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57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12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34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17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07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0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69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57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3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57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2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63CB-2801-40DC-857B-76B13E95FF4E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DE2D-C9CE-4EF6-A11B-580104AB9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88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hidden="1">
            <a:extLst>
              <a:ext uri="{FF2B5EF4-FFF2-40B4-BE49-F238E27FC236}">
                <a16:creationId xmlns:a16="http://schemas.microsoft.com/office/drawing/2014/main" id="{7E42A5D3-99C5-431D-99A6-383FC8F32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-523"/>
            <a:ext cx="7600950" cy="1278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81CECD8-2CB3-46EF-85B0-EE8177F243BF}"/>
              </a:ext>
            </a:extLst>
          </p:cNvPr>
          <p:cNvSpPr/>
          <p:nvPr/>
        </p:nvSpPr>
        <p:spPr>
          <a:xfrm>
            <a:off x="5145952" y="2521571"/>
            <a:ext cx="379771" cy="193892"/>
          </a:xfrm>
          <a:custGeom>
            <a:avLst/>
            <a:gdLst>
              <a:gd name="connsiteX0" fmla="*/ 723 w 379771"/>
              <a:gd name="connsiteY0" fmla="*/ 58117 h 193892"/>
              <a:gd name="connsiteX1" fmla="*/ 80098 w 379771"/>
              <a:gd name="connsiteY1" fmla="*/ 34304 h 193892"/>
              <a:gd name="connsiteX2" fmla="*/ 138836 w 379771"/>
              <a:gd name="connsiteY2" fmla="*/ 47004 h 193892"/>
              <a:gd name="connsiteX3" fmla="*/ 280123 w 379771"/>
              <a:gd name="connsiteY3" fmla="*/ 94629 h 193892"/>
              <a:gd name="connsiteX4" fmla="*/ 291236 w 379771"/>
              <a:gd name="connsiteY4" fmla="*/ 123204 h 193892"/>
              <a:gd name="connsiteX5" fmla="*/ 284886 w 379771"/>
              <a:gd name="connsiteY5" fmla="*/ 142254 h 193892"/>
              <a:gd name="connsiteX6" fmla="*/ 251548 w 379771"/>
              <a:gd name="connsiteY6" fmla="*/ 158129 h 193892"/>
              <a:gd name="connsiteX7" fmla="*/ 215036 w 379771"/>
              <a:gd name="connsiteY7" fmla="*/ 162892 h 193892"/>
              <a:gd name="connsiteX8" fmla="*/ 154711 w 379771"/>
              <a:gd name="connsiteY8" fmla="*/ 164479 h 193892"/>
              <a:gd name="connsiteX9" fmla="*/ 178523 w 379771"/>
              <a:gd name="connsiteY9" fmla="*/ 169242 h 193892"/>
              <a:gd name="connsiteX10" fmla="*/ 229323 w 379771"/>
              <a:gd name="connsiteY10" fmla="*/ 177179 h 193892"/>
              <a:gd name="connsiteX11" fmla="*/ 248373 w 379771"/>
              <a:gd name="connsiteY11" fmla="*/ 193054 h 193892"/>
              <a:gd name="connsiteX12" fmla="*/ 292823 w 379771"/>
              <a:gd name="connsiteY12" fmla="*/ 188292 h 193892"/>
              <a:gd name="connsiteX13" fmla="*/ 313461 w 379771"/>
              <a:gd name="connsiteY13" fmla="*/ 159717 h 193892"/>
              <a:gd name="connsiteX14" fmla="*/ 343623 w 379771"/>
              <a:gd name="connsiteY14" fmla="*/ 181942 h 193892"/>
              <a:gd name="connsiteX15" fmla="*/ 376961 w 379771"/>
              <a:gd name="connsiteY15" fmla="*/ 181942 h 193892"/>
              <a:gd name="connsiteX16" fmla="*/ 373786 w 379771"/>
              <a:gd name="connsiteY16" fmla="*/ 162892 h 193892"/>
              <a:gd name="connsiteX17" fmla="*/ 340448 w 379771"/>
              <a:gd name="connsiteY17" fmla="*/ 113679 h 193892"/>
              <a:gd name="connsiteX18" fmla="*/ 322986 w 379771"/>
              <a:gd name="connsiteY18" fmla="*/ 83517 h 193892"/>
              <a:gd name="connsiteX19" fmla="*/ 257898 w 379771"/>
              <a:gd name="connsiteY19" fmla="*/ 70817 h 193892"/>
              <a:gd name="connsiteX20" fmla="*/ 221386 w 379771"/>
              <a:gd name="connsiteY20" fmla="*/ 54942 h 193892"/>
              <a:gd name="connsiteX21" fmla="*/ 221386 w 379771"/>
              <a:gd name="connsiteY21" fmla="*/ 47004 h 193892"/>
              <a:gd name="connsiteX22" fmla="*/ 207098 w 379771"/>
              <a:gd name="connsiteY22" fmla="*/ 40654 h 193892"/>
              <a:gd name="connsiteX23" fmla="*/ 151536 w 379771"/>
              <a:gd name="connsiteY23" fmla="*/ 20017 h 193892"/>
              <a:gd name="connsiteX24" fmla="*/ 105498 w 379771"/>
              <a:gd name="connsiteY24" fmla="*/ 4142 h 193892"/>
              <a:gd name="connsiteX25" fmla="*/ 43586 w 379771"/>
              <a:gd name="connsiteY25" fmla="*/ 967 h 193892"/>
              <a:gd name="connsiteX26" fmla="*/ 723 w 379771"/>
              <a:gd name="connsiteY26" fmla="*/ 58117 h 193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79771" h="193892">
                <a:moveTo>
                  <a:pt x="723" y="58117"/>
                </a:moveTo>
                <a:cubicBezTo>
                  <a:pt x="6808" y="63673"/>
                  <a:pt x="57079" y="36156"/>
                  <a:pt x="80098" y="34304"/>
                </a:cubicBezTo>
                <a:cubicBezTo>
                  <a:pt x="103117" y="32452"/>
                  <a:pt x="105498" y="36950"/>
                  <a:pt x="138836" y="47004"/>
                </a:cubicBezTo>
                <a:cubicBezTo>
                  <a:pt x="172174" y="57058"/>
                  <a:pt x="254723" y="81929"/>
                  <a:pt x="280123" y="94629"/>
                </a:cubicBezTo>
                <a:cubicBezTo>
                  <a:pt x="305523" y="107329"/>
                  <a:pt x="290442" y="115267"/>
                  <a:pt x="291236" y="123204"/>
                </a:cubicBezTo>
                <a:cubicBezTo>
                  <a:pt x="292030" y="131141"/>
                  <a:pt x="291501" y="136433"/>
                  <a:pt x="284886" y="142254"/>
                </a:cubicBezTo>
                <a:cubicBezTo>
                  <a:pt x="278271" y="148075"/>
                  <a:pt x="263190" y="154689"/>
                  <a:pt x="251548" y="158129"/>
                </a:cubicBezTo>
                <a:cubicBezTo>
                  <a:pt x="239906" y="161569"/>
                  <a:pt x="231175" y="161834"/>
                  <a:pt x="215036" y="162892"/>
                </a:cubicBezTo>
                <a:cubicBezTo>
                  <a:pt x="198897" y="163950"/>
                  <a:pt x="160797" y="163421"/>
                  <a:pt x="154711" y="164479"/>
                </a:cubicBezTo>
                <a:cubicBezTo>
                  <a:pt x="148626" y="165537"/>
                  <a:pt x="166088" y="167125"/>
                  <a:pt x="178523" y="169242"/>
                </a:cubicBezTo>
                <a:cubicBezTo>
                  <a:pt x="190958" y="171359"/>
                  <a:pt x="217681" y="173210"/>
                  <a:pt x="229323" y="177179"/>
                </a:cubicBezTo>
                <a:cubicBezTo>
                  <a:pt x="240965" y="181148"/>
                  <a:pt x="237790" y="191202"/>
                  <a:pt x="248373" y="193054"/>
                </a:cubicBezTo>
                <a:cubicBezTo>
                  <a:pt x="258956" y="194906"/>
                  <a:pt x="281975" y="193848"/>
                  <a:pt x="292823" y="188292"/>
                </a:cubicBezTo>
                <a:cubicBezTo>
                  <a:pt x="303671" y="182736"/>
                  <a:pt x="304994" y="160775"/>
                  <a:pt x="313461" y="159717"/>
                </a:cubicBezTo>
                <a:cubicBezTo>
                  <a:pt x="321928" y="158659"/>
                  <a:pt x="333040" y="178238"/>
                  <a:pt x="343623" y="181942"/>
                </a:cubicBezTo>
                <a:cubicBezTo>
                  <a:pt x="354206" y="185646"/>
                  <a:pt x="371934" y="185117"/>
                  <a:pt x="376961" y="181942"/>
                </a:cubicBezTo>
                <a:cubicBezTo>
                  <a:pt x="381988" y="178767"/>
                  <a:pt x="379871" y="174269"/>
                  <a:pt x="373786" y="162892"/>
                </a:cubicBezTo>
                <a:cubicBezTo>
                  <a:pt x="367701" y="151515"/>
                  <a:pt x="348915" y="126908"/>
                  <a:pt x="340448" y="113679"/>
                </a:cubicBezTo>
                <a:cubicBezTo>
                  <a:pt x="331981" y="100450"/>
                  <a:pt x="336744" y="90661"/>
                  <a:pt x="322986" y="83517"/>
                </a:cubicBezTo>
                <a:cubicBezTo>
                  <a:pt x="309228" y="76373"/>
                  <a:pt x="274831" y="75579"/>
                  <a:pt x="257898" y="70817"/>
                </a:cubicBezTo>
                <a:cubicBezTo>
                  <a:pt x="240965" y="66055"/>
                  <a:pt x="227471" y="58911"/>
                  <a:pt x="221386" y="54942"/>
                </a:cubicBezTo>
                <a:cubicBezTo>
                  <a:pt x="215301" y="50973"/>
                  <a:pt x="223767" y="49385"/>
                  <a:pt x="221386" y="47004"/>
                </a:cubicBezTo>
                <a:cubicBezTo>
                  <a:pt x="219005" y="44623"/>
                  <a:pt x="218740" y="45152"/>
                  <a:pt x="207098" y="40654"/>
                </a:cubicBezTo>
                <a:cubicBezTo>
                  <a:pt x="195456" y="36156"/>
                  <a:pt x="168469" y="26102"/>
                  <a:pt x="151536" y="20017"/>
                </a:cubicBezTo>
                <a:cubicBezTo>
                  <a:pt x="134603" y="13932"/>
                  <a:pt x="123490" y="7317"/>
                  <a:pt x="105498" y="4142"/>
                </a:cubicBezTo>
                <a:cubicBezTo>
                  <a:pt x="87506" y="967"/>
                  <a:pt x="58667" y="-1414"/>
                  <a:pt x="43586" y="967"/>
                </a:cubicBezTo>
                <a:cubicBezTo>
                  <a:pt x="28505" y="3348"/>
                  <a:pt x="-5362" y="52561"/>
                  <a:pt x="723" y="581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EDD30BD-53F8-4454-AAAA-06973CAAE843}"/>
              </a:ext>
            </a:extLst>
          </p:cNvPr>
          <p:cNvSpPr/>
          <p:nvPr/>
        </p:nvSpPr>
        <p:spPr>
          <a:xfrm>
            <a:off x="5091519" y="2452575"/>
            <a:ext cx="137758" cy="182779"/>
          </a:xfrm>
          <a:custGeom>
            <a:avLst/>
            <a:gdLst>
              <a:gd name="connsiteX0" fmla="*/ 137706 w 137758"/>
              <a:gd name="connsiteY0" fmla="*/ 182675 h 182779"/>
              <a:gd name="connsiteX1" fmla="*/ 93256 w 137758"/>
              <a:gd name="connsiteY1" fmla="*/ 146163 h 182779"/>
              <a:gd name="connsiteX2" fmla="*/ 69444 w 137758"/>
              <a:gd name="connsiteY2" fmla="*/ 125525 h 182779"/>
              <a:gd name="connsiteX3" fmla="*/ 80556 w 137758"/>
              <a:gd name="connsiteY3" fmla="*/ 106475 h 182779"/>
              <a:gd name="connsiteX4" fmla="*/ 113894 w 137758"/>
              <a:gd name="connsiteY4" fmla="*/ 73138 h 182779"/>
              <a:gd name="connsiteX5" fmla="*/ 102781 w 137758"/>
              <a:gd name="connsiteY5" fmla="*/ 49325 h 182779"/>
              <a:gd name="connsiteX6" fmla="*/ 112306 w 137758"/>
              <a:gd name="connsiteY6" fmla="*/ 30275 h 182779"/>
              <a:gd name="connsiteX7" fmla="*/ 118656 w 137758"/>
              <a:gd name="connsiteY7" fmla="*/ 14400 h 182779"/>
              <a:gd name="connsiteX8" fmla="*/ 115481 w 137758"/>
              <a:gd name="connsiteY8" fmla="*/ 113 h 182779"/>
              <a:gd name="connsiteX9" fmla="*/ 96431 w 137758"/>
              <a:gd name="connsiteY9" fmla="*/ 22338 h 182779"/>
              <a:gd name="connsiteX10" fmla="*/ 78969 w 137758"/>
              <a:gd name="connsiteY10" fmla="*/ 33450 h 182779"/>
              <a:gd name="connsiteX11" fmla="*/ 37694 w 137758"/>
              <a:gd name="connsiteY11" fmla="*/ 35038 h 182779"/>
              <a:gd name="connsiteX12" fmla="*/ 56744 w 137758"/>
              <a:gd name="connsiteY12" fmla="*/ 63613 h 182779"/>
              <a:gd name="connsiteX13" fmla="*/ 58331 w 137758"/>
              <a:gd name="connsiteY13" fmla="*/ 69963 h 182779"/>
              <a:gd name="connsiteX14" fmla="*/ 50394 w 137758"/>
              <a:gd name="connsiteY14" fmla="*/ 84250 h 182779"/>
              <a:gd name="connsiteX15" fmla="*/ 24994 w 137758"/>
              <a:gd name="connsiteY15" fmla="*/ 95363 h 182779"/>
              <a:gd name="connsiteX16" fmla="*/ 9119 w 137758"/>
              <a:gd name="connsiteY16" fmla="*/ 109650 h 182779"/>
              <a:gd name="connsiteX17" fmla="*/ 1181 w 137758"/>
              <a:gd name="connsiteY17" fmla="*/ 131875 h 182779"/>
              <a:gd name="connsiteX18" fmla="*/ 34519 w 137758"/>
              <a:gd name="connsiteY18" fmla="*/ 144575 h 182779"/>
              <a:gd name="connsiteX19" fmla="*/ 50394 w 137758"/>
              <a:gd name="connsiteY19" fmla="*/ 144575 h 182779"/>
              <a:gd name="connsiteX20" fmla="*/ 55156 w 137758"/>
              <a:gd name="connsiteY20" fmla="*/ 160450 h 182779"/>
              <a:gd name="connsiteX21" fmla="*/ 55156 w 137758"/>
              <a:gd name="connsiteY21" fmla="*/ 169975 h 182779"/>
              <a:gd name="connsiteX22" fmla="*/ 61506 w 137758"/>
              <a:gd name="connsiteY22" fmla="*/ 155688 h 182779"/>
              <a:gd name="connsiteX23" fmla="*/ 83731 w 137758"/>
              <a:gd name="connsiteY23" fmla="*/ 157275 h 182779"/>
              <a:gd name="connsiteX24" fmla="*/ 137706 w 137758"/>
              <a:gd name="connsiteY24" fmla="*/ 182675 h 18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7758" h="182779">
                <a:moveTo>
                  <a:pt x="137706" y="182675"/>
                </a:moveTo>
                <a:cubicBezTo>
                  <a:pt x="139293" y="180823"/>
                  <a:pt x="104633" y="155688"/>
                  <a:pt x="93256" y="146163"/>
                </a:cubicBezTo>
                <a:cubicBezTo>
                  <a:pt x="81879" y="136638"/>
                  <a:pt x="71561" y="132140"/>
                  <a:pt x="69444" y="125525"/>
                </a:cubicBezTo>
                <a:cubicBezTo>
                  <a:pt x="67327" y="118910"/>
                  <a:pt x="73148" y="115206"/>
                  <a:pt x="80556" y="106475"/>
                </a:cubicBezTo>
                <a:cubicBezTo>
                  <a:pt x="87964" y="97744"/>
                  <a:pt x="110190" y="82663"/>
                  <a:pt x="113894" y="73138"/>
                </a:cubicBezTo>
                <a:cubicBezTo>
                  <a:pt x="117598" y="63613"/>
                  <a:pt x="103046" y="56469"/>
                  <a:pt x="102781" y="49325"/>
                </a:cubicBezTo>
                <a:cubicBezTo>
                  <a:pt x="102516" y="42181"/>
                  <a:pt x="109660" y="36096"/>
                  <a:pt x="112306" y="30275"/>
                </a:cubicBezTo>
                <a:cubicBezTo>
                  <a:pt x="114952" y="24454"/>
                  <a:pt x="118127" y="19427"/>
                  <a:pt x="118656" y="14400"/>
                </a:cubicBezTo>
                <a:cubicBezTo>
                  <a:pt x="119185" y="9373"/>
                  <a:pt x="119185" y="-1210"/>
                  <a:pt x="115481" y="113"/>
                </a:cubicBezTo>
                <a:cubicBezTo>
                  <a:pt x="111777" y="1436"/>
                  <a:pt x="102516" y="16782"/>
                  <a:pt x="96431" y="22338"/>
                </a:cubicBezTo>
                <a:cubicBezTo>
                  <a:pt x="90346" y="27894"/>
                  <a:pt x="88758" y="31333"/>
                  <a:pt x="78969" y="33450"/>
                </a:cubicBezTo>
                <a:cubicBezTo>
                  <a:pt x="69180" y="35567"/>
                  <a:pt x="41398" y="30011"/>
                  <a:pt x="37694" y="35038"/>
                </a:cubicBezTo>
                <a:cubicBezTo>
                  <a:pt x="33990" y="40065"/>
                  <a:pt x="56744" y="63613"/>
                  <a:pt x="56744" y="63613"/>
                </a:cubicBezTo>
                <a:cubicBezTo>
                  <a:pt x="60183" y="69434"/>
                  <a:pt x="59389" y="66524"/>
                  <a:pt x="58331" y="69963"/>
                </a:cubicBezTo>
                <a:cubicBezTo>
                  <a:pt x="57273" y="73402"/>
                  <a:pt x="55950" y="80017"/>
                  <a:pt x="50394" y="84250"/>
                </a:cubicBezTo>
                <a:cubicBezTo>
                  <a:pt x="44838" y="88483"/>
                  <a:pt x="31873" y="91130"/>
                  <a:pt x="24994" y="95363"/>
                </a:cubicBezTo>
                <a:cubicBezTo>
                  <a:pt x="18115" y="99596"/>
                  <a:pt x="13088" y="103565"/>
                  <a:pt x="9119" y="109650"/>
                </a:cubicBezTo>
                <a:cubicBezTo>
                  <a:pt x="5150" y="115735"/>
                  <a:pt x="-3052" y="126054"/>
                  <a:pt x="1181" y="131875"/>
                </a:cubicBezTo>
                <a:cubicBezTo>
                  <a:pt x="5414" y="137696"/>
                  <a:pt x="26317" y="142458"/>
                  <a:pt x="34519" y="144575"/>
                </a:cubicBezTo>
                <a:cubicBezTo>
                  <a:pt x="42721" y="146692"/>
                  <a:pt x="46954" y="141929"/>
                  <a:pt x="50394" y="144575"/>
                </a:cubicBezTo>
                <a:cubicBezTo>
                  <a:pt x="53834" y="147221"/>
                  <a:pt x="54362" y="156217"/>
                  <a:pt x="55156" y="160450"/>
                </a:cubicBezTo>
                <a:cubicBezTo>
                  <a:pt x="55950" y="164683"/>
                  <a:pt x="54098" y="170769"/>
                  <a:pt x="55156" y="169975"/>
                </a:cubicBezTo>
                <a:cubicBezTo>
                  <a:pt x="56214" y="169181"/>
                  <a:pt x="56744" y="157805"/>
                  <a:pt x="61506" y="155688"/>
                </a:cubicBezTo>
                <a:cubicBezTo>
                  <a:pt x="66268" y="153571"/>
                  <a:pt x="76587" y="153306"/>
                  <a:pt x="83731" y="157275"/>
                </a:cubicBezTo>
                <a:cubicBezTo>
                  <a:pt x="90875" y="161244"/>
                  <a:pt x="136119" y="184527"/>
                  <a:pt x="137706" y="1826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BA5922F-5DB3-4520-95A5-FDE32F767CA9}"/>
              </a:ext>
            </a:extLst>
          </p:cNvPr>
          <p:cNvSpPr/>
          <p:nvPr/>
        </p:nvSpPr>
        <p:spPr>
          <a:xfrm>
            <a:off x="5223966" y="2560268"/>
            <a:ext cx="44968" cy="102154"/>
          </a:xfrm>
          <a:custGeom>
            <a:avLst/>
            <a:gdLst>
              <a:gd name="connsiteX0" fmla="*/ 35422 w 44968"/>
              <a:gd name="connsiteY0" fmla="*/ 370 h 102154"/>
              <a:gd name="connsiteX1" fmla="*/ 22722 w 44968"/>
              <a:gd name="connsiteY1" fmla="*/ 68632 h 102154"/>
              <a:gd name="connsiteX2" fmla="*/ 44947 w 44968"/>
              <a:gd name="connsiteY2" fmla="*/ 101970 h 102154"/>
              <a:gd name="connsiteX3" fmla="*/ 17959 w 44968"/>
              <a:gd name="connsiteY3" fmla="*/ 81332 h 102154"/>
              <a:gd name="connsiteX4" fmla="*/ 2084 w 44968"/>
              <a:gd name="connsiteY4" fmla="*/ 65457 h 102154"/>
              <a:gd name="connsiteX5" fmla="*/ 2084 w 44968"/>
              <a:gd name="connsiteY5" fmla="*/ 41645 h 102154"/>
              <a:gd name="connsiteX6" fmla="*/ 35422 w 44968"/>
              <a:gd name="connsiteY6" fmla="*/ 370 h 10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68" h="102154">
                <a:moveTo>
                  <a:pt x="35422" y="370"/>
                </a:moveTo>
                <a:cubicBezTo>
                  <a:pt x="38862" y="4868"/>
                  <a:pt x="21134" y="51699"/>
                  <a:pt x="22722" y="68632"/>
                </a:cubicBezTo>
                <a:cubicBezTo>
                  <a:pt x="24309" y="85565"/>
                  <a:pt x="45741" y="99853"/>
                  <a:pt x="44947" y="101970"/>
                </a:cubicBezTo>
                <a:cubicBezTo>
                  <a:pt x="44153" y="104087"/>
                  <a:pt x="25103" y="87418"/>
                  <a:pt x="17959" y="81332"/>
                </a:cubicBezTo>
                <a:cubicBezTo>
                  <a:pt x="10815" y="75247"/>
                  <a:pt x="4730" y="72072"/>
                  <a:pt x="2084" y="65457"/>
                </a:cubicBezTo>
                <a:cubicBezTo>
                  <a:pt x="-562" y="58843"/>
                  <a:pt x="-826" y="49582"/>
                  <a:pt x="2084" y="41645"/>
                </a:cubicBezTo>
                <a:cubicBezTo>
                  <a:pt x="4994" y="33708"/>
                  <a:pt x="31982" y="-4128"/>
                  <a:pt x="35422" y="3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8300000A-DFBE-4424-BC78-F9597F504079}"/>
              </a:ext>
            </a:extLst>
          </p:cNvPr>
          <p:cNvSpPr/>
          <p:nvPr/>
        </p:nvSpPr>
        <p:spPr>
          <a:xfrm>
            <a:off x="5300509" y="2665413"/>
            <a:ext cx="130352" cy="21338"/>
          </a:xfrm>
          <a:custGeom>
            <a:avLst/>
            <a:gdLst>
              <a:gd name="connsiteX0" fmla="*/ 160 w 130352"/>
              <a:gd name="connsiteY0" fmla="*/ 20641 h 21338"/>
              <a:gd name="connsiteX1" fmla="*/ 70010 w 130352"/>
              <a:gd name="connsiteY1" fmla="*/ 20641 h 21338"/>
              <a:gd name="connsiteX2" fmla="*/ 101760 w 130352"/>
              <a:gd name="connsiteY2" fmla="*/ 14291 h 21338"/>
              <a:gd name="connsiteX3" fmla="*/ 128747 w 130352"/>
              <a:gd name="connsiteY3" fmla="*/ 4 h 21338"/>
              <a:gd name="connsiteX4" fmla="*/ 52547 w 130352"/>
              <a:gd name="connsiteY4" fmla="*/ 15879 h 21338"/>
              <a:gd name="connsiteX5" fmla="*/ 160 w 130352"/>
              <a:gd name="connsiteY5" fmla="*/ 20641 h 2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52" h="21338">
                <a:moveTo>
                  <a:pt x="160" y="20641"/>
                </a:moveTo>
                <a:cubicBezTo>
                  <a:pt x="3070" y="21435"/>
                  <a:pt x="53077" y="21699"/>
                  <a:pt x="70010" y="20641"/>
                </a:cubicBezTo>
                <a:cubicBezTo>
                  <a:pt x="86943" y="19583"/>
                  <a:pt x="91971" y="17730"/>
                  <a:pt x="101760" y="14291"/>
                </a:cubicBezTo>
                <a:cubicBezTo>
                  <a:pt x="111549" y="10852"/>
                  <a:pt x="136949" y="-261"/>
                  <a:pt x="128747" y="4"/>
                </a:cubicBezTo>
                <a:cubicBezTo>
                  <a:pt x="120545" y="269"/>
                  <a:pt x="70539" y="12440"/>
                  <a:pt x="52547" y="15879"/>
                </a:cubicBezTo>
                <a:cubicBezTo>
                  <a:pt x="34555" y="19318"/>
                  <a:pt x="-2750" y="19847"/>
                  <a:pt x="160" y="206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31EC0E3A-DD2F-4C71-891A-4B131AAF4908}"/>
              </a:ext>
            </a:extLst>
          </p:cNvPr>
          <p:cNvSpPr/>
          <p:nvPr/>
        </p:nvSpPr>
        <p:spPr>
          <a:xfrm>
            <a:off x="5236716" y="2563804"/>
            <a:ext cx="216476" cy="95520"/>
          </a:xfrm>
          <a:custGeom>
            <a:avLst/>
            <a:gdLst>
              <a:gd name="connsiteX0" fmla="*/ 447 w 216476"/>
              <a:gd name="connsiteY0" fmla="*/ 9 h 95520"/>
              <a:gd name="connsiteX1" fmla="*/ 59184 w 216476"/>
              <a:gd name="connsiteY1" fmla="*/ 14296 h 95520"/>
              <a:gd name="connsiteX2" fmla="*/ 71884 w 216476"/>
              <a:gd name="connsiteY2" fmla="*/ 26996 h 95520"/>
              <a:gd name="connsiteX3" fmla="*/ 67122 w 216476"/>
              <a:gd name="connsiteY3" fmla="*/ 34934 h 95520"/>
              <a:gd name="connsiteX4" fmla="*/ 51247 w 216476"/>
              <a:gd name="connsiteY4" fmla="*/ 44459 h 95520"/>
              <a:gd name="connsiteX5" fmla="*/ 68709 w 216476"/>
              <a:gd name="connsiteY5" fmla="*/ 61921 h 95520"/>
              <a:gd name="connsiteX6" fmla="*/ 86172 w 216476"/>
              <a:gd name="connsiteY6" fmla="*/ 90496 h 95520"/>
              <a:gd name="connsiteX7" fmla="*/ 124272 w 216476"/>
              <a:gd name="connsiteY7" fmla="*/ 95259 h 95520"/>
              <a:gd name="connsiteX8" fmla="*/ 152847 w 216476"/>
              <a:gd name="connsiteY8" fmla="*/ 87321 h 95520"/>
              <a:gd name="connsiteX9" fmla="*/ 160784 w 216476"/>
              <a:gd name="connsiteY9" fmla="*/ 68271 h 95520"/>
              <a:gd name="connsiteX10" fmla="*/ 168722 w 216476"/>
              <a:gd name="connsiteY10" fmla="*/ 63509 h 95520"/>
              <a:gd name="connsiteX11" fmla="*/ 186184 w 216476"/>
              <a:gd name="connsiteY11" fmla="*/ 63509 h 95520"/>
              <a:gd name="connsiteX12" fmla="*/ 216347 w 216476"/>
              <a:gd name="connsiteY12" fmla="*/ 68271 h 95520"/>
              <a:gd name="connsiteX13" fmla="*/ 173484 w 216476"/>
              <a:gd name="connsiteY13" fmla="*/ 41284 h 95520"/>
              <a:gd name="connsiteX14" fmla="*/ 94109 w 216476"/>
              <a:gd name="connsiteY14" fmla="*/ 12709 h 95520"/>
              <a:gd name="connsiteX15" fmla="*/ 447 w 216476"/>
              <a:gd name="connsiteY15" fmla="*/ 9 h 9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6476" h="95520">
                <a:moveTo>
                  <a:pt x="447" y="9"/>
                </a:moveTo>
                <a:cubicBezTo>
                  <a:pt x="-5374" y="273"/>
                  <a:pt x="47278" y="9798"/>
                  <a:pt x="59184" y="14296"/>
                </a:cubicBezTo>
                <a:cubicBezTo>
                  <a:pt x="71090" y="18794"/>
                  <a:pt x="70561" y="23556"/>
                  <a:pt x="71884" y="26996"/>
                </a:cubicBezTo>
                <a:cubicBezTo>
                  <a:pt x="73207" y="30436"/>
                  <a:pt x="70562" y="32024"/>
                  <a:pt x="67122" y="34934"/>
                </a:cubicBezTo>
                <a:cubicBezTo>
                  <a:pt x="63683" y="37845"/>
                  <a:pt x="50983" y="39961"/>
                  <a:pt x="51247" y="44459"/>
                </a:cubicBezTo>
                <a:cubicBezTo>
                  <a:pt x="51511" y="48957"/>
                  <a:pt x="62888" y="54248"/>
                  <a:pt x="68709" y="61921"/>
                </a:cubicBezTo>
                <a:cubicBezTo>
                  <a:pt x="74530" y="69594"/>
                  <a:pt x="76912" y="84940"/>
                  <a:pt x="86172" y="90496"/>
                </a:cubicBezTo>
                <a:cubicBezTo>
                  <a:pt x="95433" y="96052"/>
                  <a:pt x="113160" y="95788"/>
                  <a:pt x="124272" y="95259"/>
                </a:cubicBezTo>
                <a:cubicBezTo>
                  <a:pt x="135384" y="94730"/>
                  <a:pt x="146762" y="91819"/>
                  <a:pt x="152847" y="87321"/>
                </a:cubicBezTo>
                <a:cubicBezTo>
                  <a:pt x="158932" y="82823"/>
                  <a:pt x="158138" y="72240"/>
                  <a:pt x="160784" y="68271"/>
                </a:cubicBezTo>
                <a:cubicBezTo>
                  <a:pt x="163430" y="64302"/>
                  <a:pt x="164489" y="64303"/>
                  <a:pt x="168722" y="63509"/>
                </a:cubicBezTo>
                <a:cubicBezTo>
                  <a:pt x="172955" y="62715"/>
                  <a:pt x="178247" y="62715"/>
                  <a:pt x="186184" y="63509"/>
                </a:cubicBezTo>
                <a:cubicBezTo>
                  <a:pt x="194121" y="64303"/>
                  <a:pt x="218464" y="71975"/>
                  <a:pt x="216347" y="68271"/>
                </a:cubicBezTo>
                <a:cubicBezTo>
                  <a:pt x="214230" y="64567"/>
                  <a:pt x="193857" y="50544"/>
                  <a:pt x="173484" y="41284"/>
                </a:cubicBezTo>
                <a:cubicBezTo>
                  <a:pt x="153111" y="32024"/>
                  <a:pt x="122155" y="20647"/>
                  <a:pt x="94109" y="12709"/>
                </a:cubicBezTo>
                <a:cubicBezTo>
                  <a:pt x="66063" y="4772"/>
                  <a:pt x="6268" y="-255"/>
                  <a:pt x="447" y="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E3EAB67-DA88-4103-B176-3DD9F7007B9A}"/>
              </a:ext>
            </a:extLst>
          </p:cNvPr>
          <p:cNvSpPr/>
          <p:nvPr/>
        </p:nvSpPr>
        <p:spPr>
          <a:xfrm>
            <a:off x="5328604" y="260488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C0CCC7E8-8F91-4D0C-9104-86AD6B41A1FA}"/>
              </a:ext>
            </a:extLst>
          </p:cNvPr>
          <p:cNvSpPr/>
          <p:nvPr/>
        </p:nvSpPr>
        <p:spPr>
          <a:xfrm>
            <a:off x="5227210" y="2605087"/>
            <a:ext cx="71865" cy="45719"/>
          </a:xfrm>
          <a:custGeom>
            <a:avLst/>
            <a:gdLst>
              <a:gd name="connsiteX0" fmla="*/ 71865 w 71865"/>
              <a:gd name="connsiteY0" fmla="*/ 0 h 14982"/>
              <a:gd name="connsiteX1" fmla="*/ 428 w 71865"/>
              <a:gd name="connsiteY1" fmla="*/ 14287 h 14982"/>
              <a:gd name="connsiteX2" fmla="*/ 71865 w 71865"/>
              <a:gd name="connsiteY2" fmla="*/ 0 h 1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865" h="14982">
                <a:moveTo>
                  <a:pt x="71865" y="0"/>
                </a:moveTo>
                <a:cubicBezTo>
                  <a:pt x="71865" y="0"/>
                  <a:pt x="7307" y="9789"/>
                  <a:pt x="428" y="14287"/>
                </a:cubicBezTo>
                <a:cubicBezTo>
                  <a:pt x="-6451" y="18785"/>
                  <a:pt x="71865" y="0"/>
                  <a:pt x="7186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9AF6E20-F9FF-45D9-B3D6-9920BA242902}"/>
              </a:ext>
            </a:extLst>
          </p:cNvPr>
          <p:cNvSpPr/>
          <p:nvPr/>
        </p:nvSpPr>
        <p:spPr>
          <a:xfrm>
            <a:off x="4846605" y="2371692"/>
            <a:ext cx="266081" cy="283914"/>
          </a:xfrm>
          <a:custGeom>
            <a:avLst/>
            <a:gdLst>
              <a:gd name="connsiteX0" fmla="*/ 265145 w 266081"/>
              <a:gd name="connsiteY0" fmla="*/ 82583 h 283914"/>
              <a:gd name="connsiteX1" fmla="*/ 207995 w 266081"/>
              <a:gd name="connsiteY1" fmla="*/ 127033 h 283914"/>
              <a:gd name="connsiteX2" fmla="*/ 160370 w 266081"/>
              <a:gd name="connsiteY2" fmla="*/ 177833 h 283914"/>
              <a:gd name="connsiteX3" fmla="*/ 147670 w 266081"/>
              <a:gd name="connsiteY3" fmla="*/ 227046 h 283914"/>
              <a:gd name="connsiteX4" fmla="*/ 144495 w 266081"/>
              <a:gd name="connsiteY4" fmla="*/ 247683 h 283914"/>
              <a:gd name="connsiteX5" fmla="*/ 103220 w 266081"/>
              <a:gd name="connsiteY5" fmla="*/ 238158 h 283914"/>
              <a:gd name="connsiteX6" fmla="*/ 73058 w 266081"/>
              <a:gd name="connsiteY6" fmla="*/ 254033 h 283914"/>
              <a:gd name="connsiteX7" fmla="*/ 73058 w 266081"/>
              <a:gd name="connsiteY7" fmla="*/ 282608 h 283914"/>
              <a:gd name="connsiteX8" fmla="*/ 49245 w 266081"/>
              <a:gd name="connsiteY8" fmla="*/ 279433 h 283914"/>
              <a:gd name="connsiteX9" fmla="*/ 33 w 266081"/>
              <a:gd name="connsiteY9" fmla="*/ 273083 h 283914"/>
              <a:gd name="connsiteX10" fmla="*/ 57183 w 266081"/>
              <a:gd name="connsiteY10" fmla="*/ 212758 h 283914"/>
              <a:gd name="connsiteX11" fmla="*/ 112745 w 266081"/>
              <a:gd name="connsiteY11" fmla="*/ 112746 h 283914"/>
              <a:gd name="connsiteX12" fmla="*/ 104808 w 266081"/>
              <a:gd name="connsiteY12" fmla="*/ 84171 h 283914"/>
              <a:gd name="connsiteX13" fmla="*/ 88933 w 266081"/>
              <a:gd name="connsiteY13" fmla="*/ 33 h 283914"/>
              <a:gd name="connsiteX14" fmla="*/ 115920 w 266081"/>
              <a:gd name="connsiteY14" fmla="*/ 74646 h 283914"/>
              <a:gd name="connsiteX15" fmla="*/ 158783 w 266081"/>
              <a:gd name="connsiteY15" fmla="*/ 122271 h 283914"/>
              <a:gd name="connsiteX16" fmla="*/ 265145 w 266081"/>
              <a:gd name="connsiteY16" fmla="*/ 82583 h 28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081" h="283914">
                <a:moveTo>
                  <a:pt x="265145" y="82583"/>
                </a:moveTo>
                <a:cubicBezTo>
                  <a:pt x="273347" y="83377"/>
                  <a:pt x="225457" y="111158"/>
                  <a:pt x="207995" y="127033"/>
                </a:cubicBezTo>
                <a:cubicBezTo>
                  <a:pt x="190533" y="142908"/>
                  <a:pt x="170424" y="161164"/>
                  <a:pt x="160370" y="177833"/>
                </a:cubicBezTo>
                <a:cubicBezTo>
                  <a:pt x="150316" y="194502"/>
                  <a:pt x="150316" y="215404"/>
                  <a:pt x="147670" y="227046"/>
                </a:cubicBezTo>
                <a:cubicBezTo>
                  <a:pt x="145024" y="238688"/>
                  <a:pt x="151903" y="245831"/>
                  <a:pt x="144495" y="247683"/>
                </a:cubicBezTo>
                <a:cubicBezTo>
                  <a:pt x="137087" y="249535"/>
                  <a:pt x="115126" y="237100"/>
                  <a:pt x="103220" y="238158"/>
                </a:cubicBezTo>
                <a:cubicBezTo>
                  <a:pt x="91314" y="239216"/>
                  <a:pt x="78085" y="246625"/>
                  <a:pt x="73058" y="254033"/>
                </a:cubicBezTo>
                <a:cubicBezTo>
                  <a:pt x="68031" y="261441"/>
                  <a:pt x="77027" y="278375"/>
                  <a:pt x="73058" y="282608"/>
                </a:cubicBezTo>
                <a:cubicBezTo>
                  <a:pt x="69089" y="286841"/>
                  <a:pt x="49245" y="279433"/>
                  <a:pt x="49245" y="279433"/>
                </a:cubicBezTo>
                <a:cubicBezTo>
                  <a:pt x="37074" y="277846"/>
                  <a:pt x="-1290" y="284195"/>
                  <a:pt x="33" y="273083"/>
                </a:cubicBezTo>
                <a:cubicBezTo>
                  <a:pt x="1356" y="261971"/>
                  <a:pt x="38398" y="239481"/>
                  <a:pt x="57183" y="212758"/>
                </a:cubicBezTo>
                <a:cubicBezTo>
                  <a:pt x="75968" y="186035"/>
                  <a:pt x="104808" y="134177"/>
                  <a:pt x="112745" y="112746"/>
                </a:cubicBezTo>
                <a:cubicBezTo>
                  <a:pt x="120682" y="91315"/>
                  <a:pt x="108777" y="102956"/>
                  <a:pt x="104808" y="84171"/>
                </a:cubicBezTo>
                <a:cubicBezTo>
                  <a:pt x="100839" y="65386"/>
                  <a:pt x="87081" y="1620"/>
                  <a:pt x="88933" y="33"/>
                </a:cubicBezTo>
                <a:cubicBezTo>
                  <a:pt x="90785" y="-1554"/>
                  <a:pt x="104278" y="54273"/>
                  <a:pt x="115920" y="74646"/>
                </a:cubicBezTo>
                <a:cubicBezTo>
                  <a:pt x="127562" y="95019"/>
                  <a:pt x="141585" y="119890"/>
                  <a:pt x="158783" y="122271"/>
                </a:cubicBezTo>
                <a:cubicBezTo>
                  <a:pt x="175981" y="124652"/>
                  <a:pt x="256943" y="81789"/>
                  <a:pt x="265145" y="825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2921CBAA-A193-434E-AD9A-79D972FCF52D}"/>
              </a:ext>
            </a:extLst>
          </p:cNvPr>
          <p:cNvSpPr/>
          <p:nvPr/>
        </p:nvSpPr>
        <p:spPr>
          <a:xfrm>
            <a:off x="5072814" y="2352145"/>
            <a:ext cx="316292" cy="97286"/>
          </a:xfrm>
          <a:custGeom>
            <a:avLst/>
            <a:gdLst>
              <a:gd name="connsiteX0" fmla="*/ 21474 w 316292"/>
              <a:gd name="connsiteY0" fmla="*/ 2118 h 97286"/>
              <a:gd name="connsiteX1" fmla="*/ 2424 w 316292"/>
              <a:gd name="connsiteY1" fmla="*/ 60855 h 97286"/>
              <a:gd name="connsiteX2" fmla="*/ 48461 w 316292"/>
              <a:gd name="connsiteY2" fmla="*/ 83080 h 97286"/>
              <a:gd name="connsiteX3" fmla="*/ 240549 w 316292"/>
              <a:gd name="connsiteY3" fmla="*/ 94193 h 97286"/>
              <a:gd name="connsiteX4" fmla="*/ 308811 w 316292"/>
              <a:gd name="connsiteY4" fmla="*/ 92605 h 97286"/>
              <a:gd name="connsiteX5" fmla="*/ 308811 w 316292"/>
              <a:gd name="connsiteY5" fmla="*/ 43393 h 97286"/>
              <a:gd name="connsiteX6" fmla="*/ 258011 w 316292"/>
              <a:gd name="connsiteY6" fmla="*/ 530 h 97286"/>
              <a:gd name="connsiteX7" fmla="*/ 146886 w 316292"/>
              <a:gd name="connsiteY7" fmla="*/ 17993 h 97286"/>
              <a:gd name="connsiteX8" fmla="*/ 21474 w 316292"/>
              <a:gd name="connsiteY8" fmla="*/ 2118 h 9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92" h="97286">
                <a:moveTo>
                  <a:pt x="21474" y="2118"/>
                </a:moveTo>
                <a:cubicBezTo>
                  <a:pt x="-2603" y="9262"/>
                  <a:pt x="-2074" y="47361"/>
                  <a:pt x="2424" y="60855"/>
                </a:cubicBezTo>
                <a:cubicBezTo>
                  <a:pt x="6922" y="74349"/>
                  <a:pt x="8773" y="77524"/>
                  <a:pt x="48461" y="83080"/>
                </a:cubicBezTo>
                <a:cubicBezTo>
                  <a:pt x="88149" y="88636"/>
                  <a:pt x="197157" y="92606"/>
                  <a:pt x="240549" y="94193"/>
                </a:cubicBezTo>
                <a:cubicBezTo>
                  <a:pt x="283941" y="95781"/>
                  <a:pt x="297434" y="101072"/>
                  <a:pt x="308811" y="92605"/>
                </a:cubicBezTo>
                <a:cubicBezTo>
                  <a:pt x="320188" y="84138"/>
                  <a:pt x="317278" y="58739"/>
                  <a:pt x="308811" y="43393"/>
                </a:cubicBezTo>
                <a:cubicBezTo>
                  <a:pt x="300344" y="28047"/>
                  <a:pt x="284999" y="4763"/>
                  <a:pt x="258011" y="530"/>
                </a:cubicBezTo>
                <a:cubicBezTo>
                  <a:pt x="231024" y="-3703"/>
                  <a:pt x="180223" y="18787"/>
                  <a:pt x="146886" y="17993"/>
                </a:cubicBezTo>
                <a:cubicBezTo>
                  <a:pt x="113549" y="17199"/>
                  <a:pt x="45551" y="-5026"/>
                  <a:pt x="21474" y="21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C0619C91-404C-4F1D-9652-C6EE8700D00B}"/>
              </a:ext>
            </a:extLst>
          </p:cNvPr>
          <p:cNvSpPr/>
          <p:nvPr/>
        </p:nvSpPr>
        <p:spPr>
          <a:xfrm>
            <a:off x="4712353" y="2001727"/>
            <a:ext cx="182712" cy="378356"/>
          </a:xfrm>
          <a:custGeom>
            <a:avLst/>
            <a:gdLst>
              <a:gd name="connsiteX0" fmla="*/ 935 w 182712"/>
              <a:gd name="connsiteY0" fmla="*/ 111 h 378356"/>
              <a:gd name="connsiteX1" fmla="*/ 58085 w 182712"/>
              <a:gd name="connsiteY1" fmla="*/ 50911 h 378356"/>
              <a:gd name="connsiteX2" fmla="*/ 80310 w 182712"/>
              <a:gd name="connsiteY2" fmla="*/ 101711 h 378356"/>
              <a:gd name="connsiteX3" fmla="*/ 100947 w 182712"/>
              <a:gd name="connsiteY3" fmla="*/ 177911 h 378356"/>
              <a:gd name="connsiteX4" fmla="*/ 124760 w 182712"/>
              <a:gd name="connsiteY4" fmla="*/ 179498 h 378356"/>
              <a:gd name="connsiteX5" fmla="*/ 131110 w 182712"/>
              <a:gd name="connsiteY5" fmla="*/ 201723 h 378356"/>
              <a:gd name="connsiteX6" fmla="*/ 153335 w 182712"/>
              <a:gd name="connsiteY6" fmla="*/ 269986 h 378356"/>
              <a:gd name="connsiteX7" fmla="*/ 170797 w 182712"/>
              <a:gd name="connsiteY7" fmla="*/ 317611 h 378356"/>
              <a:gd name="connsiteX8" fmla="*/ 181910 w 182712"/>
              <a:gd name="connsiteY8" fmla="*/ 377936 h 378356"/>
              <a:gd name="connsiteX9" fmla="*/ 148572 w 182712"/>
              <a:gd name="connsiteY9" fmla="*/ 343011 h 378356"/>
              <a:gd name="connsiteX10" fmla="*/ 127935 w 182712"/>
              <a:gd name="connsiteY10" fmla="*/ 316023 h 378356"/>
              <a:gd name="connsiteX11" fmla="*/ 139047 w 182712"/>
              <a:gd name="connsiteY11" fmla="*/ 296973 h 378356"/>
              <a:gd name="connsiteX12" fmla="*/ 110472 w 182712"/>
              <a:gd name="connsiteY12" fmla="*/ 269986 h 378356"/>
              <a:gd name="connsiteX13" fmla="*/ 78722 w 182712"/>
              <a:gd name="connsiteY13" fmla="*/ 235061 h 378356"/>
              <a:gd name="connsiteX14" fmla="*/ 54910 w 182712"/>
              <a:gd name="connsiteY14" fmla="*/ 169973 h 378356"/>
              <a:gd name="connsiteX15" fmla="*/ 37447 w 182712"/>
              <a:gd name="connsiteY15" fmla="*/ 96948 h 378356"/>
              <a:gd name="connsiteX16" fmla="*/ 24747 w 182712"/>
              <a:gd name="connsiteY16" fmla="*/ 65198 h 378356"/>
              <a:gd name="connsiteX17" fmla="*/ 935 w 182712"/>
              <a:gd name="connsiteY17" fmla="*/ 111 h 37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2712" h="378356">
                <a:moveTo>
                  <a:pt x="935" y="111"/>
                </a:moveTo>
                <a:cubicBezTo>
                  <a:pt x="6491" y="-2270"/>
                  <a:pt x="44856" y="33978"/>
                  <a:pt x="58085" y="50911"/>
                </a:cubicBezTo>
                <a:cubicBezTo>
                  <a:pt x="71314" y="67844"/>
                  <a:pt x="73166" y="80544"/>
                  <a:pt x="80310" y="101711"/>
                </a:cubicBezTo>
                <a:cubicBezTo>
                  <a:pt x="87454" y="122878"/>
                  <a:pt x="93539" y="164947"/>
                  <a:pt x="100947" y="177911"/>
                </a:cubicBezTo>
                <a:cubicBezTo>
                  <a:pt x="108355" y="190875"/>
                  <a:pt x="119733" y="175529"/>
                  <a:pt x="124760" y="179498"/>
                </a:cubicBezTo>
                <a:cubicBezTo>
                  <a:pt x="129787" y="183467"/>
                  <a:pt x="126348" y="186642"/>
                  <a:pt x="131110" y="201723"/>
                </a:cubicBezTo>
                <a:cubicBezTo>
                  <a:pt x="135873" y="216804"/>
                  <a:pt x="146721" y="250671"/>
                  <a:pt x="153335" y="269986"/>
                </a:cubicBezTo>
                <a:cubicBezTo>
                  <a:pt x="159949" y="289301"/>
                  <a:pt x="166035" y="299619"/>
                  <a:pt x="170797" y="317611"/>
                </a:cubicBezTo>
                <a:cubicBezTo>
                  <a:pt x="175560" y="335603"/>
                  <a:pt x="185614" y="373703"/>
                  <a:pt x="181910" y="377936"/>
                </a:cubicBezTo>
                <a:cubicBezTo>
                  <a:pt x="178206" y="382169"/>
                  <a:pt x="157568" y="353330"/>
                  <a:pt x="148572" y="343011"/>
                </a:cubicBezTo>
                <a:cubicBezTo>
                  <a:pt x="139576" y="332692"/>
                  <a:pt x="129522" y="323696"/>
                  <a:pt x="127935" y="316023"/>
                </a:cubicBezTo>
                <a:cubicBezTo>
                  <a:pt x="126348" y="308350"/>
                  <a:pt x="141958" y="304646"/>
                  <a:pt x="139047" y="296973"/>
                </a:cubicBezTo>
                <a:cubicBezTo>
                  <a:pt x="136136" y="289300"/>
                  <a:pt x="120526" y="280305"/>
                  <a:pt x="110472" y="269986"/>
                </a:cubicBezTo>
                <a:cubicBezTo>
                  <a:pt x="100418" y="259667"/>
                  <a:pt x="87982" y="251730"/>
                  <a:pt x="78722" y="235061"/>
                </a:cubicBezTo>
                <a:cubicBezTo>
                  <a:pt x="69462" y="218392"/>
                  <a:pt x="61789" y="192992"/>
                  <a:pt x="54910" y="169973"/>
                </a:cubicBezTo>
                <a:cubicBezTo>
                  <a:pt x="48031" y="146954"/>
                  <a:pt x="42474" y="114411"/>
                  <a:pt x="37447" y="96948"/>
                </a:cubicBezTo>
                <a:cubicBezTo>
                  <a:pt x="32420" y="79486"/>
                  <a:pt x="33478" y="74458"/>
                  <a:pt x="24747" y="65198"/>
                </a:cubicBezTo>
                <a:cubicBezTo>
                  <a:pt x="16016" y="55938"/>
                  <a:pt x="-4621" y="2492"/>
                  <a:pt x="935" y="1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A9CC8C3-E2A4-4600-B7E7-27541CACD1EB}"/>
              </a:ext>
            </a:extLst>
          </p:cNvPr>
          <p:cNvSpPr/>
          <p:nvPr/>
        </p:nvSpPr>
        <p:spPr>
          <a:xfrm>
            <a:off x="4633019" y="2097026"/>
            <a:ext cx="121092" cy="125657"/>
          </a:xfrm>
          <a:custGeom>
            <a:avLst/>
            <a:gdLst>
              <a:gd name="connsiteX0" fmla="*/ 894 w 121092"/>
              <a:gd name="connsiteY0" fmla="*/ 62 h 125657"/>
              <a:gd name="connsiteX1" fmla="*/ 61219 w 121092"/>
              <a:gd name="connsiteY1" fmla="*/ 74674 h 125657"/>
              <a:gd name="connsiteX2" fmla="*/ 102494 w 121092"/>
              <a:gd name="connsiteY2" fmla="*/ 109599 h 125657"/>
              <a:gd name="connsiteX3" fmla="*/ 119956 w 121092"/>
              <a:gd name="connsiteY3" fmla="*/ 125474 h 125657"/>
              <a:gd name="connsiteX4" fmla="*/ 72331 w 121092"/>
              <a:gd name="connsiteY4" fmla="*/ 100074 h 125657"/>
              <a:gd name="connsiteX5" fmla="*/ 27881 w 121092"/>
              <a:gd name="connsiteY5" fmla="*/ 61974 h 125657"/>
              <a:gd name="connsiteX6" fmla="*/ 894 w 121092"/>
              <a:gd name="connsiteY6" fmla="*/ 62 h 12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92" h="125657">
                <a:moveTo>
                  <a:pt x="894" y="62"/>
                </a:moveTo>
                <a:cubicBezTo>
                  <a:pt x="6450" y="2179"/>
                  <a:pt x="44286" y="56418"/>
                  <a:pt x="61219" y="74674"/>
                </a:cubicBezTo>
                <a:cubicBezTo>
                  <a:pt x="78152" y="92930"/>
                  <a:pt x="92705" y="101132"/>
                  <a:pt x="102494" y="109599"/>
                </a:cubicBezTo>
                <a:cubicBezTo>
                  <a:pt x="112283" y="118066"/>
                  <a:pt x="124983" y="127061"/>
                  <a:pt x="119956" y="125474"/>
                </a:cubicBezTo>
                <a:cubicBezTo>
                  <a:pt x="114929" y="123887"/>
                  <a:pt x="87677" y="110657"/>
                  <a:pt x="72331" y="100074"/>
                </a:cubicBezTo>
                <a:cubicBezTo>
                  <a:pt x="56985" y="89491"/>
                  <a:pt x="38729" y="73351"/>
                  <a:pt x="27881" y="61974"/>
                </a:cubicBezTo>
                <a:cubicBezTo>
                  <a:pt x="17033" y="50597"/>
                  <a:pt x="-4662" y="-2055"/>
                  <a:pt x="894" y="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29C83D4-5499-4FE1-AD84-BF4E292AE23B}"/>
              </a:ext>
            </a:extLst>
          </p:cNvPr>
          <p:cNvSpPr/>
          <p:nvPr/>
        </p:nvSpPr>
        <p:spPr>
          <a:xfrm>
            <a:off x="4618765" y="2176463"/>
            <a:ext cx="165259" cy="192218"/>
          </a:xfrm>
          <a:custGeom>
            <a:avLst/>
            <a:gdLst>
              <a:gd name="connsiteX0" fmla="*/ 860 w 165259"/>
              <a:gd name="connsiteY0" fmla="*/ 0 h 192218"/>
              <a:gd name="connsiteX1" fmla="*/ 69123 w 165259"/>
              <a:gd name="connsiteY1" fmla="*/ 50800 h 192218"/>
              <a:gd name="connsiteX2" fmla="*/ 140560 w 165259"/>
              <a:gd name="connsiteY2" fmla="*/ 87312 h 192218"/>
              <a:gd name="connsiteX3" fmla="*/ 156435 w 165259"/>
              <a:gd name="connsiteY3" fmla="*/ 117475 h 192218"/>
              <a:gd name="connsiteX4" fmla="*/ 164373 w 165259"/>
              <a:gd name="connsiteY4" fmla="*/ 161925 h 192218"/>
              <a:gd name="connsiteX5" fmla="*/ 135798 w 165259"/>
              <a:gd name="connsiteY5" fmla="*/ 171450 h 192218"/>
              <a:gd name="connsiteX6" fmla="*/ 104048 w 165259"/>
              <a:gd name="connsiteY6" fmla="*/ 180975 h 192218"/>
              <a:gd name="connsiteX7" fmla="*/ 100873 w 165259"/>
              <a:gd name="connsiteY7" fmla="*/ 192087 h 192218"/>
              <a:gd name="connsiteX8" fmla="*/ 92935 w 165259"/>
              <a:gd name="connsiteY8" fmla="*/ 173037 h 192218"/>
              <a:gd name="connsiteX9" fmla="*/ 73885 w 165259"/>
              <a:gd name="connsiteY9" fmla="*/ 146050 h 192218"/>
              <a:gd name="connsiteX10" fmla="*/ 54835 w 165259"/>
              <a:gd name="connsiteY10" fmla="*/ 139700 h 192218"/>
              <a:gd name="connsiteX11" fmla="*/ 37373 w 165259"/>
              <a:gd name="connsiteY11" fmla="*/ 138112 h 192218"/>
              <a:gd name="connsiteX12" fmla="*/ 34198 w 165259"/>
              <a:gd name="connsiteY12" fmla="*/ 127000 h 192218"/>
              <a:gd name="connsiteX13" fmla="*/ 32610 w 165259"/>
              <a:gd name="connsiteY13" fmla="*/ 106362 h 192218"/>
              <a:gd name="connsiteX14" fmla="*/ 31023 w 165259"/>
              <a:gd name="connsiteY14" fmla="*/ 92075 h 192218"/>
              <a:gd name="connsiteX15" fmla="*/ 45310 w 165259"/>
              <a:gd name="connsiteY15" fmla="*/ 84137 h 192218"/>
              <a:gd name="connsiteX16" fmla="*/ 45310 w 165259"/>
              <a:gd name="connsiteY16" fmla="*/ 73025 h 192218"/>
              <a:gd name="connsiteX17" fmla="*/ 45310 w 165259"/>
              <a:gd name="connsiteY17" fmla="*/ 58737 h 192218"/>
              <a:gd name="connsiteX18" fmla="*/ 31023 w 165259"/>
              <a:gd name="connsiteY18" fmla="*/ 50800 h 192218"/>
              <a:gd name="connsiteX19" fmla="*/ 860 w 165259"/>
              <a:gd name="connsiteY19" fmla="*/ 0 h 19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5259" h="192218">
                <a:moveTo>
                  <a:pt x="860" y="0"/>
                </a:moveTo>
                <a:cubicBezTo>
                  <a:pt x="7210" y="0"/>
                  <a:pt x="45840" y="36248"/>
                  <a:pt x="69123" y="50800"/>
                </a:cubicBezTo>
                <a:cubicBezTo>
                  <a:pt x="92406" y="65352"/>
                  <a:pt x="126008" y="76200"/>
                  <a:pt x="140560" y="87312"/>
                </a:cubicBezTo>
                <a:cubicBezTo>
                  <a:pt x="155112" y="98424"/>
                  <a:pt x="152466" y="105039"/>
                  <a:pt x="156435" y="117475"/>
                </a:cubicBezTo>
                <a:cubicBezTo>
                  <a:pt x="160404" y="129911"/>
                  <a:pt x="167812" y="152929"/>
                  <a:pt x="164373" y="161925"/>
                </a:cubicBezTo>
                <a:cubicBezTo>
                  <a:pt x="160934" y="170921"/>
                  <a:pt x="145852" y="168275"/>
                  <a:pt x="135798" y="171450"/>
                </a:cubicBezTo>
                <a:cubicBezTo>
                  <a:pt x="125744" y="174625"/>
                  <a:pt x="109869" y="177536"/>
                  <a:pt x="104048" y="180975"/>
                </a:cubicBezTo>
                <a:cubicBezTo>
                  <a:pt x="98227" y="184414"/>
                  <a:pt x="102725" y="193410"/>
                  <a:pt x="100873" y="192087"/>
                </a:cubicBezTo>
                <a:cubicBezTo>
                  <a:pt x="99021" y="190764"/>
                  <a:pt x="97433" y="180710"/>
                  <a:pt x="92935" y="173037"/>
                </a:cubicBezTo>
                <a:cubicBezTo>
                  <a:pt x="88437" y="165364"/>
                  <a:pt x="80235" y="151606"/>
                  <a:pt x="73885" y="146050"/>
                </a:cubicBezTo>
                <a:cubicBezTo>
                  <a:pt x="67535" y="140494"/>
                  <a:pt x="60920" y="141023"/>
                  <a:pt x="54835" y="139700"/>
                </a:cubicBezTo>
                <a:cubicBezTo>
                  <a:pt x="48750" y="138377"/>
                  <a:pt x="40813" y="140229"/>
                  <a:pt x="37373" y="138112"/>
                </a:cubicBezTo>
                <a:cubicBezTo>
                  <a:pt x="33934" y="135995"/>
                  <a:pt x="34992" y="132292"/>
                  <a:pt x="34198" y="127000"/>
                </a:cubicBezTo>
                <a:cubicBezTo>
                  <a:pt x="33404" y="121708"/>
                  <a:pt x="33139" y="112183"/>
                  <a:pt x="32610" y="106362"/>
                </a:cubicBezTo>
                <a:cubicBezTo>
                  <a:pt x="32081" y="100541"/>
                  <a:pt x="28906" y="95779"/>
                  <a:pt x="31023" y="92075"/>
                </a:cubicBezTo>
                <a:cubicBezTo>
                  <a:pt x="33140" y="88371"/>
                  <a:pt x="42929" y="87312"/>
                  <a:pt x="45310" y="84137"/>
                </a:cubicBezTo>
                <a:cubicBezTo>
                  <a:pt x="47691" y="80962"/>
                  <a:pt x="45310" y="73025"/>
                  <a:pt x="45310" y="73025"/>
                </a:cubicBezTo>
                <a:cubicBezTo>
                  <a:pt x="45310" y="68792"/>
                  <a:pt x="47691" y="62441"/>
                  <a:pt x="45310" y="58737"/>
                </a:cubicBezTo>
                <a:cubicBezTo>
                  <a:pt x="42929" y="55033"/>
                  <a:pt x="36844" y="53181"/>
                  <a:pt x="31023" y="50800"/>
                </a:cubicBezTo>
                <a:cubicBezTo>
                  <a:pt x="25202" y="48419"/>
                  <a:pt x="-5490" y="0"/>
                  <a:pt x="86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3791849E-0E63-4F96-88B8-AE79613BD47A}"/>
              </a:ext>
            </a:extLst>
          </p:cNvPr>
          <p:cNvSpPr/>
          <p:nvPr/>
        </p:nvSpPr>
        <p:spPr>
          <a:xfrm>
            <a:off x="4670705" y="22564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7281086-7A53-43D6-A543-A5145257D2D4}"/>
              </a:ext>
            </a:extLst>
          </p:cNvPr>
          <p:cNvSpPr/>
          <p:nvPr/>
        </p:nvSpPr>
        <p:spPr>
          <a:xfrm>
            <a:off x="4712353" y="230212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87F250F-64EC-4D4C-B2F8-2DB4882CB9A2}"/>
              </a:ext>
            </a:extLst>
          </p:cNvPr>
          <p:cNvSpPr/>
          <p:nvPr/>
        </p:nvSpPr>
        <p:spPr>
          <a:xfrm>
            <a:off x="4746485" y="2343661"/>
            <a:ext cx="90114" cy="87276"/>
          </a:xfrm>
          <a:custGeom>
            <a:avLst/>
            <a:gdLst>
              <a:gd name="connsiteX0" fmla="*/ 23953 w 90114"/>
              <a:gd name="connsiteY0" fmla="*/ 1077 h 87276"/>
              <a:gd name="connsiteX1" fmla="*/ 30303 w 90114"/>
              <a:gd name="connsiteY1" fmla="*/ 51877 h 87276"/>
              <a:gd name="connsiteX2" fmla="*/ 140 w 90114"/>
              <a:gd name="connsiteY2" fmla="*/ 58227 h 87276"/>
              <a:gd name="connsiteX3" fmla="*/ 44590 w 90114"/>
              <a:gd name="connsiteY3" fmla="*/ 86802 h 87276"/>
              <a:gd name="connsiteX4" fmla="*/ 81103 w 90114"/>
              <a:gd name="connsiteY4" fmla="*/ 74102 h 87276"/>
              <a:gd name="connsiteX5" fmla="*/ 87453 w 90114"/>
              <a:gd name="connsiteY5" fmla="*/ 48702 h 87276"/>
              <a:gd name="connsiteX6" fmla="*/ 89040 w 90114"/>
              <a:gd name="connsiteY6" fmla="*/ 18539 h 87276"/>
              <a:gd name="connsiteX7" fmla="*/ 23953 w 90114"/>
              <a:gd name="connsiteY7" fmla="*/ 1077 h 8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114" h="87276">
                <a:moveTo>
                  <a:pt x="23953" y="1077"/>
                </a:moveTo>
                <a:cubicBezTo>
                  <a:pt x="14164" y="6633"/>
                  <a:pt x="34272" y="42352"/>
                  <a:pt x="30303" y="51877"/>
                </a:cubicBezTo>
                <a:cubicBezTo>
                  <a:pt x="26334" y="61402"/>
                  <a:pt x="-2241" y="52406"/>
                  <a:pt x="140" y="58227"/>
                </a:cubicBezTo>
                <a:cubicBezTo>
                  <a:pt x="2521" y="64048"/>
                  <a:pt x="31096" y="84156"/>
                  <a:pt x="44590" y="86802"/>
                </a:cubicBezTo>
                <a:cubicBezTo>
                  <a:pt x="58084" y="89448"/>
                  <a:pt x="73959" y="80452"/>
                  <a:pt x="81103" y="74102"/>
                </a:cubicBezTo>
                <a:cubicBezTo>
                  <a:pt x="88247" y="67752"/>
                  <a:pt x="86130" y="57962"/>
                  <a:pt x="87453" y="48702"/>
                </a:cubicBezTo>
                <a:cubicBezTo>
                  <a:pt x="88776" y="39442"/>
                  <a:pt x="91686" y="24095"/>
                  <a:pt x="89040" y="18539"/>
                </a:cubicBezTo>
                <a:cubicBezTo>
                  <a:pt x="86394" y="12983"/>
                  <a:pt x="33742" y="-4479"/>
                  <a:pt x="23953" y="10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FA24381-AB07-4044-8711-A9B7323AE116}"/>
              </a:ext>
            </a:extLst>
          </p:cNvPr>
          <p:cNvSpPr/>
          <p:nvPr/>
        </p:nvSpPr>
        <p:spPr>
          <a:xfrm>
            <a:off x="4559005" y="2251071"/>
            <a:ext cx="154385" cy="149281"/>
          </a:xfrm>
          <a:custGeom>
            <a:avLst/>
            <a:gdLst>
              <a:gd name="connsiteX0" fmla="*/ 1883 w 154385"/>
              <a:gd name="connsiteY0" fmla="*/ 4 h 149281"/>
              <a:gd name="connsiteX1" fmla="*/ 49508 w 154385"/>
              <a:gd name="connsiteY1" fmla="*/ 57154 h 149281"/>
              <a:gd name="connsiteX2" fmla="*/ 70145 w 154385"/>
              <a:gd name="connsiteY2" fmla="*/ 68267 h 149281"/>
              <a:gd name="connsiteX3" fmla="*/ 90783 w 154385"/>
              <a:gd name="connsiteY3" fmla="*/ 68267 h 149281"/>
              <a:gd name="connsiteX4" fmla="*/ 124120 w 154385"/>
              <a:gd name="connsiteY4" fmla="*/ 68267 h 149281"/>
              <a:gd name="connsiteX5" fmla="*/ 135233 w 154385"/>
              <a:gd name="connsiteY5" fmla="*/ 80967 h 149281"/>
              <a:gd name="connsiteX6" fmla="*/ 147933 w 154385"/>
              <a:gd name="connsiteY6" fmla="*/ 100017 h 149281"/>
              <a:gd name="connsiteX7" fmla="*/ 154283 w 154385"/>
              <a:gd name="connsiteY7" fmla="*/ 119067 h 149281"/>
              <a:gd name="connsiteX8" fmla="*/ 143170 w 154385"/>
              <a:gd name="connsiteY8" fmla="*/ 130179 h 149281"/>
              <a:gd name="connsiteX9" fmla="*/ 108245 w 154385"/>
              <a:gd name="connsiteY9" fmla="*/ 149229 h 149281"/>
              <a:gd name="connsiteX10" fmla="*/ 105070 w 154385"/>
              <a:gd name="connsiteY10" fmla="*/ 123829 h 149281"/>
              <a:gd name="connsiteX11" fmla="*/ 92370 w 154385"/>
              <a:gd name="connsiteY11" fmla="*/ 107954 h 149281"/>
              <a:gd name="connsiteX12" fmla="*/ 63795 w 154385"/>
              <a:gd name="connsiteY12" fmla="*/ 100017 h 149281"/>
              <a:gd name="connsiteX13" fmla="*/ 30458 w 154385"/>
              <a:gd name="connsiteY13" fmla="*/ 84142 h 149281"/>
              <a:gd name="connsiteX14" fmla="*/ 11408 w 154385"/>
              <a:gd name="connsiteY14" fmla="*/ 60329 h 149281"/>
              <a:gd name="connsiteX15" fmla="*/ 1883 w 154385"/>
              <a:gd name="connsiteY15" fmla="*/ 4 h 14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4385" h="149281">
                <a:moveTo>
                  <a:pt x="1883" y="4"/>
                </a:moveTo>
                <a:cubicBezTo>
                  <a:pt x="8233" y="-525"/>
                  <a:pt x="38131" y="45777"/>
                  <a:pt x="49508" y="57154"/>
                </a:cubicBezTo>
                <a:cubicBezTo>
                  <a:pt x="60885" y="68531"/>
                  <a:pt x="63266" y="66415"/>
                  <a:pt x="70145" y="68267"/>
                </a:cubicBezTo>
                <a:cubicBezTo>
                  <a:pt x="77024" y="70119"/>
                  <a:pt x="90783" y="68267"/>
                  <a:pt x="90783" y="68267"/>
                </a:cubicBezTo>
                <a:cubicBezTo>
                  <a:pt x="99779" y="68267"/>
                  <a:pt x="116712" y="66150"/>
                  <a:pt x="124120" y="68267"/>
                </a:cubicBezTo>
                <a:cubicBezTo>
                  <a:pt x="131528" y="70384"/>
                  <a:pt x="131264" y="75675"/>
                  <a:pt x="135233" y="80967"/>
                </a:cubicBezTo>
                <a:cubicBezTo>
                  <a:pt x="139202" y="86259"/>
                  <a:pt x="144758" y="93667"/>
                  <a:pt x="147933" y="100017"/>
                </a:cubicBezTo>
                <a:cubicBezTo>
                  <a:pt x="151108" y="106367"/>
                  <a:pt x="155077" y="114040"/>
                  <a:pt x="154283" y="119067"/>
                </a:cubicBezTo>
                <a:cubicBezTo>
                  <a:pt x="153489" y="124094"/>
                  <a:pt x="150843" y="125152"/>
                  <a:pt x="143170" y="130179"/>
                </a:cubicBezTo>
                <a:cubicBezTo>
                  <a:pt x="135497" y="135206"/>
                  <a:pt x="114595" y="150287"/>
                  <a:pt x="108245" y="149229"/>
                </a:cubicBezTo>
                <a:cubicBezTo>
                  <a:pt x="101895" y="148171"/>
                  <a:pt x="107716" y="130708"/>
                  <a:pt x="105070" y="123829"/>
                </a:cubicBezTo>
                <a:cubicBezTo>
                  <a:pt x="102424" y="116950"/>
                  <a:pt x="99249" y="111923"/>
                  <a:pt x="92370" y="107954"/>
                </a:cubicBezTo>
                <a:cubicBezTo>
                  <a:pt x="85491" y="103985"/>
                  <a:pt x="74114" y="103986"/>
                  <a:pt x="63795" y="100017"/>
                </a:cubicBezTo>
                <a:cubicBezTo>
                  <a:pt x="53476" y="96048"/>
                  <a:pt x="39189" y="90757"/>
                  <a:pt x="30458" y="84142"/>
                </a:cubicBezTo>
                <a:cubicBezTo>
                  <a:pt x="21727" y="77527"/>
                  <a:pt x="15906" y="70912"/>
                  <a:pt x="11408" y="60329"/>
                </a:cubicBezTo>
                <a:cubicBezTo>
                  <a:pt x="6910" y="49746"/>
                  <a:pt x="-4467" y="533"/>
                  <a:pt x="1883" y="4"/>
                </a:cubicBezTo>
                <a:close/>
              </a:path>
            </a:pathLst>
          </a:cu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65478FB-8713-4320-B170-DDD2012B90C3}"/>
              </a:ext>
            </a:extLst>
          </p:cNvPr>
          <p:cNvSpPr/>
          <p:nvPr/>
        </p:nvSpPr>
        <p:spPr>
          <a:xfrm>
            <a:off x="4624260" y="2150923"/>
            <a:ext cx="136698" cy="116650"/>
          </a:xfrm>
          <a:custGeom>
            <a:avLst/>
            <a:gdLst>
              <a:gd name="connsiteX0" fmla="*/ 128 w 136698"/>
              <a:gd name="connsiteY0" fmla="*/ 140 h 116650"/>
              <a:gd name="connsiteX1" fmla="*/ 57278 w 136698"/>
              <a:gd name="connsiteY1" fmla="*/ 39827 h 116650"/>
              <a:gd name="connsiteX2" fmla="*/ 114428 w 136698"/>
              <a:gd name="connsiteY2" fmla="*/ 81102 h 116650"/>
              <a:gd name="connsiteX3" fmla="*/ 136653 w 136698"/>
              <a:gd name="connsiteY3" fmla="*/ 116027 h 116650"/>
              <a:gd name="connsiteX4" fmla="*/ 109665 w 136698"/>
              <a:gd name="connsiteY4" fmla="*/ 101740 h 116650"/>
              <a:gd name="connsiteX5" fmla="*/ 87440 w 136698"/>
              <a:gd name="connsiteY5" fmla="*/ 79515 h 116650"/>
              <a:gd name="connsiteX6" fmla="*/ 42990 w 136698"/>
              <a:gd name="connsiteY6" fmla="*/ 54115 h 116650"/>
              <a:gd name="connsiteX7" fmla="*/ 128 w 136698"/>
              <a:gd name="connsiteY7" fmla="*/ 140 h 11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698" h="116650">
                <a:moveTo>
                  <a:pt x="128" y="140"/>
                </a:moveTo>
                <a:cubicBezTo>
                  <a:pt x="2509" y="-2241"/>
                  <a:pt x="38228" y="26333"/>
                  <a:pt x="57278" y="39827"/>
                </a:cubicBezTo>
                <a:cubicBezTo>
                  <a:pt x="76328" y="53321"/>
                  <a:pt x="101199" y="68402"/>
                  <a:pt x="114428" y="81102"/>
                </a:cubicBezTo>
                <a:cubicBezTo>
                  <a:pt x="127657" y="93802"/>
                  <a:pt x="137447" y="112587"/>
                  <a:pt x="136653" y="116027"/>
                </a:cubicBezTo>
                <a:cubicBezTo>
                  <a:pt x="135859" y="119467"/>
                  <a:pt x="117867" y="107825"/>
                  <a:pt x="109665" y="101740"/>
                </a:cubicBezTo>
                <a:cubicBezTo>
                  <a:pt x="101463" y="95655"/>
                  <a:pt x="98553" y="87453"/>
                  <a:pt x="87440" y="79515"/>
                </a:cubicBezTo>
                <a:cubicBezTo>
                  <a:pt x="76328" y="71578"/>
                  <a:pt x="57013" y="63376"/>
                  <a:pt x="42990" y="54115"/>
                </a:cubicBezTo>
                <a:cubicBezTo>
                  <a:pt x="28967" y="44855"/>
                  <a:pt x="-2253" y="2521"/>
                  <a:pt x="128" y="1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CC7FF39-4CEB-4B18-8C3E-26AEB9EB4659}"/>
              </a:ext>
            </a:extLst>
          </p:cNvPr>
          <p:cNvSpPr/>
          <p:nvPr/>
        </p:nvSpPr>
        <p:spPr>
          <a:xfrm>
            <a:off x="4764463" y="2275214"/>
            <a:ext cx="82185" cy="58458"/>
          </a:xfrm>
          <a:custGeom>
            <a:avLst/>
            <a:gdLst>
              <a:gd name="connsiteX0" fmla="*/ 1212 w 82185"/>
              <a:gd name="connsiteY0" fmla="*/ 1261 h 58458"/>
              <a:gd name="connsiteX1" fmla="*/ 53600 w 82185"/>
              <a:gd name="connsiteY1" fmla="*/ 18724 h 58458"/>
              <a:gd name="connsiteX2" fmla="*/ 82175 w 82185"/>
              <a:gd name="connsiteY2" fmla="*/ 17136 h 58458"/>
              <a:gd name="connsiteX3" fmla="*/ 56775 w 82185"/>
              <a:gd name="connsiteY3" fmla="*/ 21899 h 58458"/>
              <a:gd name="connsiteX4" fmla="*/ 44075 w 82185"/>
              <a:gd name="connsiteY4" fmla="*/ 37774 h 58458"/>
              <a:gd name="connsiteX5" fmla="*/ 18675 w 82185"/>
              <a:gd name="connsiteY5" fmla="*/ 58411 h 58458"/>
              <a:gd name="connsiteX6" fmla="*/ 1212 w 82185"/>
              <a:gd name="connsiteY6" fmla="*/ 1261 h 5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185" h="58458">
                <a:moveTo>
                  <a:pt x="1212" y="1261"/>
                </a:moveTo>
                <a:cubicBezTo>
                  <a:pt x="7033" y="-5354"/>
                  <a:pt x="40106" y="16078"/>
                  <a:pt x="53600" y="18724"/>
                </a:cubicBezTo>
                <a:cubicBezTo>
                  <a:pt x="67094" y="21370"/>
                  <a:pt x="81646" y="16607"/>
                  <a:pt x="82175" y="17136"/>
                </a:cubicBezTo>
                <a:cubicBezTo>
                  <a:pt x="82704" y="17665"/>
                  <a:pt x="63125" y="18459"/>
                  <a:pt x="56775" y="21899"/>
                </a:cubicBezTo>
                <a:cubicBezTo>
                  <a:pt x="50425" y="25339"/>
                  <a:pt x="50425" y="31689"/>
                  <a:pt x="44075" y="37774"/>
                </a:cubicBezTo>
                <a:cubicBezTo>
                  <a:pt x="37725" y="43859"/>
                  <a:pt x="25290" y="56559"/>
                  <a:pt x="18675" y="58411"/>
                </a:cubicBezTo>
                <a:cubicBezTo>
                  <a:pt x="12060" y="60263"/>
                  <a:pt x="-4609" y="7876"/>
                  <a:pt x="1212" y="12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B9C4EB1-6461-426E-8CEA-0813890754DB}"/>
              </a:ext>
            </a:extLst>
          </p:cNvPr>
          <p:cNvSpPr/>
          <p:nvPr/>
        </p:nvSpPr>
        <p:spPr>
          <a:xfrm>
            <a:off x="4978172" y="2439640"/>
            <a:ext cx="127316" cy="50274"/>
          </a:xfrm>
          <a:custGeom>
            <a:avLst/>
            <a:gdLst>
              <a:gd name="connsiteX0" fmla="*/ 127228 w 127316"/>
              <a:gd name="connsiteY0" fmla="*/ 348 h 50274"/>
              <a:gd name="connsiteX1" fmla="*/ 79603 w 127316"/>
              <a:gd name="connsiteY1" fmla="*/ 25748 h 50274"/>
              <a:gd name="connsiteX2" fmla="*/ 46266 w 127316"/>
              <a:gd name="connsiteY2" fmla="*/ 35273 h 50274"/>
              <a:gd name="connsiteX3" fmla="*/ 228 w 127316"/>
              <a:gd name="connsiteY3" fmla="*/ 47973 h 50274"/>
              <a:gd name="connsiteX4" fmla="*/ 66903 w 127316"/>
              <a:gd name="connsiteY4" fmla="*/ 46385 h 50274"/>
              <a:gd name="connsiteX5" fmla="*/ 127228 w 127316"/>
              <a:gd name="connsiteY5" fmla="*/ 348 h 50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316" h="50274">
                <a:moveTo>
                  <a:pt x="127228" y="348"/>
                </a:moveTo>
                <a:cubicBezTo>
                  <a:pt x="129345" y="-3092"/>
                  <a:pt x="93097" y="19927"/>
                  <a:pt x="79603" y="25748"/>
                </a:cubicBezTo>
                <a:cubicBezTo>
                  <a:pt x="66109" y="31569"/>
                  <a:pt x="46266" y="35273"/>
                  <a:pt x="46266" y="35273"/>
                </a:cubicBezTo>
                <a:cubicBezTo>
                  <a:pt x="33037" y="38977"/>
                  <a:pt x="-3211" y="46121"/>
                  <a:pt x="228" y="47973"/>
                </a:cubicBezTo>
                <a:cubicBezTo>
                  <a:pt x="3667" y="49825"/>
                  <a:pt x="47059" y="52735"/>
                  <a:pt x="66903" y="46385"/>
                </a:cubicBezTo>
                <a:cubicBezTo>
                  <a:pt x="86747" y="40035"/>
                  <a:pt x="125111" y="3788"/>
                  <a:pt x="127228" y="3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EBEE2B08-6CF6-46C1-853E-D401DC89CB68}"/>
              </a:ext>
            </a:extLst>
          </p:cNvPr>
          <p:cNvSpPr/>
          <p:nvPr/>
        </p:nvSpPr>
        <p:spPr>
          <a:xfrm>
            <a:off x="4848405" y="2514588"/>
            <a:ext cx="104215" cy="128715"/>
          </a:xfrm>
          <a:custGeom>
            <a:avLst/>
            <a:gdLst>
              <a:gd name="connsiteX0" fmla="*/ 103008 w 104215"/>
              <a:gd name="connsiteY0" fmla="*/ 12 h 128715"/>
              <a:gd name="connsiteX1" fmla="*/ 63320 w 104215"/>
              <a:gd name="connsiteY1" fmla="*/ 46050 h 128715"/>
              <a:gd name="connsiteX2" fmla="*/ 44270 w 104215"/>
              <a:gd name="connsiteY2" fmla="*/ 61925 h 128715"/>
              <a:gd name="connsiteX3" fmla="*/ 22045 w 104215"/>
              <a:gd name="connsiteY3" fmla="*/ 87325 h 128715"/>
              <a:gd name="connsiteX4" fmla="*/ 7758 w 104215"/>
              <a:gd name="connsiteY4" fmla="*/ 112725 h 128715"/>
              <a:gd name="connsiteX5" fmla="*/ 1408 w 104215"/>
              <a:gd name="connsiteY5" fmla="*/ 128600 h 128715"/>
              <a:gd name="connsiteX6" fmla="*/ 34745 w 104215"/>
              <a:gd name="connsiteY6" fmla="*/ 104787 h 128715"/>
              <a:gd name="connsiteX7" fmla="*/ 88720 w 104215"/>
              <a:gd name="connsiteY7" fmla="*/ 50812 h 128715"/>
              <a:gd name="connsiteX8" fmla="*/ 103008 w 104215"/>
              <a:gd name="connsiteY8" fmla="*/ 12 h 12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15" h="128715">
                <a:moveTo>
                  <a:pt x="103008" y="12"/>
                </a:moveTo>
                <a:cubicBezTo>
                  <a:pt x="98775" y="-782"/>
                  <a:pt x="73110" y="35731"/>
                  <a:pt x="63320" y="46050"/>
                </a:cubicBezTo>
                <a:cubicBezTo>
                  <a:pt x="53530" y="56369"/>
                  <a:pt x="51149" y="55046"/>
                  <a:pt x="44270" y="61925"/>
                </a:cubicBezTo>
                <a:cubicBezTo>
                  <a:pt x="37391" y="68804"/>
                  <a:pt x="28130" y="78858"/>
                  <a:pt x="22045" y="87325"/>
                </a:cubicBezTo>
                <a:cubicBezTo>
                  <a:pt x="15960" y="95792"/>
                  <a:pt x="11197" y="105846"/>
                  <a:pt x="7758" y="112725"/>
                </a:cubicBezTo>
                <a:cubicBezTo>
                  <a:pt x="4319" y="119604"/>
                  <a:pt x="-3090" y="129923"/>
                  <a:pt x="1408" y="128600"/>
                </a:cubicBezTo>
                <a:cubicBezTo>
                  <a:pt x="5906" y="127277"/>
                  <a:pt x="20193" y="117752"/>
                  <a:pt x="34745" y="104787"/>
                </a:cubicBezTo>
                <a:cubicBezTo>
                  <a:pt x="49297" y="91822"/>
                  <a:pt x="77608" y="65628"/>
                  <a:pt x="88720" y="50812"/>
                </a:cubicBezTo>
                <a:cubicBezTo>
                  <a:pt x="99832" y="35996"/>
                  <a:pt x="107241" y="806"/>
                  <a:pt x="103008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1E39CA0-2EFD-4008-88B9-47549A83F9DB}"/>
              </a:ext>
            </a:extLst>
          </p:cNvPr>
          <p:cNvSpPr/>
          <p:nvPr/>
        </p:nvSpPr>
        <p:spPr>
          <a:xfrm>
            <a:off x="4838156" y="2791413"/>
            <a:ext cx="86210" cy="124863"/>
          </a:xfrm>
          <a:custGeom>
            <a:avLst/>
            <a:gdLst>
              <a:gd name="connsiteX0" fmla="*/ 544 w 86210"/>
              <a:gd name="connsiteY0" fmla="*/ 4175 h 124863"/>
              <a:gd name="connsiteX1" fmla="*/ 46582 w 86210"/>
              <a:gd name="connsiteY1" fmla="*/ 39100 h 124863"/>
              <a:gd name="connsiteX2" fmla="*/ 56107 w 86210"/>
              <a:gd name="connsiteY2" fmla="*/ 53387 h 124863"/>
              <a:gd name="connsiteX3" fmla="*/ 49757 w 86210"/>
              <a:gd name="connsiteY3" fmla="*/ 72437 h 124863"/>
              <a:gd name="connsiteX4" fmla="*/ 32294 w 86210"/>
              <a:gd name="connsiteY4" fmla="*/ 86725 h 124863"/>
              <a:gd name="connsiteX5" fmla="*/ 22769 w 86210"/>
              <a:gd name="connsiteY5" fmla="*/ 99425 h 124863"/>
              <a:gd name="connsiteX6" fmla="*/ 24357 w 86210"/>
              <a:gd name="connsiteY6" fmla="*/ 113712 h 124863"/>
              <a:gd name="connsiteX7" fmla="*/ 41819 w 86210"/>
              <a:gd name="connsiteY7" fmla="*/ 123237 h 124863"/>
              <a:gd name="connsiteX8" fmla="*/ 83094 w 86210"/>
              <a:gd name="connsiteY8" fmla="*/ 78787 h 124863"/>
              <a:gd name="connsiteX9" fmla="*/ 83094 w 86210"/>
              <a:gd name="connsiteY9" fmla="*/ 43862 h 124863"/>
              <a:gd name="connsiteX10" fmla="*/ 81507 w 86210"/>
              <a:gd name="connsiteY10" fmla="*/ 5762 h 124863"/>
              <a:gd name="connsiteX11" fmla="*/ 544 w 86210"/>
              <a:gd name="connsiteY11" fmla="*/ 4175 h 12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210" h="124863">
                <a:moveTo>
                  <a:pt x="544" y="4175"/>
                </a:moveTo>
                <a:cubicBezTo>
                  <a:pt x="-5277" y="9731"/>
                  <a:pt x="37322" y="30898"/>
                  <a:pt x="46582" y="39100"/>
                </a:cubicBezTo>
                <a:cubicBezTo>
                  <a:pt x="55843" y="47302"/>
                  <a:pt x="55578" y="47831"/>
                  <a:pt x="56107" y="53387"/>
                </a:cubicBezTo>
                <a:cubicBezTo>
                  <a:pt x="56636" y="58943"/>
                  <a:pt x="53726" y="66881"/>
                  <a:pt x="49757" y="72437"/>
                </a:cubicBezTo>
                <a:cubicBezTo>
                  <a:pt x="45788" y="77993"/>
                  <a:pt x="36792" y="82227"/>
                  <a:pt x="32294" y="86725"/>
                </a:cubicBezTo>
                <a:cubicBezTo>
                  <a:pt x="27796" y="91223"/>
                  <a:pt x="24092" y="94927"/>
                  <a:pt x="22769" y="99425"/>
                </a:cubicBezTo>
                <a:cubicBezTo>
                  <a:pt x="21446" y="103923"/>
                  <a:pt x="21182" y="109743"/>
                  <a:pt x="24357" y="113712"/>
                </a:cubicBezTo>
                <a:cubicBezTo>
                  <a:pt x="27532" y="117681"/>
                  <a:pt x="32030" y="129058"/>
                  <a:pt x="41819" y="123237"/>
                </a:cubicBezTo>
                <a:cubicBezTo>
                  <a:pt x="51608" y="117416"/>
                  <a:pt x="76215" y="92016"/>
                  <a:pt x="83094" y="78787"/>
                </a:cubicBezTo>
                <a:cubicBezTo>
                  <a:pt x="89973" y="65558"/>
                  <a:pt x="83358" y="56033"/>
                  <a:pt x="83094" y="43862"/>
                </a:cubicBezTo>
                <a:cubicBezTo>
                  <a:pt x="82830" y="31691"/>
                  <a:pt x="90503" y="13435"/>
                  <a:pt x="81507" y="5762"/>
                </a:cubicBezTo>
                <a:cubicBezTo>
                  <a:pt x="72511" y="-1911"/>
                  <a:pt x="6365" y="-1381"/>
                  <a:pt x="544" y="41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92E27044-E1D8-44F1-B69B-4E66F88F4644}"/>
              </a:ext>
            </a:extLst>
          </p:cNvPr>
          <p:cNvSpPr/>
          <p:nvPr/>
        </p:nvSpPr>
        <p:spPr>
          <a:xfrm>
            <a:off x="4648514" y="2786007"/>
            <a:ext cx="161631" cy="171634"/>
          </a:xfrm>
          <a:custGeom>
            <a:avLst/>
            <a:gdLst>
              <a:gd name="connsiteX0" fmla="*/ 10799 w 161631"/>
              <a:gd name="connsiteY0" fmla="*/ 56 h 171634"/>
              <a:gd name="connsiteX1" fmla="*/ 20324 w 161631"/>
              <a:gd name="connsiteY1" fmla="*/ 55618 h 171634"/>
              <a:gd name="connsiteX2" fmla="*/ 28261 w 161631"/>
              <a:gd name="connsiteY2" fmla="*/ 79431 h 171634"/>
              <a:gd name="connsiteX3" fmla="*/ 66361 w 161631"/>
              <a:gd name="connsiteY3" fmla="*/ 95306 h 171634"/>
              <a:gd name="connsiteX4" fmla="*/ 115574 w 161631"/>
              <a:gd name="connsiteY4" fmla="*/ 96893 h 171634"/>
              <a:gd name="connsiteX5" fmla="*/ 150499 w 161631"/>
              <a:gd name="connsiteY5" fmla="*/ 100068 h 171634"/>
              <a:gd name="connsiteX6" fmla="*/ 150499 w 161631"/>
              <a:gd name="connsiteY6" fmla="*/ 98481 h 171634"/>
              <a:gd name="connsiteX7" fmla="*/ 150499 w 161631"/>
              <a:gd name="connsiteY7" fmla="*/ 119118 h 171634"/>
              <a:gd name="connsiteX8" fmla="*/ 161611 w 161631"/>
              <a:gd name="connsiteY8" fmla="*/ 150868 h 171634"/>
              <a:gd name="connsiteX9" fmla="*/ 147324 w 161631"/>
              <a:gd name="connsiteY9" fmla="*/ 171506 h 171634"/>
              <a:gd name="connsiteX10" fmla="*/ 140974 w 161631"/>
              <a:gd name="connsiteY10" fmla="*/ 141343 h 171634"/>
              <a:gd name="connsiteX11" fmla="*/ 133036 w 161631"/>
              <a:gd name="connsiteY11" fmla="*/ 112768 h 171634"/>
              <a:gd name="connsiteX12" fmla="*/ 117161 w 161631"/>
              <a:gd name="connsiteY12" fmla="*/ 115943 h 171634"/>
              <a:gd name="connsiteX13" fmla="*/ 86999 w 161631"/>
              <a:gd name="connsiteY13" fmla="*/ 123881 h 171634"/>
              <a:gd name="connsiteX14" fmla="*/ 40961 w 161631"/>
              <a:gd name="connsiteY14" fmla="*/ 104831 h 171634"/>
              <a:gd name="connsiteX15" fmla="*/ 2861 w 161631"/>
              <a:gd name="connsiteY15" fmla="*/ 66731 h 171634"/>
              <a:gd name="connsiteX16" fmla="*/ 10799 w 161631"/>
              <a:gd name="connsiteY16" fmla="*/ 56 h 17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1631" h="171634">
                <a:moveTo>
                  <a:pt x="10799" y="56"/>
                </a:moveTo>
                <a:cubicBezTo>
                  <a:pt x="13709" y="-1796"/>
                  <a:pt x="17414" y="42389"/>
                  <a:pt x="20324" y="55618"/>
                </a:cubicBezTo>
                <a:cubicBezTo>
                  <a:pt x="23234" y="68847"/>
                  <a:pt x="20588" y="72816"/>
                  <a:pt x="28261" y="79431"/>
                </a:cubicBezTo>
                <a:cubicBezTo>
                  <a:pt x="35934" y="86046"/>
                  <a:pt x="51809" y="92396"/>
                  <a:pt x="66361" y="95306"/>
                </a:cubicBezTo>
                <a:cubicBezTo>
                  <a:pt x="80913" y="98216"/>
                  <a:pt x="101551" y="96099"/>
                  <a:pt x="115574" y="96893"/>
                </a:cubicBezTo>
                <a:cubicBezTo>
                  <a:pt x="129597" y="97687"/>
                  <a:pt x="150499" y="100068"/>
                  <a:pt x="150499" y="100068"/>
                </a:cubicBezTo>
                <a:cubicBezTo>
                  <a:pt x="156320" y="100333"/>
                  <a:pt x="150499" y="98481"/>
                  <a:pt x="150499" y="98481"/>
                </a:cubicBezTo>
                <a:cubicBezTo>
                  <a:pt x="150499" y="101656"/>
                  <a:pt x="148647" y="110387"/>
                  <a:pt x="150499" y="119118"/>
                </a:cubicBezTo>
                <a:cubicBezTo>
                  <a:pt x="152351" y="127849"/>
                  <a:pt x="162140" y="142137"/>
                  <a:pt x="161611" y="150868"/>
                </a:cubicBezTo>
                <a:cubicBezTo>
                  <a:pt x="161082" y="159599"/>
                  <a:pt x="150763" y="173093"/>
                  <a:pt x="147324" y="171506"/>
                </a:cubicBezTo>
                <a:cubicBezTo>
                  <a:pt x="143885" y="169919"/>
                  <a:pt x="143355" y="151133"/>
                  <a:pt x="140974" y="141343"/>
                </a:cubicBezTo>
                <a:cubicBezTo>
                  <a:pt x="138593" y="131553"/>
                  <a:pt x="137005" y="117001"/>
                  <a:pt x="133036" y="112768"/>
                </a:cubicBezTo>
                <a:cubicBezTo>
                  <a:pt x="129067" y="108535"/>
                  <a:pt x="124834" y="114091"/>
                  <a:pt x="117161" y="115943"/>
                </a:cubicBezTo>
                <a:cubicBezTo>
                  <a:pt x="109488" y="117795"/>
                  <a:pt x="99699" y="125733"/>
                  <a:pt x="86999" y="123881"/>
                </a:cubicBezTo>
                <a:cubicBezTo>
                  <a:pt x="74299" y="122029"/>
                  <a:pt x="54984" y="114356"/>
                  <a:pt x="40961" y="104831"/>
                </a:cubicBezTo>
                <a:cubicBezTo>
                  <a:pt x="26938" y="95306"/>
                  <a:pt x="11592" y="76785"/>
                  <a:pt x="2861" y="66731"/>
                </a:cubicBezTo>
                <a:cubicBezTo>
                  <a:pt x="-5870" y="56677"/>
                  <a:pt x="7889" y="1908"/>
                  <a:pt x="10799" y="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2E35BBD-BBA1-47BB-BC5B-41B526AEAD3C}"/>
              </a:ext>
            </a:extLst>
          </p:cNvPr>
          <p:cNvSpPr/>
          <p:nvPr/>
        </p:nvSpPr>
        <p:spPr>
          <a:xfrm>
            <a:off x="4689379" y="2908300"/>
            <a:ext cx="66878" cy="71243"/>
          </a:xfrm>
          <a:custGeom>
            <a:avLst/>
            <a:gdLst>
              <a:gd name="connsiteX0" fmla="*/ 66771 w 66878"/>
              <a:gd name="connsiteY0" fmla="*/ 0 h 71243"/>
              <a:gd name="connsiteX1" fmla="*/ 15971 w 66878"/>
              <a:gd name="connsiteY1" fmla="*/ 44450 h 71243"/>
              <a:gd name="connsiteX2" fmla="*/ 27084 w 66878"/>
              <a:gd name="connsiteY2" fmla="*/ 58738 h 71243"/>
              <a:gd name="connsiteX3" fmla="*/ 27084 w 66878"/>
              <a:gd name="connsiteY3" fmla="*/ 69850 h 71243"/>
              <a:gd name="connsiteX4" fmla="*/ 15971 w 66878"/>
              <a:gd name="connsiteY4" fmla="*/ 68263 h 71243"/>
              <a:gd name="connsiteX5" fmla="*/ 96 w 66878"/>
              <a:gd name="connsiteY5" fmla="*/ 44450 h 71243"/>
              <a:gd name="connsiteX6" fmla="*/ 66771 w 66878"/>
              <a:gd name="connsiteY6" fmla="*/ 0 h 7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78" h="71243">
                <a:moveTo>
                  <a:pt x="66771" y="0"/>
                </a:moveTo>
                <a:cubicBezTo>
                  <a:pt x="69417" y="0"/>
                  <a:pt x="22585" y="34660"/>
                  <a:pt x="15971" y="44450"/>
                </a:cubicBezTo>
                <a:cubicBezTo>
                  <a:pt x="9356" y="54240"/>
                  <a:pt x="25232" y="54505"/>
                  <a:pt x="27084" y="58738"/>
                </a:cubicBezTo>
                <a:cubicBezTo>
                  <a:pt x="28936" y="62971"/>
                  <a:pt x="28936" y="68263"/>
                  <a:pt x="27084" y="69850"/>
                </a:cubicBezTo>
                <a:cubicBezTo>
                  <a:pt x="25232" y="71437"/>
                  <a:pt x="20469" y="72496"/>
                  <a:pt x="15971" y="68263"/>
                </a:cubicBezTo>
                <a:cubicBezTo>
                  <a:pt x="11473" y="64030"/>
                  <a:pt x="-1227" y="54240"/>
                  <a:pt x="96" y="44450"/>
                </a:cubicBezTo>
                <a:cubicBezTo>
                  <a:pt x="1419" y="34660"/>
                  <a:pt x="64125" y="0"/>
                  <a:pt x="66771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6B80306-200F-4555-B812-F332D636D334}"/>
              </a:ext>
            </a:extLst>
          </p:cNvPr>
          <p:cNvSpPr/>
          <p:nvPr/>
        </p:nvSpPr>
        <p:spPr>
          <a:xfrm>
            <a:off x="4570189" y="2854321"/>
            <a:ext cx="398686" cy="244911"/>
          </a:xfrm>
          <a:custGeom>
            <a:avLst/>
            <a:gdLst>
              <a:gd name="connsiteX0" fmla="*/ 224 w 398686"/>
              <a:gd name="connsiteY0" fmla="*/ 4 h 244911"/>
              <a:gd name="connsiteX1" fmla="*/ 20861 w 398686"/>
              <a:gd name="connsiteY1" fmla="*/ 52392 h 244911"/>
              <a:gd name="connsiteX2" fmla="*/ 35149 w 398686"/>
              <a:gd name="connsiteY2" fmla="*/ 52392 h 244911"/>
              <a:gd name="connsiteX3" fmla="*/ 63724 w 398686"/>
              <a:gd name="connsiteY3" fmla="*/ 50804 h 244911"/>
              <a:gd name="connsiteX4" fmla="*/ 84361 w 398686"/>
              <a:gd name="connsiteY4" fmla="*/ 57154 h 244911"/>
              <a:gd name="connsiteX5" fmla="*/ 93886 w 398686"/>
              <a:gd name="connsiteY5" fmla="*/ 66679 h 244911"/>
              <a:gd name="connsiteX6" fmla="*/ 98649 w 398686"/>
              <a:gd name="connsiteY6" fmla="*/ 95254 h 244911"/>
              <a:gd name="connsiteX7" fmla="*/ 114524 w 398686"/>
              <a:gd name="connsiteY7" fmla="*/ 119067 h 244911"/>
              <a:gd name="connsiteX8" fmla="*/ 138336 w 398686"/>
              <a:gd name="connsiteY8" fmla="*/ 128592 h 244911"/>
              <a:gd name="connsiteX9" fmla="*/ 163736 w 398686"/>
              <a:gd name="connsiteY9" fmla="*/ 127004 h 244911"/>
              <a:gd name="connsiteX10" fmla="*/ 185961 w 398686"/>
              <a:gd name="connsiteY10" fmla="*/ 123829 h 244911"/>
              <a:gd name="connsiteX11" fmla="*/ 198661 w 398686"/>
              <a:gd name="connsiteY11" fmla="*/ 125417 h 244911"/>
              <a:gd name="connsiteX12" fmla="*/ 219299 w 398686"/>
              <a:gd name="connsiteY12" fmla="*/ 142879 h 244911"/>
              <a:gd name="connsiteX13" fmla="*/ 241524 w 398686"/>
              <a:gd name="connsiteY13" fmla="*/ 168279 h 244911"/>
              <a:gd name="connsiteX14" fmla="*/ 262161 w 398686"/>
              <a:gd name="connsiteY14" fmla="*/ 198442 h 244911"/>
              <a:gd name="connsiteX15" fmla="*/ 303436 w 398686"/>
              <a:gd name="connsiteY15" fmla="*/ 222254 h 244911"/>
              <a:gd name="connsiteX16" fmla="*/ 366936 w 398686"/>
              <a:gd name="connsiteY16" fmla="*/ 244479 h 244911"/>
              <a:gd name="connsiteX17" fmla="*/ 363761 w 398686"/>
              <a:gd name="connsiteY17" fmla="*/ 201617 h 244911"/>
              <a:gd name="connsiteX18" fmla="*/ 389161 w 398686"/>
              <a:gd name="connsiteY18" fmla="*/ 211142 h 244911"/>
              <a:gd name="connsiteX19" fmla="*/ 398686 w 398686"/>
              <a:gd name="connsiteY19" fmla="*/ 228604 h 244911"/>
              <a:gd name="connsiteX20" fmla="*/ 398686 w 398686"/>
              <a:gd name="connsiteY20" fmla="*/ 228604 h 244911"/>
              <a:gd name="connsiteX21" fmla="*/ 352649 w 398686"/>
              <a:gd name="connsiteY21" fmla="*/ 236542 h 244911"/>
              <a:gd name="connsiteX22" fmla="*/ 268511 w 398686"/>
              <a:gd name="connsiteY22" fmla="*/ 203204 h 244911"/>
              <a:gd name="connsiteX23" fmla="*/ 241524 w 398686"/>
              <a:gd name="connsiteY23" fmla="*/ 176217 h 244911"/>
              <a:gd name="connsiteX24" fmla="*/ 205011 w 398686"/>
              <a:gd name="connsiteY24" fmla="*/ 138117 h 244911"/>
              <a:gd name="connsiteX25" fmla="*/ 162149 w 398686"/>
              <a:gd name="connsiteY25" fmla="*/ 138117 h 244911"/>
              <a:gd name="connsiteX26" fmla="*/ 93886 w 398686"/>
              <a:gd name="connsiteY26" fmla="*/ 125417 h 244911"/>
              <a:gd name="connsiteX27" fmla="*/ 90711 w 398686"/>
              <a:gd name="connsiteY27" fmla="*/ 69854 h 244911"/>
              <a:gd name="connsiteX28" fmla="*/ 35149 w 398686"/>
              <a:gd name="connsiteY28" fmla="*/ 55567 h 244911"/>
              <a:gd name="connsiteX29" fmla="*/ 224 w 398686"/>
              <a:gd name="connsiteY29" fmla="*/ 4 h 2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8686" h="244911">
                <a:moveTo>
                  <a:pt x="224" y="4"/>
                </a:moveTo>
                <a:cubicBezTo>
                  <a:pt x="-2157" y="-525"/>
                  <a:pt x="15040" y="43661"/>
                  <a:pt x="20861" y="52392"/>
                </a:cubicBezTo>
                <a:cubicBezTo>
                  <a:pt x="26682" y="61123"/>
                  <a:pt x="28005" y="52657"/>
                  <a:pt x="35149" y="52392"/>
                </a:cubicBezTo>
                <a:cubicBezTo>
                  <a:pt x="42293" y="52127"/>
                  <a:pt x="55522" y="50010"/>
                  <a:pt x="63724" y="50804"/>
                </a:cubicBezTo>
                <a:cubicBezTo>
                  <a:pt x="71926" y="51598"/>
                  <a:pt x="79334" y="54508"/>
                  <a:pt x="84361" y="57154"/>
                </a:cubicBezTo>
                <a:cubicBezTo>
                  <a:pt x="89388" y="59800"/>
                  <a:pt x="91505" y="60329"/>
                  <a:pt x="93886" y="66679"/>
                </a:cubicBezTo>
                <a:cubicBezTo>
                  <a:pt x="96267" y="73029"/>
                  <a:pt x="95209" y="86523"/>
                  <a:pt x="98649" y="95254"/>
                </a:cubicBezTo>
                <a:cubicBezTo>
                  <a:pt x="102089" y="103985"/>
                  <a:pt x="107910" y="113511"/>
                  <a:pt x="114524" y="119067"/>
                </a:cubicBezTo>
                <a:cubicBezTo>
                  <a:pt x="121139" y="124623"/>
                  <a:pt x="130134" y="127269"/>
                  <a:pt x="138336" y="128592"/>
                </a:cubicBezTo>
                <a:cubicBezTo>
                  <a:pt x="146538" y="129915"/>
                  <a:pt x="155799" y="127798"/>
                  <a:pt x="163736" y="127004"/>
                </a:cubicBezTo>
                <a:cubicBezTo>
                  <a:pt x="171673" y="126210"/>
                  <a:pt x="180140" y="124093"/>
                  <a:pt x="185961" y="123829"/>
                </a:cubicBezTo>
                <a:cubicBezTo>
                  <a:pt x="191782" y="123565"/>
                  <a:pt x="193105" y="122242"/>
                  <a:pt x="198661" y="125417"/>
                </a:cubicBezTo>
                <a:cubicBezTo>
                  <a:pt x="204217" y="128592"/>
                  <a:pt x="212155" y="135735"/>
                  <a:pt x="219299" y="142879"/>
                </a:cubicBezTo>
                <a:cubicBezTo>
                  <a:pt x="226443" y="150023"/>
                  <a:pt x="234380" y="159019"/>
                  <a:pt x="241524" y="168279"/>
                </a:cubicBezTo>
                <a:cubicBezTo>
                  <a:pt x="248668" y="177539"/>
                  <a:pt x="251842" y="189446"/>
                  <a:pt x="262161" y="198442"/>
                </a:cubicBezTo>
                <a:cubicBezTo>
                  <a:pt x="272480" y="207438"/>
                  <a:pt x="285973" y="214581"/>
                  <a:pt x="303436" y="222254"/>
                </a:cubicBezTo>
                <a:cubicBezTo>
                  <a:pt x="320899" y="229927"/>
                  <a:pt x="356882" y="247919"/>
                  <a:pt x="366936" y="244479"/>
                </a:cubicBezTo>
                <a:cubicBezTo>
                  <a:pt x="376990" y="241040"/>
                  <a:pt x="360057" y="207173"/>
                  <a:pt x="363761" y="201617"/>
                </a:cubicBezTo>
                <a:cubicBezTo>
                  <a:pt x="367465" y="196061"/>
                  <a:pt x="383340" y="206644"/>
                  <a:pt x="389161" y="211142"/>
                </a:cubicBezTo>
                <a:cubicBezTo>
                  <a:pt x="394982" y="215640"/>
                  <a:pt x="398686" y="228604"/>
                  <a:pt x="398686" y="228604"/>
                </a:cubicBezTo>
                <a:lnTo>
                  <a:pt x="398686" y="228604"/>
                </a:lnTo>
                <a:cubicBezTo>
                  <a:pt x="391013" y="229927"/>
                  <a:pt x="374345" y="240775"/>
                  <a:pt x="352649" y="236542"/>
                </a:cubicBezTo>
                <a:cubicBezTo>
                  <a:pt x="330953" y="232309"/>
                  <a:pt x="287032" y="213258"/>
                  <a:pt x="268511" y="203204"/>
                </a:cubicBezTo>
                <a:cubicBezTo>
                  <a:pt x="249990" y="193150"/>
                  <a:pt x="252107" y="187065"/>
                  <a:pt x="241524" y="176217"/>
                </a:cubicBezTo>
                <a:cubicBezTo>
                  <a:pt x="230941" y="165369"/>
                  <a:pt x="218240" y="144467"/>
                  <a:pt x="205011" y="138117"/>
                </a:cubicBezTo>
                <a:cubicBezTo>
                  <a:pt x="191782" y="131767"/>
                  <a:pt x="180670" y="140234"/>
                  <a:pt x="162149" y="138117"/>
                </a:cubicBezTo>
                <a:cubicBezTo>
                  <a:pt x="143628" y="136000"/>
                  <a:pt x="105792" y="136794"/>
                  <a:pt x="93886" y="125417"/>
                </a:cubicBezTo>
                <a:cubicBezTo>
                  <a:pt x="81980" y="114040"/>
                  <a:pt x="100501" y="81496"/>
                  <a:pt x="90711" y="69854"/>
                </a:cubicBezTo>
                <a:cubicBezTo>
                  <a:pt x="80922" y="58212"/>
                  <a:pt x="47584" y="62446"/>
                  <a:pt x="35149" y="55567"/>
                </a:cubicBezTo>
                <a:cubicBezTo>
                  <a:pt x="22714" y="48688"/>
                  <a:pt x="2605" y="533"/>
                  <a:pt x="224" y="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5B19776-D53E-4643-B02D-370543013A77}"/>
              </a:ext>
            </a:extLst>
          </p:cNvPr>
          <p:cNvSpPr/>
          <p:nvPr/>
        </p:nvSpPr>
        <p:spPr>
          <a:xfrm>
            <a:off x="4555671" y="2863743"/>
            <a:ext cx="418362" cy="250352"/>
          </a:xfrm>
          <a:custGeom>
            <a:avLst/>
            <a:gdLst>
              <a:gd name="connsiteX0" fmla="*/ 454 w 418362"/>
              <a:gd name="connsiteY0" fmla="*/ 107 h 250352"/>
              <a:gd name="connsiteX1" fmla="*/ 13154 w 418362"/>
              <a:gd name="connsiteY1" fmla="*/ 66782 h 250352"/>
              <a:gd name="connsiteX2" fmla="*/ 35379 w 418362"/>
              <a:gd name="connsiteY2" fmla="*/ 90595 h 250352"/>
              <a:gd name="connsiteX3" fmla="*/ 76654 w 418362"/>
              <a:gd name="connsiteY3" fmla="*/ 103295 h 250352"/>
              <a:gd name="connsiteX4" fmla="*/ 87767 w 418362"/>
              <a:gd name="connsiteY4" fmla="*/ 135045 h 250352"/>
              <a:gd name="connsiteX5" fmla="*/ 109992 w 418362"/>
              <a:gd name="connsiteY5" fmla="*/ 165207 h 250352"/>
              <a:gd name="connsiteX6" fmla="*/ 140154 w 418362"/>
              <a:gd name="connsiteY6" fmla="*/ 174732 h 250352"/>
              <a:gd name="connsiteX7" fmla="*/ 140154 w 418362"/>
              <a:gd name="connsiteY7" fmla="*/ 174732 h 250352"/>
              <a:gd name="connsiteX8" fmla="*/ 186192 w 418362"/>
              <a:gd name="connsiteY8" fmla="*/ 189020 h 250352"/>
              <a:gd name="connsiteX9" fmla="*/ 243342 w 418362"/>
              <a:gd name="connsiteY9" fmla="*/ 219182 h 250352"/>
              <a:gd name="connsiteX10" fmla="*/ 305254 w 418362"/>
              <a:gd name="connsiteY10" fmla="*/ 239820 h 250352"/>
              <a:gd name="connsiteX11" fmla="*/ 392567 w 418362"/>
              <a:gd name="connsiteY11" fmla="*/ 247757 h 250352"/>
              <a:gd name="connsiteX12" fmla="*/ 416379 w 418362"/>
              <a:gd name="connsiteY12" fmla="*/ 249345 h 250352"/>
              <a:gd name="connsiteX13" fmla="*/ 411617 w 418362"/>
              <a:gd name="connsiteY13" fmla="*/ 233470 h 250352"/>
              <a:gd name="connsiteX14" fmla="*/ 368754 w 418362"/>
              <a:gd name="connsiteY14" fmla="*/ 233470 h 250352"/>
              <a:gd name="connsiteX15" fmla="*/ 325892 w 418362"/>
              <a:gd name="connsiteY15" fmla="*/ 238232 h 250352"/>
              <a:gd name="connsiteX16" fmla="*/ 289379 w 418362"/>
              <a:gd name="connsiteY16" fmla="*/ 211245 h 250352"/>
              <a:gd name="connsiteX17" fmla="*/ 249692 w 418362"/>
              <a:gd name="connsiteY17" fmla="*/ 190607 h 250352"/>
              <a:gd name="connsiteX18" fmla="*/ 195717 w 418362"/>
              <a:gd name="connsiteY18" fmla="*/ 176320 h 250352"/>
              <a:gd name="connsiteX19" fmla="*/ 130629 w 418362"/>
              <a:gd name="connsiteY19" fmla="*/ 160445 h 250352"/>
              <a:gd name="connsiteX20" fmla="*/ 113167 w 418362"/>
              <a:gd name="connsiteY20" fmla="*/ 144570 h 250352"/>
              <a:gd name="connsiteX21" fmla="*/ 100467 w 418362"/>
              <a:gd name="connsiteY21" fmla="*/ 106470 h 250352"/>
              <a:gd name="connsiteX22" fmla="*/ 90942 w 418362"/>
              <a:gd name="connsiteY22" fmla="*/ 85832 h 250352"/>
              <a:gd name="connsiteX23" fmla="*/ 44904 w 418362"/>
              <a:gd name="connsiteY23" fmla="*/ 69957 h 250352"/>
              <a:gd name="connsiteX24" fmla="*/ 29029 w 418362"/>
              <a:gd name="connsiteY24" fmla="*/ 50907 h 250352"/>
              <a:gd name="connsiteX25" fmla="*/ 454 w 418362"/>
              <a:gd name="connsiteY25" fmla="*/ 107 h 25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18362" h="250352">
                <a:moveTo>
                  <a:pt x="454" y="107"/>
                </a:moveTo>
                <a:cubicBezTo>
                  <a:pt x="-2192" y="2753"/>
                  <a:pt x="7333" y="51701"/>
                  <a:pt x="13154" y="66782"/>
                </a:cubicBezTo>
                <a:cubicBezTo>
                  <a:pt x="18975" y="81863"/>
                  <a:pt x="24796" y="84510"/>
                  <a:pt x="35379" y="90595"/>
                </a:cubicBezTo>
                <a:cubicBezTo>
                  <a:pt x="45962" y="96680"/>
                  <a:pt x="67923" y="95887"/>
                  <a:pt x="76654" y="103295"/>
                </a:cubicBezTo>
                <a:cubicBezTo>
                  <a:pt x="85385" y="110703"/>
                  <a:pt x="82211" y="124726"/>
                  <a:pt x="87767" y="135045"/>
                </a:cubicBezTo>
                <a:cubicBezTo>
                  <a:pt x="93323" y="145364"/>
                  <a:pt x="101261" y="158593"/>
                  <a:pt x="109992" y="165207"/>
                </a:cubicBezTo>
                <a:cubicBezTo>
                  <a:pt x="118723" y="171821"/>
                  <a:pt x="140154" y="174732"/>
                  <a:pt x="140154" y="174732"/>
                </a:cubicBezTo>
                <a:lnTo>
                  <a:pt x="140154" y="174732"/>
                </a:lnTo>
                <a:cubicBezTo>
                  <a:pt x="147827" y="177113"/>
                  <a:pt x="168994" y="181612"/>
                  <a:pt x="186192" y="189020"/>
                </a:cubicBezTo>
                <a:cubicBezTo>
                  <a:pt x="203390" y="196428"/>
                  <a:pt x="223498" y="210715"/>
                  <a:pt x="243342" y="219182"/>
                </a:cubicBezTo>
                <a:cubicBezTo>
                  <a:pt x="263186" y="227649"/>
                  <a:pt x="280383" y="235058"/>
                  <a:pt x="305254" y="239820"/>
                </a:cubicBezTo>
                <a:cubicBezTo>
                  <a:pt x="330125" y="244582"/>
                  <a:pt x="374046" y="246170"/>
                  <a:pt x="392567" y="247757"/>
                </a:cubicBezTo>
                <a:cubicBezTo>
                  <a:pt x="411088" y="249344"/>
                  <a:pt x="413204" y="251726"/>
                  <a:pt x="416379" y="249345"/>
                </a:cubicBezTo>
                <a:cubicBezTo>
                  <a:pt x="419554" y="246964"/>
                  <a:pt x="419554" y="236116"/>
                  <a:pt x="411617" y="233470"/>
                </a:cubicBezTo>
                <a:cubicBezTo>
                  <a:pt x="403680" y="230824"/>
                  <a:pt x="383041" y="232676"/>
                  <a:pt x="368754" y="233470"/>
                </a:cubicBezTo>
                <a:cubicBezTo>
                  <a:pt x="354467" y="234264"/>
                  <a:pt x="339121" y="241936"/>
                  <a:pt x="325892" y="238232"/>
                </a:cubicBezTo>
                <a:cubicBezTo>
                  <a:pt x="312663" y="234528"/>
                  <a:pt x="302079" y="219182"/>
                  <a:pt x="289379" y="211245"/>
                </a:cubicBezTo>
                <a:cubicBezTo>
                  <a:pt x="276679" y="203308"/>
                  <a:pt x="265302" y="196428"/>
                  <a:pt x="249692" y="190607"/>
                </a:cubicBezTo>
                <a:cubicBezTo>
                  <a:pt x="234082" y="184786"/>
                  <a:pt x="195717" y="176320"/>
                  <a:pt x="195717" y="176320"/>
                </a:cubicBezTo>
                <a:cubicBezTo>
                  <a:pt x="175873" y="171293"/>
                  <a:pt x="144387" y="165737"/>
                  <a:pt x="130629" y="160445"/>
                </a:cubicBezTo>
                <a:cubicBezTo>
                  <a:pt x="116871" y="155153"/>
                  <a:pt x="118194" y="153566"/>
                  <a:pt x="113167" y="144570"/>
                </a:cubicBezTo>
                <a:cubicBezTo>
                  <a:pt x="108140" y="135574"/>
                  <a:pt x="104171" y="116260"/>
                  <a:pt x="100467" y="106470"/>
                </a:cubicBezTo>
                <a:cubicBezTo>
                  <a:pt x="96763" y="96680"/>
                  <a:pt x="100202" y="91917"/>
                  <a:pt x="90942" y="85832"/>
                </a:cubicBezTo>
                <a:cubicBezTo>
                  <a:pt x="81682" y="79747"/>
                  <a:pt x="55223" y="75778"/>
                  <a:pt x="44904" y="69957"/>
                </a:cubicBezTo>
                <a:cubicBezTo>
                  <a:pt x="34585" y="64136"/>
                  <a:pt x="32733" y="57257"/>
                  <a:pt x="29029" y="50907"/>
                </a:cubicBezTo>
                <a:cubicBezTo>
                  <a:pt x="25325" y="44557"/>
                  <a:pt x="3100" y="-2539"/>
                  <a:pt x="454" y="1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11053744-14D5-4C66-B0B4-4076D4FD2A47}"/>
              </a:ext>
            </a:extLst>
          </p:cNvPr>
          <p:cNvSpPr/>
          <p:nvPr/>
        </p:nvSpPr>
        <p:spPr>
          <a:xfrm>
            <a:off x="4579823" y="3020714"/>
            <a:ext cx="314042" cy="192908"/>
          </a:xfrm>
          <a:custGeom>
            <a:avLst/>
            <a:gdLst>
              <a:gd name="connsiteX0" fmla="*/ 4877 w 314042"/>
              <a:gd name="connsiteY0" fmla="*/ 1886 h 192908"/>
              <a:gd name="connsiteX1" fmla="*/ 58852 w 314042"/>
              <a:gd name="connsiteY1" fmla="*/ 20936 h 192908"/>
              <a:gd name="connsiteX2" fmla="*/ 60440 w 314042"/>
              <a:gd name="connsiteY2" fmla="*/ 32049 h 192908"/>
              <a:gd name="connsiteX3" fmla="*/ 60440 w 314042"/>
              <a:gd name="connsiteY3" fmla="*/ 52686 h 192908"/>
              <a:gd name="connsiteX4" fmla="*/ 66790 w 314042"/>
              <a:gd name="connsiteY4" fmla="*/ 63799 h 192908"/>
              <a:gd name="connsiteX5" fmla="*/ 108065 w 314042"/>
              <a:gd name="connsiteY5" fmla="*/ 82849 h 192908"/>
              <a:gd name="connsiteX6" fmla="*/ 162040 w 314042"/>
              <a:gd name="connsiteY6" fmla="*/ 105074 h 192908"/>
              <a:gd name="connsiteX7" fmla="*/ 219190 w 314042"/>
              <a:gd name="connsiteY7" fmla="*/ 114599 h 192908"/>
              <a:gd name="connsiteX8" fmla="*/ 246177 w 314042"/>
              <a:gd name="connsiteY8" fmla="*/ 114599 h 192908"/>
              <a:gd name="connsiteX9" fmla="*/ 255702 w 314042"/>
              <a:gd name="connsiteY9" fmla="*/ 122536 h 192908"/>
              <a:gd name="connsiteX10" fmla="*/ 269990 w 314042"/>
              <a:gd name="connsiteY10" fmla="*/ 152699 h 192908"/>
              <a:gd name="connsiteX11" fmla="*/ 312852 w 314042"/>
              <a:gd name="connsiteY11" fmla="*/ 139999 h 192908"/>
              <a:gd name="connsiteX12" fmla="*/ 300152 w 314042"/>
              <a:gd name="connsiteY12" fmla="*/ 163811 h 192908"/>
              <a:gd name="connsiteX13" fmla="*/ 279515 w 314042"/>
              <a:gd name="connsiteY13" fmla="*/ 178099 h 192908"/>
              <a:gd name="connsiteX14" fmla="*/ 249352 w 314042"/>
              <a:gd name="connsiteY14" fmla="*/ 173336 h 192908"/>
              <a:gd name="connsiteX15" fmla="*/ 214427 w 314042"/>
              <a:gd name="connsiteY15" fmla="*/ 192386 h 192908"/>
              <a:gd name="connsiteX16" fmla="*/ 171565 w 314042"/>
              <a:gd name="connsiteY16" fmla="*/ 186036 h 192908"/>
              <a:gd name="connsiteX17" fmla="*/ 135052 w 314042"/>
              <a:gd name="connsiteY17" fmla="*/ 170161 h 192908"/>
              <a:gd name="connsiteX18" fmla="*/ 74727 w 314042"/>
              <a:gd name="connsiteY18" fmla="*/ 144761 h 192908"/>
              <a:gd name="connsiteX19" fmla="*/ 54090 w 314042"/>
              <a:gd name="connsiteY19" fmla="*/ 133649 h 192908"/>
              <a:gd name="connsiteX20" fmla="*/ 19165 w 314042"/>
              <a:gd name="connsiteY20" fmla="*/ 103486 h 192908"/>
              <a:gd name="connsiteX21" fmla="*/ 4877 w 314042"/>
              <a:gd name="connsiteY21" fmla="*/ 71736 h 192908"/>
              <a:gd name="connsiteX22" fmla="*/ 4877 w 314042"/>
              <a:gd name="connsiteY22" fmla="*/ 1886 h 19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14042" h="192908">
                <a:moveTo>
                  <a:pt x="4877" y="1886"/>
                </a:moveTo>
                <a:cubicBezTo>
                  <a:pt x="13873" y="-6581"/>
                  <a:pt x="49592" y="15909"/>
                  <a:pt x="58852" y="20936"/>
                </a:cubicBezTo>
                <a:cubicBezTo>
                  <a:pt x="68113" y="25963"/>
                  <a:pt x="60175" y="26757"/>
                  <a:pt x="60440" y="32049"/>
                </a:cubicBezTo>
                <a:cubicBezTo>
                  <a:pt x="60705" y="37341"/>
                  <a:pt x="59382" y="47395"/>
                  <a:pt x="60440" y="52686"/>
                </a:cubicBezTo>
                <a:cubicBezTo>
                  <a:pt x="61498" y="57977"/>
                  <a:pt x="58853" y="58772"/>
                  <a:pt x="66790" y="63799"/>
                </a:cubicBezTo>
                <a:cubicBezTo>
                  <a:pt x="74727" y="68826"/>
                  <a:pt x="92190" y="75970"/>
                  <a:pt x="108065" y="82849"/>
                </a:cubicBezTo>
                <a:cubicBezTo>
                  <a:pt x="123940" y="89728"/>
                  <a:pt x="143519" y="99782"/>
                  <a:pt x="162040" y="105074"/>
                </a:cubicBezTo>
                <a:cubicBezTo>
                  <a:pt x="180561" y="110366"/>
                  <a:pt x="205167" y="113012"/>
                  <a:pt x="219190" y="114599"/>
                </a:cubicBezTo>
                <a:cubicBezTo>
                  <a:pt x="233213" y="116186"/>
                  <a:pt x="240092" y="113276"/>
                  <a:pt x="246177" y="114599"/>
                </a:cubicBezTo>
                <a:cubicBezTo>
                  <a:pt x="252262" y="115922"/>
                  <a:pt x="251733" y="116186"/>
                  <a:pt x="255702" y="122536"/>
                </a:cubicBezTo>
                <a:cubicBezTo>
                  <a:pt x="259671" y="128886"/>
                  <a:pt x="260465" y="149789"/>
                  <a:pt x="269990" y="152699"/>
                </a:cubicBezTo>
                <a:cubicBezTo>
                  <a:pt x="279515" y="155609"/>
                  <a:pt x="307825" y="138147"/>
                  <a:pt x="312852" y="139999"/>
                </a:cubicBezTo>
                <a:cubicBezTo>
                  <a:pt x="317879" y="141851"/>
                  <a:pt x="305708" y="157461"/>
                  <a:pt x="300152" y="163811"/>
                </a:cubicBezTo>
                <a:cubicBezTo>
                  <a:pt x="294596" y="170161"/>
                  <a:pt x="287982" y="176512"/>
                  <a:pt x="279515" y="178099"/>
                </a:cubicBezTo>
                <a:cubicBezTo>
                  <a:pt x="271048" y="179686"/>
                  <a:pt x="260200" y="170955"/>
                  <a:pt x="249352" y="173336"/>
                </a:cubicBezTo>
                <a:cubicBezTo>
                  <a:pt x="238504" y="175717"/>
                  <a:pt x="227392" y="190269"/>
                  <a:pt x="214427" y="192386"/>
                </a:cubicBezTo>
                <a:cubicBezTo>
                  <a:pt x="201462" y="194503"/>
                  <a:pt x="184794" y="189740"/>
                  <a:pt x="171565" y="186036"/>
                </a:cubicBezTo>
                <a:cubicBezTo>
                  <a:pt x="158336" y="182332"/>
                  <a:pt x="135052" y="170161"/>
                  <a:pt x="135052" y="170161"/>
                </a:cubicBezTo>
                <a:lnTo>
                  <a:pt x="74727" y="144761"/>
                </a:lnTo>
                <a:cubicBezTo>
                  <a:pt x="61233" y="138676"/>
                  <a:pt x="63350" y="140528"/>
                  <a:pt x="54090" y="133649"/>
                </a:cubicBezTo>
                <a:cubicBezTo>
                  <a:pt x="44830" y="126770"/>
                  <a:pt x="27367" y="113805"/>
                  <a:pt x="19165" y="103486"/>
                </a:cubicBezTo>
                <a:cubicBezTo>
                  <a:pt x="10963" y="93167"/>
                  <a:pt x="8317" y="82584"/>
                  <a:pt x="4877" y="71736"/>
                </a:cubicBezTo>
                <a:cubicBezTo>
                  <a:pt x="1437" y="60888"/>
                  <a:pt x="-4119" y="10353"/>
                  <a:pt x="4877" y="18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CB0099B-DE8C-427F-960B-C179CD65D069}"/>
              </a:ext>
            </a:extLst>
          </p:cNvPr>
          <p:cNvSpPr/>
          <p:nvPr/>
        </p:nvSpPr>
        <p:spPr>
          <a:xfrm>
            <a:off x="4676209" y="2865196"/>
            <a:ext cx="942969" cy="520402"/>
          </a:xfrm>
          <a:custGeom>
            <a:avLst/>
            <a:gdLst>
              <a:gd name="connsiteX0" fmla="*/ 937191 w 942969"/>
              <a:gd name="connsiteY0" fmla="*/ 1829 h 520402"/>
              <a:gd name="connsiteX1" fmla="*/ 934016 w 942969"/>
              <a:gd name="connsiteY1" fmla="*/ 84379 h 520402"/>
              <a:gd name="connsiteX2" fmla="*/ 886391 w 942969"/>
              <a:gd name="connsiteY2" fmla="*/ 158992 h 520402"/>
              <a:gd name="connsiteX3" fmla="*/ 768916 w 942969"/>
              <a:gd name="connsiteY3" fmla="*/ 324092 h 520402"/>
              <a:gd name="connsiteX4" fmla="*/ 626041 w 942969"/>
              <a:gd name="connsiteY4" fmla="*/ 416167 h 520402"/>
              <a:gd name="connsiteX5" fmla="*/ 378391 w 942969"/>
              <a:gd name="connsiteY5" fmla="*/ 486017 h 520402"/>
              <a:gd name="connsiteX6" fmla="*/ 173604 w 942969"/>
              <a:gd name="connsiteY6" fmla="*/ 519354 h 520402"/>
              <a:gd name="connsiteX7" fmla="*/ 51366 w 942969"/>
              <a:gd name="connsiteY7" fmla="*/ 511417 h 520402"/>
              <a:gd name="connsiteX8" fmla="*/ 5329 w 942969"/>
              <a:gd name="connsiteY8" fmla="*/ 505067 h 520402"/>
              <a:gd name="connsiteX9" fmla="*/ 167254 w 942969"/>
              <a:gd name="connsiteY9" fmla="*/ 505067 h 520402"/>
              <a:gd name="connsiteX10" fmla="*/ 487929 w 942969"/>
              <a:gd name="connsiteY10" fmla="*/ 482842 h 520402"/>
              <a:gd name="connsiteX11" fmla="*/ 672079 w 942969"/>
              <a:gd name="connsiteY11" fmla="*/ 400292 h 520402"/>
              <a:gd name="connsiteX12" fmla="*/ 872104 w 942969"/>
              <a:gd name="connsiteY12" fmla="*/ 168517 h 520402"/>
              <a:gd name="connsiteX13" fmla="*/ 937191 w 942969"/>
              <a:gd name="connsiteY13" fmla="*/ 1829 h 52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2969" h="520402">
                <a:moveTo>
                  <a:pt x="937191" y="1829"/>
                </a:moveTo>
                <a:cubicBezTo>
                  <a:pt x="947510" y="-12194"/>
                  <a:pt x="942483" y="58185"/>
                  <a:pt x="934016" y="84379"/>
                </a:cubicBezTo>
                <a:cubicBezTo>
                  <a:pt x="925549" y="110573"/>
                  <a:pt x="913908" y="119040"/>
                  <a:pt x="886391" y="158992"/>
                </a:cubicBezTo>
                <a:cubicBezTo>
                  <a:pt x="858874" y="198944"/>
                  <a:pt x="812307" y="281230"/>
                  <a:pt x="768916" y="324092"/>
                </a:cubicBezTo>
                <a:cubicBezTo>
                  <a:pt x="725525" y="366954"/>
                  <a:pt x="691128" y="389180"/>
                  <a:pt x="626041" y="416167"/>
                </a:cubicBezTo>
                <a:cubicBezTo>
                  <a:pt x="560954" y="443154"/>
                  <a:pt x="453797" y="468819"/>
                  <a:pt x="378391" y="486017"/>
                </a:cubicBezTo>
                <a:cubicBezTo>
                  <a:pt x="302985" y="503215"/>
                  <a:pt x="228108" y="515121"/>
                  <a:pt x="173604" y="519354"/>
                </a:cubicBezTo>
                <a:cubicBezTo>
                  <a:pt x="119100" y="523587"/>
                  <a:pt x="79412" y="513798"/>
                  <a:pt x="51366" y="511417"/>
                </a:cubicBezTo>
                <a:cubicBezTo>
                  <a:pt x="23320" y="509036"/>
                  <a:pt x="-13986" y="506125"/>
                  <a:pt x="5329" y="505067"/>
                </a:cubicBezTo>
                <a:cubicBezTo>
                  <a:pt x="24644" y="504009"/>
                  <a:pt x="86821" y="508771"/>
                  <a:pt x="167254" y="505067"/>
                </a:cubicBezTo>
                <a:cubicBezTo>
                  <a:pt x="247687" y="501363"/>
                  <a:pt x="403792" y="500304"/>
                  <a:pt x="487929" y="482842"/>
                </a:cubicBezTo>
                <a:cubicBezTo>
                  <a:pt x="572066" y="465380"/>
                  <a:pt x="608050" y="452679"/>
                  <a:pt x="672079" y="400292"/>
                </a:cubicBezTo>
                <a:cubicBezTo>
                  <a:pt x="736108" y="347905"/>
                  <a:pt x="827390" y="230694"/>
                  <a:pt x="872104" y="168517"/>
                </a:cubicBezTo>
                <a:cubicBezTo>
                  <a:pt x="916818" y="106340"/>
                  <a:pt x="926872" y="15852"/>
                  <a:pt x="937191" y="18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5B13A3F-081B-4CF1-8CF7-B8510A9868DF}"/>
              </a:ext>
            </a:extLst>
          </p:cNvPr>
          <p:cNvSpPr/>
          <p:nvPr/>
        </p:nvSpPr>
        <p:spPr>
          <a:xfrm>
            <a:off x="4433433" y="2499338"/>
            <a:ext cx="323309" cy="887778"/>
          </a:xfrm>
          <a:custGeom>
            <a:avLst/>
            <a:gdLst>
              <a:gd name="connsiteX0" fmla="*/ 455 w 323309"/>
              <a:gd name="connsiteY0" fmla="*/ 975 h 887778"/>
              <a:gd name="connsiteX1" fmla="*/ 5217 w 323309"/>
              <a:gd name="connsiteY1" fmla="*/ 164487 h 887778"/>
              <a:gd name="connsiteX2" fmla="*/ 14742 w 323309"/>
              <a:gd name="connsiteY2" fmla="*/ 242275 h 887778"/>
              <a:gd name="connsiteX3" fmla="*/ 46492 w 323309"/>
              <a:gd name="connsiteY3" fmla="*/ 439125 h 887778"/>
              <a:gd name="connsiteX4" fmla="*/ 92530 w 323309"/>
              <a:gd name="connsiteY4" fmla="*/ 601050 h 887778"/>
              <a:gd name="connsiteX5" fmla="*/ 117930 w 323309"/>
              <a:gd name="connsiteY5" fmla="*/ 748687 h 887778"/>
              <a:gd name="connsiteX6" fmla="*/ 149680 w 323309"/>
              <a:gd name="connsiteY6" fmla="*/ 793137 h 887778"/>
              <a:gd name="connsiteX7" fmla="*/ 319542 w 323309"/>
              <a:gd name="connsiteY7" fmla="*/ 883625 h 887778"/>
              <a:gd name="connsiteX8" fmla="*/ 259217 w 323309"/>
              <a:gd name="connsiteY8" fmla="*/ 867750 h 887778"/>
              <a:gd name="connsiteX9" fmla="*/ 163967 w 323309"/>
              <a:gd name="connsiteY9" fmla="*/ 824887 h 887778"/>
              <a:gd name="connsiteX10" fmla="*/ 127455 w 323309"/>
              <a:gd name="connsiteY10" fmla="*/ 740750 h 887778"/>
              <a:gd name="connsiteX11" fmla="*/ 78242 w 323309"/>
              <a:gd name="connsiteY11" fmla="*/ 501037 h 887778"/>
              <a:gd name="connsiteX12" fmla="*/ 44905 w 323309"/>
              <a:gd name="connsiteY12" fmla="*/ 366100 h 887778"/>
              <a:gd name="connsiteX13" fmla="*/ 16330 w 323309"/>
              <a:gd name="connsiteY13" fmla="*/ 108925 h 887778"/>
              <a:gd name="connsiteX14" fmla="*/ 455 w 323309"/>
              <a:gd name="connsiteY14" fmla="*/ 975 h 88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3309" h="887778">
                <a:moveTo>
                  <a:pt x="455" y="975"/>
                </a:moveTo>
                <a:cubicBezTo>
                  <a:pt x="-1397" y="10235"/>
                  <a:pt x="2836" y="124270"/>
                  <a:pt x="5217" y="164487"/>
                </a:cubicBezTo>
                <a:cubicBezTo>
                  <a:pt x="7598" y="204704"/>
                  <a:pt x="7863" y="196502"/>
                  <a:pt x="14742" y="242275"/>
                </a:cubicBezTo>
                <a:cubicBezTo>
                  <a:pt x="21621" y="288048"/>
                  <a:pt x="33527" y="379329"/>
                  <a:pt x="46492" y="439125"/>
                </a:cubicBezTo>
                <a:cubicBezTo>
                  <a:pt x="59457" y="498921"/>
                  <a:pt x="80624" y="549456"/>
                  <a:pt x="92530" y="601050"/>
                </a:cubicBezTo>
                <a:cubicBezTo>
                  <a:pt x="104436" y="652644"/>
                  <a:pt x="108405" y="716673"/>
                  <a:pt x="117930" y="748687"/>
                </a:cubicBezTo>
                <a:cubicBezTo>
                  <a:pt x="127455" y="780701"/>
                  <a:pt x="116078" y="770647"/>
                  <a:pt x="149680" y="793137"/>
                </a:cubicBezTo>
                <a:cubicBezTo>
                  <a:pt x="183282" y="815627"/>
                  <a:pt x="301286" y="871190"/>
                  <a:pt x="319542" y="883625"/>
                </a:cubicBezTo>
                <a:cubicBezTo>
                  <a:pt x="337798" y="896061"/>
                  <a:pt x="285146" y="877540"/>
                  <a:pt x="259217" y="867750"/>
                </a:cubicBezTo>
                <a:cubicBezTo>
                  <a:pt x="233288" y="857960"/>
                  <a:pt x="185927" y="846054"/>
                  <a:pt x="163967" y="824887"/>
                </a:cubicBezTo>
                <a:cubicBezTo>
                  <a:pt x="142007" y="803720"/>
                  <a:pt x="141743" y="794725"/>
                  <a:pt x="127455" y="740750"/>
                </a:cubicBezTo>
                <a:cubicBezTo>
                  <a:pt x="113168" y="686775"/>
                  <a:pt x="92000" y="563479"/>
                  <a:pt x="78242" y="501037"/>
                </a:cubicBezTo>
                <a:cubicBezTo>
                  <a:pt x="64484" y="438595"/>
                  <a:pt x="55224" y="431452"/>
                  <a:pt x="44905" y="366100"/>
                </a:cubicBezTo>
                <a:cubicBezTo>
                  <a:pt x="34586" y="300748"/>
                  <a:pt x="22945" y="167927"/>
                  <a:pt x="16330" y="108925"/>
                </a:cubicBezTo>
                <a:cubicBezTo>
                  <a:pt x="9715" y="49923"/>
                  <a:pt x="2307" y="-8285"/>
                  <a:pt x="455" y="9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A17ACB2-5EF2-4B5A-8433-B01FB9629BE1}"/>
              </a:ext>
            </a:extLst>
          </p:cNvPr>
          <p:cNvSpPr/>
          <p:nvPr/>
        </p:nvSpPr>
        <p:spPr>
          <a:xfrm>
            <a:off x="4768850" y="2517022"/>
            <a:ext cx="167339" cy="316667"/>
          </a:xfrm>
          <a:custGeom>
            <a:avLst/>
            <a:gdLst>
              <a:gd name="connsiteX0" fmla="*/ 166688 w 167339"/>
              <a:gd name="connsiteY0" fmla="*/ 2341 h 316667"/>
              <a:gd name="connsiteX1" fmla="*/ 71438 w 167339"/>
              <a:gd name="connsiteY1" fmla="*/ 108703 h 316667"/>
              <a:gd name="connsiteX2" fmla="*/ 31750 w 167339"/>
              <a:gd name="connsiteY2" fmla="*/ 172203 h 316667"/>
              <a:gd name="connsiteX3" fmla="*/ 7938 w 167339"/>
              <a:gd name="connsiteY3" fmla="*/ 226178 h 316667"/>
              <a:gd name="connsiteX4" fmla="*/ 0 w 167339"/>
              <a:gd name="connsiteY4" fmla="*/ 315078 h 316667"/>
              <a:gd name="connsiteX5" fmla="*/ 7938 w 167339"/>
              <a:gd name="connsiteY5" fmla="*/ 278566 h 316667"/>
              <a:gd name="connsiteX6" fmla="*/ 19050 w 167339"/>
              <a:gd name="connsiteY6" fmla="*/ 219828 h 316667"/>
              <a:gd name="connsiteX7" fmla="*/ 166688 w 167339"/>
              <a:gd name="connsiteY7" fmla="*/ 2341 h 316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339" h="316667">
                <a:moveTo>
                  <a:pt x="166688" y="2341"/>
                </a:moveTo>
                <a:cubicBezTo>
                  <a:pt x="175419" y="-16180"/>
                  <a:pt x="93928" y="80393"/>
                  <a:pt x="71438" y="108703"/>
                </a:cubicBezTo>
                <a:cubicBezTo>
                  <a:pt x="48948" y="137013"/>
                  <a:pt x="42333" y="152624"/>
                  <a:pt x="31750" y="172203"/>
                </a:cubicBezTo>
                <a:cubicBezTo>
                  <a:pt x="21167" y="191782"/>
                  <a:pt x="13230" y="202365"/>
                  <a:pt x="7938" y="226178"/>
                </a:cubicBezTo>
                <a:cubicBezTo>
                  <a:pt x="2646" y="249991"/>
                  <a:pt x="0" y="306347"/>
                  <a:pt x="0" y="315078"/>
                </a:cubicBezTo>
                <a:cubicBezTo>
                  <a:pt x="0" y="323809"/>
                  <a:pt x="4763" y="294441"/>
                  <a:pt x="7938" y="278566"/>
                </a:cubicBezTo>
                <a:cubicBezTo>
                  <a:pt x="11113" y="262691"/>
                  <a:pt x="-4762" y="263749"/>
                  <a:pt x="19050" y="219828"/>
                </a:cubicBezTo>
                <a:cubicBezTo>
                  <a:pt x="42862" y="175907"/>
                  <a:pt x="157957" y="20862"/>
                  <a:pt x="166688" y="23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648F342-CACD-46D9-A54D-671B736C80C6}"/>
              </a:ext>
            </a:extLst>
          </p:cNvPr>
          <p:cNvSpPr/>
          <p:nvPr/>
        </p:nvSpPr>
        <p:spPr>
          <a:xfrm>
            <a:off x="5003918" y="2591927"/>
            <a:ext cx="71392" cy="161126"/>
          </a:xfrm>
          <a:custGeom>
            <a:avLst/>
            <a:gdLst>
              <a:gd name="connsiteX0" fmla="*/ 1470 w 71392"/>
              <a:gd name="connsiteY0" fmla="*/ 461 h 161126"/>
              <a:gd name="connsiteX1" fmla="*/ 6232 w 71392"/>
              <a:gd name="connsiteY1" fmla="*/ 63961 h 161126"/>
              <a:gd name="connsiteX2" fmla="*/ 39570 w 71392"/>
              <a:gd name="connsiteY2" fmla="*/ 138573 h 161126"/>
              <a:gd name="connsiteX3" fmla="*/ 71320 w 71392"/>
              <a:gd name="connsiteY3" fmla="*/ 160798 h 161126"/>
              <a:gd name="connsiteX4" fmla="*/ 47507 w 71392"/>
              <a:gd name="connsiteY4" fmla="*/ 125873 h 161126"/>
              <a:gd name="connsiteX5" fmla="*/ 23695 w 71392"/>
              <a:gd name="connsiteY5" fmla="*/ 97298 h 161126"/>
              <a:gd name="connsiteX6" fmla="*/ 1470 w 71392"/>
              <a:gd name="connsiteY6" fmla="*/ 461 h 16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92" h="161126">
                <a:moveTo>
                  <a:pt x="1470" y="461"/>
                </a:moveTo>
                <a:cubicBezTo>
                  <a:pt x="-1441" y="-5095"/>
                  <a:pt x="-118" y="40942"/>
                  <a:pt x="6232" y="63961"/>
                </a:cubicBezTo>
                <a:cubicBezTo>
                  <a:pt x="12582" y="86980"/>
                  <a:pt x="28722" y="122434"/>
                  <a:pt x="39570" y="138573"/>
                </a:cubicBezTo>
                <a:cubicBezTo>
                  <a:pt x="50418" y="154712"/>
                  <a:pt x="69997" y="162915"/>
                  <a:pt x="71320" y="160798"/>
                </a:cubicBezTo>
                <a:cubicBezTo>
                  <a:pt x="72643" y="158681"/>
                  <a:pt x="55444" y="136456"/>
                  <a:pt x="47507" y="125873"/>
                </a:cubicBezTo>
                <a:cubicBezTo>
                  <a:pt x="39570" y="115290"/>
                  <a:pt x="30309" y="112644"/>
                  <a:pt x="23695" y="97298"/>
                </a:cubicBezTo>
                <a:cubicBezTo>
                  <a:pt x="17081" y="81952"/>
                  <a:pt x="4381" y="6017"/>
                  <a:pt x="1470" y="4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CD4937F-9A09-4D1C-AA78-915AEF7933EB}"/>
              </a:ext>
            </a:extLst>
          </p:cNvPr>
          <p:cNvSpPr/>
          <p:nvPr/>
        </p:nvSpPr>
        <p:spPr>
          <a:xfrm>
            <a:off x="4794823" y="2624435"/>
            <a:ext cx="275474" cy="294919"/>
          </a:xfrm>
          <a:custGeom>
            <a:avLst/>
            <a:gdLst>
              <a:gd name="connsiteX0" fmla="*/ 274065 w 275474"/>
              <a:gd name="connsiteY0" fmla="*/ 147340 h 294919"/>
              <a:gd name="connsiteX1" fmla="*/ 231202 w 275474"/>
              <a:gd name="connsiteY1" fmla="*/ 96540 h 294919"/>
              <a:gd name="connsiteX2" fmla="*/ 194690 w 275474"/>
              <a:gd name="connsiteY2" fmla="*/ 10815 h 294919"/>
              <a:gd name="connsiteX3" fmla="*/ 158177 w 275474"/>
              <a:gd name="connsiteY3" fmla="*/ 1290 h 294919"/>
              <a:gd name="connsiteX4" fmla="*/ 113727 w 275474"/>
              <a:gd name="connsiteY4" fmla="*/ 2878 h 294919"/>
              <a:gd name="connsiteX5" fmla="*/ 59752 w 275474"/>
              <a:gd name="connsiteY5" fmla="*/ 26690 h 294919"/>
              <a:gd name="connsiteX6" fmla="*/ 16890 w 275474"/>
              <a:gd name="connsiteY6" fmla="*/ 87015 h 294919"/>
              <a:gd name="connsiteX7" fmla="*/ 2602 w 275474"/>
              <a:gd name="connsiteY7" fmla="*/ 115590 h 294919"/>
              <a:gd name="connsiteX8" fmla="*/ 66102 w 275474"/>
              <a:gd name="connsiteY8" fmla="*/ 166390 h 294919"/>
              <a:gd name="connsiteX9" fmla="*/ 115315 w 275474"/>
              <a:gd name="connsiteY9" fmla="*/ 183853 h 294919"/>
              <a:gd name="connsiteX10" fmla="*/ 126427 w 275474"/>
              <a:gd name="connsiteY10" fmla="*/ 204490 h 294919"/>
              <a:gd name="connsiteX11" fmla="*/ 126427 w 275474"/>
              <a:gd name="connsiteY11" fmla="*/ 272753 h 294919"/>
              <a:gd name="connsiteX12" fmla="*/ 91502 w 275474"/>
              <a:gd name="connsiteY12" fmla="*/ 293390 h 294919"/>
              <a:gd name="connsiteX13" fmla="*/ 148652 w 275474"/>
              <a:gd name="connsiteY13" fmla="*/ 237828 h 294919"/>
              <a:gd name="connsiteX14" fmla="*/ 147065 w 275474"/>
              <a:gd name="connsiteY14" fmla="*/ 163215 h 294919"/>
              <a:gd name="connsiteX15" fmla="*/ 126427 w 275474"/>
              <a:gd name="connsiteY15" fmla="*/ 128290 h 294919"/>
              <a:gd name="connsiteX16" fmla="*/ 124840 w 275474"/>
              <a:gd name="connsiteY16" fmla="*/ 93365 h 294919"/>
              <a:gd name="connsiteX17" fmla="*/ 142302 w 275474"/>
              <a:gd name="connsiteY17" fmla="*/ 53678 h 294919"/>
              <a:gd name="connsiteX18" fmla="*/ 175640 w 275474"/>
              <a:gd name="connsiteY18" fmla="*/ 107653 h 294919"/>
              <a:gd name="connsiteX19" fmla="*/ 274065 w 275474"/>
              <a:gd name="connsiteY19" fmla="*/ 147340 h 29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5474" h="294919">
                <a:moveTo>
                  <a:pt x="274065" y="147340"/>
                </a:moveTo>
                <a:cubicBezTo>
                  <a:pt x="283325" y="145488"/>
                  <a:pt x="244431" y="119294"/>
                  <a:pt x="231202" y="96540"/>
                </a:cubicBezTo>
                <a:cubicBezTo>
                  <a:pt x="217973" y="73786"/>
                  <a:pt x="206861" y="26690"/>
                  <a:pt x="194690" y="10815"/>
                </a:cubicBezTo>
                <a:cubicBezTo>
                  <a:pt x="182519" y="-5060"/>
                  <a:pt x="171671" y="2613"/>
                  <a:pt x="158177" y="1290"/>
                </a:cubicBezTo>
                <a:cubicBezTo>
                  <a:pt x="144683" y="-33"/>
                  <a:pt x="130131" y="-1355"/>
                  <a:pt x="113727" y="2878"/>
                </a:cubicBezTo>
                <a:cubicBezTo>
                  <a:pt x="97323" y="7111"/>
                  <a:pt x="75891" y="12667"/>
                  <a:pt x="59752" y="26690"/>
                </a:cubicBezTo>
                <a:cubicBezTo>
                  <a:pt x="43613" y="40713"/>
                  <a:pt x="26415" y="72198"/>
                  <a:pt x="16890" y="87015"/>
                </a:cubicBezTo>
                <a:cubicBezTo>
                  <a:pt x="7365" y="101832"/>
                  <a:pt x="-5600" y="102361"/>
                  <a:pt x="2602" y="115590"/>
                </a:cubicBezTo>
                <a:cubicBezTo>
                  <a:pt x="10804" y="128819"/>
                  <a:pt x="47316" y="155013"/>
                  <a:pt x="66102" y="166390"/>
                </a:cubicBezTo>
                <a:cubicBezTo>
                  <a:pt x="84887" y="177767"/>
                  <a:pt x="105261" y="177503"/>
                  <a:pt x="115315" y="183853"/>
                </a:cubicBezTo>
                <a:cubicBezTo>
                  <a:pt x="125369" y="190203"/>
                  <a:pt x="124575" y="189673"/>
                  <a:pt x="126427" y="204490"/>
                </a:cubicBezTo>
                <a:cubicBezTo>
                  <a:pt x="128279" y="219307"/>
                  <a:pt x="132248" y="257936"/>
                  <a:pt x="126427" y="272753"/>
                </a:cubicBezTo>
                <a:cubicBezTo>
                  <a:pt x="120606" y="287570"/>
                  <a:pt x="87798" y="299211"/>
                  <a:pt x="91502" y="293390"/>
                </a:cubicBezTo>
                <a:cubicBezTo>
                  <a:pt x="95206" y="287569"/>
                  <a:pt x="139391" y="259524"/>
                  <a:pt x="148652" y="237828"/>
                </a:cubicBezTo>
                <a:cubicBezTo>
                  <a:pt x="157912" y="216132"/>
                  <a:pt x="150769" y="181471"/>
                  <a:pt x="147065" y="163215"/>
                </a:cubicBezTo>
                <a:cubicBezTo>
                  <a:pt x="143361" y="144959"/>
                  <a:pt x="130131" y="139932"/>
                  <a:pt x="126427" y="128290"/>
                </a:cubicBezTo>
                <a:cubicBezTo>
                  <a:pt x="122723" y="116648"/>
                  <a:pt x="122194" y="105800"/>
                  <a:pt x="124840" y="93365"/>
                </a:cubicBezTo>
                <a:cubicBezTo>
                  <a:pt x="127486" y="80930"/>
                  <a:pt x="133835" y="51297"/>
                  <a:pt x="142302" y="53678"/>
                </a:cubicBezTo>
                <a:cubicBezTo>
                  <a:pt x="150769" y="56059"/>
                  <a:pt x="155796" y="91514"/>
                  <a:pt x="175640" y="107653"/>
                </a:cubicBezTo>
                <a:cubicBezTo>
                  <a:pt x="195484" y="123792"/>
                  <a:pt x="264805" y="149192"/>
                  <a:pt x="274065" y="147340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6B53263-F602-462D-B87F-801520884F2F}"/>
              </a:ext>
            </a:extLst>
          </p:cNvPr>
          <p:cNvSpPr/>
          <p:nvPr/>
        </p:nvSpPr>
        <p:spPr>
          <a:xfrm>
            <a:off x="4589480" y="1826036"/>
            <a:ext cx="304824" cy="401344"/>
          </a:xfrm>
          <a:custGeom>
            <a:avLst/>
            <a:gdLst>
              <a:gd name="connsiteX0" fmla="*/ 304783 w 304824"/>
              <a:gd name="connsiteY0" fmla="*/ 1177 h 401344"/>
              <a:gd name="connsiteX1" fmla="*/ 123808 w 304824"/>
              <a:gd name="connsiteY1" fmla="*/ 156752 h 401344"/>
              <a:gd name="connsiteX2" fmla="*/ 31733 w 304824"/>
              <a:gd name="connsiteY2" fmla="*/ 348839 h 401344"/>
              <a:gd name="connsiteX3" fmla="*/ 53958 w 304824"/>
              <a:gd name="connsiteY3" fmla="*/ 398052 h 401344"/>
              <a:gd name="connsiteX4" fmla="*/ 1570 w 304824"/>
              <a:gd name="connsiteY4" fmla="*/ 388527 h 401344"/>
              <a:gd name="connsiteX5" fmla="*/ 25383 w 304824"/>
              <a:gd name="connsiteY5" fmla="*/ 321852 h 401344"/>
              <a:gd name="connsiteX6" fmla="*/ 139683 w 304824"/>
              <a:gd name="connsiteY6" fmla="*/ 98014 h 401344"/>
              <a:gd name="connsiteX7" fmla="*/ 304783 w 304824"/>
              <a:gd name="connsiteY7" fmla="*/ 1177 h 40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824" h="401344">
                <a:moveTo>
                  <a:pt x="304783" y="1177"/>
                </a:moveTo>
                <a:cubicBezTo>
                  <a:pt x="302137" y="10967"/>
                  <a:pt x="169316" y="98808"/>
                  <a:pt x="123808" y="156752"/>
                </a:cubicBezTo>
                <a:cubicBezTo>
                  <a:pt x="78300" y="214696"/>
                  <a:pt x="43375" y="308622"/>
                  <a:pt x="31733" y="348839"/>
                </a:cubicBezTo>
                <a:cubicBezTo>
                  <a:pt x="20091" y="389056"/>
                  <a:pt x="58985" y="391437"/>
                  <a:pt x="53958" y="398052"/>
                </a:cubicBezTo>
                <a:cubicBezTo>
                  <a:pt x="48931" y="404667"/>
                  <a:pt x="6333" y="401227"/>
                  <a:pt x="1570" y="388527"/>
                </a:cubicBezTo>
                <a:cubicBezTo>
                  <a:pt x="-3193" y="375827"/>
                  <a:pt x="2364" y="370271"/>
                  <a:pt x="25383" y="321852"/>
                </a:cubicBezTo>
                <a:cubicBezTo>
                  <a:pt x="48402" y="273433"/>
                  <a:pt x="95233" y="151725"/>
                  <a:pt x="139683" y="98014"/>
                </a:cubicBezTo>
                <a:cubicBezTo>
                  <a:pt x="184133" y="44304"/>
                  <a:pt x="307429" y="-8613"/>
                  <a:pt x="304783" y="11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42DBBEE-16F0-4E44-B82E-279AF3382524}"/>
              </a:ext>
            </a:extLst>
          </p:cNvPr>
          <p:cNvSpPr/>
          <p:nvPr/>
        </p:nvSpPr>
        <p:spPr>
          <a:xfrm>
            <a:off x="4537835" y="2225332"/>
            <a:ext cx="70678" cy="334964"/>
          </a:xfrm>
          <a:custGeom>
            <a:avLst/>
            <a:gdLst>
              <a:gd name="connsiteX0" fmla="*/ 70678 w 70678"/>
              <a:gd name="connsiteY0" fmla="*/ 343 h 334964"/>
              <a:gd name="connsiteX1" fmla="*/ 37340 w 70678"/>
              <a:gd name="connsiteY1" fmla="*/ 87656 h 334964"/>
              <a:gd name="connsiteX2" fmla="*/ 8765 w 70678"/>
              <a:gd name="connsiteY2" fmla="*/ 178143 h 334964"/>
              <a:gd name="connsiteX3" fmla="*/ 4003 w 70678"/>
              <a:gd name="connsiteY3" fmla="*/ 208306 h 334964"/>
              <a:gd name="connsiteX4" fmla="*/ 62740 w 70678"/>
              <a:gd name="connsiteY4" fmla="*/ 332131 h 334964"/>
              <a:gd name="connsiteX5" fmla="*/ 26228 w 70678"/>
              <a:gd name="connsiteY5" fmla="*/ 289268 h 334964"/>
              <a:gd name="connsiteX6" fmla="*/ 18290 w 70678"/>
              <a:gd name="connsiteY6" fmla="*/ 222593 h 334964"/>
              <a:gd name="connsiteX7" fmla="*/ 37340 w 70678"/>
              <a:gd name="connsiteY7" fmla="*/ 120993 h 334964"/>
              <a:gd name="connsiteX8" fmla="*/ 70678 w 70678"/>
              <a:gd name="connsiteY8" fmla="*/ 343 h 33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678" h="334964">
                <a:moveTo>
                  <a:pt x="70678" y="343"/>
                </a:moveTo>
                <a:cubicBezTo>
                  <a:pt x="70678" y="-5213"/>
                  <a:pt x="47659" y="58023"/>
                  <a:pt x="37340" y="87656"/>
                </a:cubicBezTo>
                <a:cubicBezTo>
                  <a:pt x="27021" y="117289"/>
                  <a:pt x="14321" y="158035"/>
                  <a:pt x="8765" y="178143"/>
                </a:cubicBezTo>
                <a:cubicBezTo>
                  <a:pt x="3209" y="198251"/>
                  <a:pt x="-4993" y="182641"/>
                  <a:pt x="4003" y="208306"/>
                </a:cubicBezTo>
                <a:cubicBezTo>
                  <a:pt x="12999" y="233971"/>
                  <a:pt x="59036" y="318637"/>
                  <a:pt x="62740" y="332131"/>
                </a:cubicBezTo>
                <a:cubicBezTo>
                  <a:pt x="66444" y="345625"/>
                  <a:pt x="33636" y="307524"/>
                  <a:pt x="26228" y="289268"/>
                </a:cubicBezTo>
                <a:cubicBezTo>
                  <a:pt x="18820" y="271012"/>
                  <a:pt x="16438" y="250639"/>
                  <a:pt x="18290" y="222593"/>
                </a:cubicBezTo>
                <a:cubicBezTo>
                  <a:pt x="20142" y="194547"/>
                  <a:pt x="27815" y="155918"/>
                  <a:pt x="37340" y="120993"/>
                </a:cubicBezTo>
                <a:cubicBezTo>
                  <a:pt x="46865" y="86068"/>
                  <a:pt x="70678" y="5899"/>
                  <a:pt x="70678" y="3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7D51A3F-BBA7-4D41-8848-7FF752AAC8BF}"/>
              </a:ext>
            </a:extLst>
          </p:cNvPr>
          <p:cNvSpPr/>
          <p:nvPr/>
        </p:nvSpPr>
        <p:spPr>
          <a:xfrm>
            <a:off x="4554610" y="1811198"/>
            <a:ext cx="160302" cy="400470"/>
          </a:xfrm>
          <a:custGeom>
            <a:avLst/>
            <a:gdLst>
              <a:gd name="connsiteX0" fmla="*/ 160265 w 160302"/>
              <a:gd name="connsiteY0" fmla="*/ 140 h 400470"/>
              <a:gd name="connsiteX1" fmla="*/ 79303 w 160302"/>
              <a:gd name="connsiteY1" fmla="*/ 160477 h 400470"/>
              <a:gd name="connsiteX2" fmla="*/ 9453 w 160302"/>
              <a:gd name="connsiteY2" fmla="*/ 284302 h 400470"/>
              <a:gd name="connsiteX3" fmla="*/ 1515 w 160302"/>
              <a:gd name="connsiteY3" fmla="*/ 400190 h 400470"/>
              <a:gd name="connsiteX4" fmla="*/ 17390 w 160302"/>
              <a:gd name="connsiteY4" fmla="*/ 312877 h 400470"/>
              <a:gd name="connsiteX5" fmla="*/ 88828 w 160302"/>
              <a:gd name="connsiteY5" fmla="*/ 189052 h 400470"/>
              <a:gd name="connsiteX6" fmla="*/ 160265 w 160302"/>
              <a:gd name="connsiteY6" fmla="*/ 140 h 40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02" h="400470">
                <a:moveTo>
                  <a:pt x="160265" y="140"/>
                </a:moveTo>
                <a:cubicBezTo>
                  <a:pt x="158678" y="-4622"/>
                  <a:pt x="104438" y="113117"/>
                  <a:pt x="79303" y="160477"/>
                </a:cubicBezTo>
                <a:cubicBezTo>
                  <a:pt x="54168" y="207837"/>
                  <a:pt x="22418" y="244350"/>
                  <a:pt x="9453" y="284302"/>
                </a:cubicBezTo>
                <a:cubicBezTo>
                  <a:pt x="-3512" y="324254"/>
                  <a:pt x="192" y="395428"/>
                  <a:pt x="1515" y="400190"/>
                </a:cubicBezTo>
                <a:cubicBezTo>
                  <a:pt x="2838" y="404952"/>
                  <a:pt x="2838" y="348067"/>
                  <a:pt x="17390" y="312877"/>
                </a:cubicBezTo>
                <a:cubicBezTo>
                  <a:pt x="31942" y="277687"/>
                  <a:pt x="65280" y="239852"/>
                  <a:pt x="88828" y="189052"/>
                </a:cubicBezTo>
                <a:cubicBezTo>
                  <a:pt x="112376" y="138252"/>
                  <a:pt x="161852" y="4902"/>
                  <a:pt x="160265" y="1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E4B732A-1D3A-48F6-9F0F-7AAA5EF7D924}"/>
              </a:ext>
            </a:extLst>
          </p:cNvPr>
          <p:cNvSpPr/>
          <p:nvPr/>
        </p:nvSpPr>
        <p:spPr>
          <a:xfrm>
            <a:off x="4486462" y="2266825"/>
            <a:ext cx="58594" cy="186125"/>
          </a:xfrm>
          <a:custGeom>
            <a:avLst/>
            <a:gdLst>
              <a:gd name="connsiteX0" fmla="*/ 10926 w 58594"/>
              <a:gd name="connsiteY0" fmla="*/ 125 h 186125"/>
              <a:gd name="connsiteX1" fmla="*/ 2988 w 58594"/>
              <a:gd name="connsiteY1" fmla="*/ 106488 h 186125"/>
              <a:gd name="connsiteX2" fmla="*/ 56963 w 58594"/>
              <a:gd name="connsiteY2" fmla="*/ 185863 h 186125"/>
              <a:gd name="connsiteX3" fmla="*/ 44263 w 58594"/>
              <a:gd name="connsiteY3" fmla="*/ 128713 h 186125"/>
              <a:gd name="connsiteX4" fmla="*/ 10926 w 58594"/>
              <a:gd name="connsiteY4" fmla="*/ 125 h 1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94" h="186125">
                <a:moveTo>
                  <a:pt x="10926" y="125"/>
                </a:moveTo>
                <a:cubicBezTo>
                  <a:pt x="4047" y="-3579"/>
                  <a:pt x="-4685" y="75532"/>
                  <a:pt x="2988" y="106488"/>
                </a:cubicBezTo>
                <a:cubicBezTo>
                  <a:pt x="10661" y="137444"/>
                  <a:pt x="50084" y="182159"/>
                  <a:pt x="56963" y="185863"/>
                </a:cubicBezTo>
                <a:cubicBezTo>
                  <a:pt x="63842" y="189567"/>
                  <a:pt x="46909" y="153319"/>
                  <a:pt x="44263" y="128713"/>
                </a:cubicBezTo>
                <a:cubicBezTo>
                  <a:pt x="41617" y="104107"/>
                  <a:pt x="17805" y="3829"/>
                  <a:pt x="10926" y="1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7931B4A-38F2-4CA1-8804-C1EB650F50AF}"/>
              </a:ext>
            </a:extLst>
          </p:cNvPr>
          <p:cNvSpPr/>
          <p:nvPr/>
        </p:nvSpPr>
        <p:spPr>
          <a:xfrm>
            <a:off x="4407226" y="2080760"/>
            <a:ext cx="231678" cy="582291"/>
          </a:xfrm>
          <a:custGeom>
            <a:avLst/>
            <a:gdLst>
              <a:gd name="connsiteX0" fmla="*/ 66349 w 231678"/>
              <a:gd name="connsiteY0" fmla="*/ 6803 h 582291"/>
              <a:gd name="connsiteX1" fmla="*/ 39362 w 231678"/>
              <a:gd name="connsiteY1" fmla="*/ 321128 h 582291"/>
              <a:gd name="connsiteX2" fmla="*/ 82224 w 231678"/>
              <a:gd name="connsiteY2" fmla="*/ 410028 h 582291"/>
              <a:gd name="connsiteX3" fmla="*/ 188587 w 231678"/>
              <a:gd name="connsiteY3" fmla="*/ 575128 h 582291"/>
              <a:gd name="connsiteX4" fmla="*/ 231449 w 231678"/>
              <a:gd name="connsiteY4" fmla="*/ 541790 h 582291"/>
              <a:gd name="connsiteX5" fmla="*/ 172712 w 231678"/>
              <a:gd name="connsiteY5" fmla="*/ 581478 h 582291"/>
              <a:gd name="connsiteX6" fmla="*/ 110799 w 231678"/>
              <a:gd name="connsiteY6" fmla="*/ 562428 h 582291"/>
              <a:gd name="connsiteX7" fmla="*/ 64762 w 231678"/>
              <a:gd name="connsiteY7" fmla="*/ 492578 h 582291"/>
              <a:gd name="connsiteX8" fmla="*/ 44124 w 231678"/>
              <a:gd name="connsiteY8" fmla="*/ 365578 h 582291"/>
              <a:gd name="connsiteX9" fmla="*/ 9199 w 231678"/>
              <a:gd name="connsiteY9" fmla="*/ 294140 h 582291"/>
              <a:gd name="connsiteX10" fmla="*/ 9199 w 231678"/>
              <a:gd name="connsiteY10" fmla="*/ 289378 h 582291"/>
              <a:gd name="connsiteX11" fmla="*/ 2849 w 231678"/>
              <a:gd name="connsiteY11" fmla="*/ 117928 h 582291"/>
              <a:gd name="connsiteX12" fmla="*/ 66349 w 231678"/>
              <a:gd name="connsiteY12" fmla="*/ 6803 h 58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678" h="582291">
                <a:moveTo>
                  <a:pt x="66349" y="6803"/>
                </a:moveTo>
                <a:cubicBezTo>
                  <a:pt x="72435" y="40670"/>
                  <a:pt x="36716" y="253924"/>
                  <a:pt x="39362" y="321128"/>
                </a:cubicBezTo>
                <a:cubicBezTo>
                  <a:pt x="42008" y="388332"/>
                  <a:pt x="57353" y="367695"/>
                  <a:pt x="82224" y="410028"/>
                </a:cubicBezTo>
                <a:cubicBezTo>
                  <a:pt x="107095" y="452361"/>
                  <a:pt x="163716" y="553168"/>
                  <a:pt x="188587" y="575128"/>
                </a:cubicBezTo>
                <a:cubicBezTo>
                  <a:pt x="213458" y="597088"/>
                  <a:pt x="234095" y="540732"/>
                  <a:pt x="231449" y="541790"/>
                </a:cubicBezTo>
                <a:cubicBezTo>
                  <a:pt x="228803" y="542848"/>
                  <a:pt x="192820" y="578038"/>
                  <a:pt x="172712" y="581478"/>
                </a:cubicBezTo>
                <a:cubicBezTo>
                  <a:pt x="152604" y="584918"/>
                  <a:pt x="128791" y="577245"/>
                  <a:pt x="110799" y="562428"/>
                </a:cubicBezTo>
                <a:cubicBezTo>
                  <a:pt x="92807" y="547611"/>
                  <a:pt x="75875" y="525386"/>
                  <a:pt x="64762" y="492578"/>
                </a:cubicBezTo>
                <a:cubicBezTo>
                  <a:pt x="53649" y="459770"/>
                  <a:pt x="53384" y="398651"/>
                  <a:pt x="44124" y="365578"/>
                </a:cubicBezTo>
                <a:cubicBezTo>
                  <a:pt x="34864" y="332505"/>
                  <a:pt x="9199" y="294140"/>
                  <a:pt x="9199" y="294140"/>
                </a:cubicBezTo>
                <a:cubicBezTo>
                  <a:pt x="3378" y="281440"/>
                  <a:pt x="10257" y="318747"/>
                  <a:pt x="9199" y="289378"/>
                </a:cubicBezTo>
                <a:cubicBezTo>
                  <a:pt x="8141" y="260009"/>
                  <a:pt x="-5882" y="161584"/>
                  <a:pt x="2849" y="117928"/>
                </a:cubicBezTo>
                <a:cubicBezTo>
                  <a:pt x="11580" y="74272"/>
                  <a:pt x="60263" y="-27064"/>
                  <a:pt x="66349" y="68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D8F839F-4AA4-4C4D-B20F-09FE9BE282BE}"/>
              </a:ext>
            </a:extLst>
          </p:cNvPr>
          <p:cNvSpPr/>
          <p:nvPr/>
        </p:nvSpPr>
        <p:spPr>
          <a:xfrm>
            <a:off x="5163787" y="2603466"/>
            <a:ext cx="310544" cy="179012"/>
          </a:xfrm>
          <a:custGeom>
            <a:avLst/>
            <a:gdLst>
              <a:gd name="connsiteX0" fmla="*/ 309913 w 310544"/>
              <a:gd name="connsiteY0" fmla="*/ 114334 h 179012"/>
              <a:gd name="connsiteX1" fmla="*/ 224188 w 310544"/>
              <a:gd name="connsiteY1" fmla="*/ 174659 h 179012"/>
              <a:gd name="connsiteX2" fmla="*/ 222601 w 310544"/>
              <a:gd name="connsiteY2" fmla="*/ 168309 h 179012"/>
              <a:gd name="connsiteX3" fmla="*/ 224188 w 310544"/>
              <a:gd name="connsiteY3" fmla="*/ 120684 h 179012"/>
              <a:gd name="connsiteX4" fmla="*/ 206726 w 310544"/>
              <a:gd name="connsiteY4" fmla="*/ 100047 h 179012"/>
              <a:gd name="connsiteX5" fmla="*/ 189263 w 310544"/>
              <a:gd name="connsiteY5" fmla="*/ 122272 h 179012"/>
              <a:gd name="connsiteX6" fmla="*/ 189263 w 310544"/>
              <a:gd name="connsiteY6" fmla="*/ 141322 h 179012"/>
              <a:gd name="connsiteX7" fmla="*/ 160688 w 310544"/>
              <a:gd name="connsiteY7" fmla="*/ 139734 h 179012"/>
              <a:gd name="connsiteX8" fmla="*/ 159101 w 310544"/>
              <a:gd name="connsiteY8" fmla="*/ 103222 h 179012"/>
              <a:gd name="connsiteX9" fmla="*/ 149576 w 310544"/>
              <a:gd name="connsiteY9" fmla="*/ 88934 h 179012"/>
              <a:gd name="connsiteX10" fmla="*/ 133701 w 310544"/>
              <a:gd name="connsiteY10" fmla="*/ 74647 h 179012"/>
              <a:gd name="connsiteX11" fmla="*/ 117826 w 310544"/>
              <a:gd name="connsiteY11" fmla="*/ 65122 h 179012"/>
              <a:gd name="connsiteX12" fmla="*/ 109888 w 310544"/>
              <a:gd name="connsiteY12" fmla="*/ 95284 h 179012"/>
              <a:gd name="connsiteX13" fmla="*/ 89251 w 310544"/>
              <a:gd name="connsiteY13" fmla="*/ 82584 h 179012"/>
              <a:gd name="connsiteX14" fmla="*/ 82901 w 310544"/>
              <a:gd name="connsiteY14" fmla="*/ 71472 h 179012"/>
              <a:gd name="connsiteX15" fmla="*/ 67026 w 310544"/>
              <a:gd name="connsiteY15" fmla="*/ 82584 h 179012"/>
              <a:gd name="connsiteX16" fmla="*/ 67026 w 310544"/>
              <a:gd name="connsiteY16" fmla="*/ 50834 h 179012"/>
              <a:gd name="connsiteX17" fmla="*/ 60676 w 310544"/>
              <a:gd name="connsiteY17" fmla="*/ 34959 h 179012"/>
              <a:gd name="connsiteX18" fmla="*/ 20988 w 310544"/>
              <a:gd name="connsiteY18" fmla="*/ 30197 h 179012"/>
              <a:gd name="connsiteX19" fmla="*/ 6701 w 310544"/>
              <a:gd name="connsiteY19" fmla="*/ 17497 h 179012"/>
              <a:gd name="connsiteX20" fmla="*/ 1938 w 310544"/>
              <a:gd name="connsiteY20" fmla="*/ 34 h 179012"/>
              <a:gd name="connsiteX21" fmla="*/ 38451 w 310544"/>
              <a:gd name="connsiteY21" fmla="*/ 22259 h 179012"/>
              <a:gd name="connsiteX22" fmla="*/ 81313 w 310544"/>
              <a:gd name="connsiteY22" fmla="*/ 42897 h 179012"/>
              <a:gd name="connsiteX23" fmla="*/ 152751 w 310544"/>
              <a:gd name="connsiteY23" fmla="*/ 74647 h 179012"/>
              <a:gd name="connsiteX24" fmla="*/ 219426 w 310544"/>
              <a:gd name="connsiteY24" fmla="*/ 85759 h 179012"/>
              <a:gd name="connsiteX25" fmla="*/ 262288 w 310544"/>
              <a:gd name="connsiteY25" fmla="*/ 93697 h 179012"/>
              <a:gd name="connsiteX26" fmla="*/ 309913 w 310544"/>
              <a:gd name="connsiteY26" fmla="*/ 114334 h 17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10544" h="179012">
                <a:moveTo>
                  <a:pt x="309913" y="114334"/>
                </a:moveTo>
                <a:cubicBezTo>
                  <a:pt x="303563" y="127828"/>
                  <a:pt x="224188" y="174659"/>
                  <a:pt x="224188" y="174659"/>
                </a:cubicBezTo>
                <a:cubicBezTo>
                  <a:pt x="209636" y="183655"/>
                  <a:pt x="222601" y="177305"/>
                  <a:pt x="222601" y="168309"/>
                </a:cubicBezTo>
                <a:cubicBezTo>
                  <a:pt x="222601" y="159313"/>
                  <a:pt x="226834" y="132061"/>
                  <a:pt x="224188" y="120684"/>
                </a:cubicBezTo>
                <a:cubicBezTo>
                  <a:pt x="221542" y="109307"/>
                  <a:pt x="212547" y="99782"/>
                  <a:pt x="206726" y="100047"/>
                </a:cubicBezTo>
                <a:cubicBezTo>
                  <a:pt x="200905" y="100312"/>
                  <a:pt x="192173" y="115393"/>
                  <a:pt x="189263" y="122272"/>
                </a:cubicBezTo>
                <a:cubicBezTo>
                  <a:pt x="186352" y="129151"/>
                  <a:pt x="194025" y="138412"/>
                  <a:pt x="189263" y="141322"/>
                </a:cubicBezTo>
                <a:cubicBezTo>
                  <a:pt x="184501" y="144232"/>
                  <a:pt x="165715" y="146084"/>
                  <a:pt x="160688" y="139734"/>
                </a:cubicBezTo>
                <a:cubicBezTo>
                  <a:pt x="155661" y="133384"/>
                  <a:pt x="160953" y="111689"/>
                  <a:pt x="159101" y="103222"/>
                </a:cubicBezTo>
                <a:cubicBezTo>
                  <a:pt x="157249" y="94755"/>
                  <a:pt x="153809" y="93696"/>
                  <a:pt x="149576" y="88934"/>
                </a:cubicBezTo>
                <a:cubicBezTo>
                  <a:pt x="145343" y="84172"/>
                  <a:pt x="138993" y="78616"/>
                  <a:pt x="133701" y="74647"/>
                </a:cubicBezTo>
                <a:cubicBezTo>
                  <a:pt x="128409" y="70678"/>
                  <a:pt x="121795" y="61683"/>
                  <a:pt x="117826" y="65122"/>
                </a:cubicBezTo>
                <a:cubicBezTo>
                  <a:pt x="113857" y="68561"/>
                  <a:pt x="114650" y="92374"/>
                  <a:pt x="109888" y="95284"/>
                </a:cubicBezTo>
                <a:cubicBezTo>
                  <a:pt x="105126" y="98194"/>
                  <a:pt x="93749" y="86553"/>
                  <a:pt x="89251" y="82584"/>
                </a:cubicBezTo>
                <a:cubicBezTo>
                  <a:pt x="84753" y="78615"/>
                  <a:pt x="86605" y="71472"/>
                  <a:pt x="82901" y="71472"/>
                </a:cubicBezTo>
                <a:cubicBezTo>
                  <a:pt x="79197" y="71472"/>
                  <a:pt x="69672" y="86024"/>
                  <a:pt x="67026" y="82584"/>
                </a:cubicBezTo>
                <a:cubicBezTo>
                  <a:pt x="64380" y="79144"/>
                  <a:pt x="68084" y="58771"/>
                  <a:pt x="67026" y="50834"/>
                </a:cubicBezTo>
                <a:cubicBezTo>
                  <a:pt x="65968" y="42897"/>
                  <a:pt x="68349" y="38398"/>
                  <a:pt x="60676" y="34959"/>
                </a:cubicBezTo>
                <a:cubicBezTo>
                  <a:pt x="53003" y="31520"/>
                  <a:pt x="29984" y="33107"/>
                  <a:pt x="20988" y="30197"/>
                </a:cubicBezTo>
                <a:cubicBezTo>
                  <a:pt x="11992" y="27287"/>
                  <a:pt x="9876" y="22524"/>
                  <a:pt x="6701" y="17497"/>
                </a:cubicBezTo>
                <a:cubicBezTo>
                  <a:pt x="3526" y="12470"/>
                  <a:pt x="-3354" y="-760"/>
                  <a:pt x="1938" y="34"/>
                </a:cubicBezTo>
                <a:cubicBezTo>
                  <a:pt x="7230" y="828"/>
                  <a:pt x="25222" y="15115"/>
                  <a:pt x="38451" y="22259"/>
                </a:cubicBezTo>
                <a:cubicBezTo>
                  <a:pt x="51680" y="29403"/>
                  <a:pt x="62263" y="34166"/>
                  <a:pt x="81313" y="42897"/>
                </a:cubicBezTo>
                <a:cubicBezTo>
                  <a:pt x="100363" y="51628"/>
                  <a:pt x="129732" y="67503"/>
                  <a:pt x="152751" y="74647"/>
                </a:cubicBezTo>
                <a:cubicBezTo>
                  <a:pt x="175770" y="81791"/>
                  <a:pt x="201170" y="82584"/>
                  <a:pt x="219426" y="85759"/>
                </a:cubicBezTo>
                <a:cubicBezTo>
                  <a:pt x="237682" y="88934"/>
                  <a:pt x="251705" y="89199"/>
                  <a:pt x="262288" y="93697"/>
                </a:cubicBezTo>
                <a:cubicBezTo>
                  <a:pt x="272871" y="98195"/>
                  <a:pt x="316263" y="100840"/>
                  <a:pt x="309913" y="114334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5B25D48-2789-467E-A472-F998CB60C729}"/>
              </a:ext>
            </a:extLst>
          </p:cNvPr>
          <p:cNvSpPr/>
          <p:nvPr/>
        </p:nvSpPr>
        <p:spPr>
          <a:xfrm>
            <a:off x="4914160" y="1852447"/>
            <a:ext cx="143556" cy="479600"/>
          </a:xfrm>
          <a:custGeom>
            <a:avLst/>
            <a:gdLst>
              <a:gd name="connsiteX0" fmla="*/ 126153 w 143556"/>
              <a:gd name="connsiteY0" fmla="*/ 166 h 479600"/>
              <a:gd name="connsiteX1" fmla="*/ 116628 w 143556"/>
              <a:gd name="connsiteY1" fmla="*/ 76366 h 479600"/>
              <a:gd name="connsiteX2" fmla="*/ 138853 w 143556"/>
              <a:gd name="connsiteY2" fmla="*/ 123991 h 479600"/>
              <a:gd name="connsiteX3" fmla="*/ 142028 w 143556"/>
              <a:gd name="connsiteY3" fmla="*/ 233528 h 479600"/>
              <a:gd name="connsiteX4" fmla="*/ 119803 w 143556"/>
              <a:gd name="connsiteY4" fmla="*/ 149391 h 479600"/>
              <a:gd name="connsiteX5" fmla="*/ 105515 w 143556"/>
              <a:gd name="connsiteY5" fmla="*/ 125578 h 479600"/>
              <a:gd name="connsiteX6" fmla="*/ 49953 w 143556"/>
              <a:gd name="connsiteY6" fmla="*/ 216066 h 479600"/>
              <a:gd name="connsiteX7" fmla="*/ 27728 w 143556"/>
              <a:gd name="connsiteY7" fmla="*/ 349416 h 479600"/>
              <a:gd name="connsiteX8" fmla="*/ 5503 w 143556"/>
              <a:gd name="connsiteY8" fmla="*/ 411328 h 479600"/>
              <a:gd name="connsiteX9" fmla="*/ 3915 w 143556"/>
              <a:gd name="connsiteY9" fmla="*/ 479591 h 479600"/>
              <a:gd name="connsiteX10" fmla="*/ 18203 w 143556"/>
              <a:gd name="connsiteY10" fmla="*/ 406566 h 479600"/>
              <a:gd name="connsiteX11" fmla="*/ 740 w 143556"/>
              <a:gd name="connsiteY11" fmla="*/ 387516 h 479600"/>
              <a:gd name="connsiteX12" fmla="*/ 8678 w 143556"/>
              <a:gd name="connsiteY12" fmla="*/ 268453 h 479600"/>
              <a:gd name="connsiteX13" fmla="*/ 56303 w 143556"/>
              <a:gd name="connsiteY13" fmla="*/ 104941 h 479600"/>
              <a:gd name="connsiteX14" fmla="*/ 94403 w 143556"/>
              <a:gd name="connsiteY14" fmla="*/ 98591 h 479600"/>
              <a:gd name="connsiteX15" fmla="*/ 126153 w 143556"/>
              <a:gd name="connsiteY15" fmla="*/ 166 h 4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3556" h="479600">
                <a:moveTo>
                  <a:pt x="126153" y="166"/>
                </a:moveTo>
                <a:cubicBezTo>
                  <a:pt x="129857" y="-3538"/>
                  <a:pt x="114511" y="55729"/>
                  <a:pt x="116628" y="76366"/>
                </a:cubicBezTo>
                <a:cubicBezTo>
                  <a:pt x="118745" y="97003"/>
                  <a:pt x="134620" y="97797"/>
                  <a:pt x="138853" y="123991"/>
                </a:cubicBezTo>
                <a:cubicBezTo>
                  <a:pt x="143086" y="150185"/>
                  <a:pt x="145203" y="229295"/>
                  <a:pt x="142028" y="233528"/>
                </a:cubicBezTo>
                <a:cubicBezTo>
                  <a:pt x="138853" y="237761"/>
                  <a:pt x="125888" y="167383"/>
                  <a:pt x="119803" y="149391"/>
                </a:cubicBezTo>
                <a:cubicBezTo>
                  <a:pt x="113718" y="131399"/>
                  <a:pt x="117157" y="114466"/>
                  <a:pt x="105515" y="125578"/>
                </a:cubicBezTo>
                <a:cubicBezTo>
                  <a:pt x="93873" y="136691"/>
                  <a:pt x="62917" y="178760"/>
                  <a:pt x="49953" y="216066"/>
                </a:cubicBezTo>
                <a:cubicBezTo>
                  <a:pt x="36988" y="253372"/>
                  <a:pt x="35136" y="316873"/>
                  <a:pt x="27728" y="349416"/>
                </a:cubicBezTo>
                <a:cubicBezTo>
                  <a:pt x="20320" y="381959"/>
                  <a:pt x="9472" y="389632"/>
                  <a:pt x="5503" y="411328"/>
                </a:cubicBezTo>
                <a:cubicBezTo>
                  <a:pt x="1534" y="433024"/>
                  <a:pt x="1798" y="480385"/>
                  <a:pt x="3915" y="479591"/>
                </a:cubicBezTo>
                <a:cubicBezTo>
                  <a:pt x="6032" y="478797"/>
                  <a:pt x="18732" y="421912"/>
                  <a:pt x="18203" y="406566"/>
                </a:cubicBezTo>
                <a:cubicBezTo>
                  <a:pt x="17674" y="391220"/>
                  <a:pt x="2327" y="410535"/>
                  <a:pt x="740" y="387516"/>
                </a:cubicBezTo>
                <a:cubicBezTo>
                  <a:pt x="-847" y="364497"/>
                  <a:pt x="-583" y="315549"/>
                  <a:pt x="8678" y="268453"/>
                </a:cubicBezTo>
                <a:cubicBezTo>
                  <a:pt x="17939" y="221357"/>
                  <a:pt x="42016" y="133251"/>
                  <a:pt x="56303" y="104941"/>
                </a:cubicBezTo>
                <a:cubicBezTo>
                  <a:pt x="70590" y="76631"/>
                  <a:pt x="86730" y="113143"/>
                  <a:pt x="94403" y="98591"/>
                </a:cubicBezTo>
                <a:cubicBezTo>
                  <a:pt x="102076" y="84039"/>
                  <a:pt x="122449" y="3870"/>
                  <a:pt x="126153" y="1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28F95BE-C7C1-422E-B493-F969D567EC71}"/>
              </a:ext>
            </a:extLst>
          </p:cNvPr>
          <p:cNvSpPr/>
          <p:nvPr/>
        </p:nvSpPr>
        <p:spPr>
          <a:xfrm>
            <a:off x="4825145" y="1559449"/>
            <a:ext cx="350247" cy="288722"/>
          </a:xfrm>
          <a:custGeom>
            <a:avLst/>
            <a:gdLst>
              <a:gd name="connsiteX0" fmla="*/ 192943 w 350247"/>
              <a:gd name="connsiteY0" fmla="*/ 113776 h 288722"/>
              <a:gd name="connsiteX1" fmla="*/ 110393 w 350247"/>
              <a:gd name="connsiteY1" fmla="*/ 161401 h 288722"/>
              <a:gd name="connsiteX2" fmla="*/ 32605 w 350247"/>
              <a:gd name="connsiteY2" fmla="*/ 216964 h 288722"/>
              <a:gd name="connsiteX3" fmla="*/ 11968 w 350247"/>
              <a:gd name="connsiteY3" fmla="*/ 212201 h 288722"/>
              <a:gd name="connsiteX4" fmla="*/ 15143 w 350247"/>
              <a:gd name="connsiteY4" fmla="*/ 180451 h 288722"/>
              <a:gd name="connsiteX5" fmla="*/ 194530 w 350247"/>
              <a:gd name="connsiteY5" fmla="*/ 51864 h 288722"/>
              <a:gd name="connsiteX6" fmla="*/ 335818 w 350247"/>
              <a:gd name="connsiteY6" fmla="*/ 1064 h 288722"/>
              <a:gd name="connsiteX7" fmla="*/ 342168 w 350247"/>
              <a:gd name="connsiteY7" fmla="*/ 21701 h 288722"/>
              <a:gd name="connsiteX8" fmla="*/ 305655 w 350247"/>
              <a:gd name="connsiteY8" fmla="*/ 72501 h 288722"/>
              <a:gd name="connsiteX9" fmla="*/ 218343 w 350247"/>
              <a:gd name="connsiteY9" fmla="*/ 183626 h 288722"/>
              <a:gd name="connsiteX10" fmla="*/ 175480 w 350247"/>
              <a:gd name="connsiteY10" fmla="*/ 231251 h 288722"/>
              <a:gd name="connsiteX11" fmla="*/ 138968 w 350247"/>
              <a:gd name="connsiteY11" fmla="*/ 263001 h 288722"/>
              <a:gd name="connsiteX12" fmla="*/ 121505 w 350247"/>
              <a:gd name="connsiteY12" fmla="*/ 272526 h 288722"/>
              <a:gd name="connsiteX13" fmla="*/ 89755 w 350247"/>
              <a:gd name="connsiteY13" fmla="*/ 270939 h 288722"/>
              <a:gd name="connsiteX14" fmla="*/ 7205 w 350247"/>
              <a:gd name="connsiteY14" fmla="*/ 288401 h 288722"/>
              <a:gd name="connsiteX15" fmla="*/ 46893 w 350247"/>
              <a:gd name="connsiteY15" fmla="*/ 253476 h 288722"/>
              <a:gd name="connsiteX16" fmla="*/ 192943 w 350247"/>
              <a:gd name="connsiteY16" fmla="*/ 113776 h 28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0247" h="288722">
                <a:moveTo>
                  <a:pt x="192943" y="113776"/>
                </a:moveTo>
                <a:cubicBezTo>
                  <a:pt x="203526" y="98430"/>
                  <a:pt x="137116" y="144203"/>
                  <a:pt x="110393" y="161401"/>
                </a:cubicBezTo>
                <a:cubicBezTo>
                  <a:pt x="83670" y="178599"/>
                  <a:pt x="49009" y="208497"/>
                  <a:pt x="32605" y="216964"/>
                </a:cubicBezTo>
                <a:cubicBezTo>
                  <a:pt x="16201" y="225431"/>
                  <a:pt x="14878" y="218286"/>
                  <a:pt x="11968" y="212201"/>
                </a:cubicBezTo>
                <a:cubicBezTo>
                  <a:pt x="9058" y="206116"/>
                  <a:pt x="-15284" y="207174"/>
                  <a:pt x="15143" y="180451"/>
                </a:cubicBezTo>
                <a:cubicBezTo>
                  <a:pt x="45570" y="153728"/>
                  <a:pt x="141084" y="81762"/>
                  <a:pt x="194530" y="51864"/>
                </a:cubicBezTo>
                <a:cubicBezTo>
                  <a:pt x="247976" y="21966"/>
                  <a:pt x="311212" y="6091"/>
                  <a:pt x="335818" y="1064"/>
                </a:cubicBezTo>
                <a:cubicBezTo>
                  <a:pt x="360424" y="-3963"/>
                  <a:pt x="347195" y="9795"/>
                  <a:pt x="342168" y="21701"/>
                </a:cubicBezTo>
                <a:cubicBezTo>
                  <a:pt x="337141" y="33607"/>
                  <a:pt x="326293" y="45513"/>
                  <a:pt x="305655" y="72501"/>
                </a:cubicBezTo>
                <a:cubicBezTo>
                  <a:pt x="285017" y="99489"/>
                  <a:pt x="240039" y="157168"/>
                  <a:pt x="218343" y="183626"/>
                </a:cubicBezTo>
                <a:cubicBezTo>
                  <a:pt x="196647" y="210084"/>
                  <a:pt x="188709" y="218022"/>
                  <a:pt x="175480" y="231251"/>
                </a:cubicBezTo>
                <a:cubicBezTo>
                  <a:pt x="162251" y="244480"/>
                  <a:pt x="147964" y="256122"/>
                  <a:pt x="138968" y="263001"/>
                </a:cubicBezTo>
                <a:cubicBezTo>
                  <a:pt x="129972" y="269880"/>
                  <a:pt x="129707" y="271203"/>
                  <a:pt x="121505" y="272526"/>
                </a:cubicBezTo>
                <a:cubicBezTo>
                  <a:pt x="113303" y="273849"/>
                  <a:pt x="108805" y="268293"/>
                  <a:pt x="89755" y="270939"/>
                </a:cubicBezTo>
                <a:cubicBezTo>
                  <a:pt x="70705" y="273585"/>
                  <a:pt x="14349" y="291312"/>
                  <a:pt x="7205" y="288401"/>
                </a:cubicBezTo>
                <a:cubicBezTo>
                  <a:pt x="61" y="285490"/>
                  <a:pt x="19641" y="279934"/>
                  <a:pt x="46893" y="253476"/>
                </a:cubicBezTo>
                <a:cubicBezTo>
                  <a:pt x="74145" y="227018"/>
                  <a:pt x="182360" y="129122"/>
                  <a:pt x="192943" y="1137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A39F81C8-0CB2-4996-BBDA-6D9005B2D404}"/>
              </a:ext>
            </a:extLst>
          </p:cNvPr>
          <p:cNvSpPr/>
          <p:nvPr/>
        </p:nvSpPr>
        <p:spPr>
          <a:xfrm>
            <a:off x="5100606" y="1612969"/>
            <a:ext cx="101636" cy="487298"/>
          </a:xfrm>
          <a:custGeom>
            <a:avLst/>
            <a:gdLst>
              <a:gd name="connsiteX0" fmla="*/ 101632 w 101636"/>
              <a:gd name="connsiteY0" fmla="*/ 3106 h 487298"/>
              <a:gd name="connsiteX1" fmla="*/ 38132 w 101636"/>
              <a:gd name="connsiteY1" fmla="*/ 206306 h 487298"/>
              <a:gd name="connsiteX2" fmla="*/ 33369 w 101636"/>
              <a:gd name="connsiteY2" fmla="*/ 372994 h 487298"/>
              <a:gd name="connsiteX3" fmla="*/ 50832 w 101636"/>
              <a:gd name="connsiteY3" fmla="*/ 465069 h 487298"/>
              <a:gd name="connsiteX4" fmla="*/ 11144 w 101636"/>
              <a:gd name="connsiteY4" fmla="*/ 487294 h 487298"/>
              <a:gd name="connsiteX5" fmla="*/ 15907 w 101636"/>
              <a:gd name="connsiteY5" fmla="*/ 466656 h 487298"/>
              <a:gd name="connsiteX6" fmla="*/ 15907 w 101636"/>
              <a:gd name="connsiteY6" fmla="*/ 426969 h 487298"/>
              <a:gd name="connsiteX7" fmla="*/ 32 w 101636"/>
              <a:gd name="connsiteY7" fmla="*/ 353944 h 487298"/>
              <a:gd name="connsiteX8" fmla="*/ 20669 w 101636"/>
              <a:gd name="connsiteY8" fmla="*/ 163444 h 487298"/>
              <a:gd name="connsiteX9" fmla="*/ 41307 w 101636"/>
              <a:gd name="connsiteY9" fmla="*/ 88831 h 487298"/>
              <a:gd name="connsiteX10" fmla="*/ 101632 w 101636"/>
              <a:gd name="connsiteY10" fmla="*/ 3106 h 48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1636" h="487298">
                <a:moveTo>
                  <a:pt x="101632" y="3106"/>
                </a:moveTo>
                <a:cubicBezTo>
                  <a:pt x="101103" y="22685"/>
                  <a:pt x="49509" y="144658"/>
                  <a:pt x="38132" y="206306"/>
                </a:cubicBezTo>
                <a:cubicBezTo>
                  <a:pt x="26755" y="267954"/>
                  <a:pt x="31252" y="329867"/>
                  <a:pt x="33369" y="372994"/>
                </a:cubicBezTo>
                <a:cubicBezTo>
                  <a:pt x="35486" y="416121"/>
                  <a:pt x="54536" y="446019"/>
                  <a:pt x="50832" y="465069"/>
                </a:cubicBezTo>
                <a:cubicBezTo>
                  <a:pt x="47128" y="484119"/>
                  <a:pt x="16965" y="487030"/>
                  <a:pt x="11144" y="487294"/>
                </a:cubicBezTo>
                <a:cubicBezTo>
                  <a:pt x="5323" y="487558"/>
                  <a:pt x="15113" y="476710"/>
                  <a:pt x="15907" y="466656"/>
                </a:cubicBezTo>
                <a:cubicBezTo>
                  <a:pt x="16701" y="456602"/>
                  <a:pt x="18553" y="445754"/>
                  <a:pt x="15907" y="426969"/>
                </a:cubicBezTo>
                <a:cubicBezTo>
                  <a:pt x="13261" y="408184"/>
                  <a:pt x="-762" y="397865"/>
                  <a:pt x="32" y="353944"/>
                </a:cubicBezTo>
                <a:cubicBezTo>
                  <a:pt x="826" y="310023"/>
                  <a:pt x="13790" y="207629"/>
                  <a:pt x="20669" y="163444"/>
                </a:cubicBezTo>
                <a:cubicBezTo>
                  <a:pt x="27548" y="119259"/>
                  <a:pt x="31782" y="115818"/>
                  <a:pt x="41307" y="88831"/>
                </a:cubicBezTo>
                <a:cubicBezTo>
                  <a:pt x="50832" y="61844"/>
                  <a:pt x="102161" y="-16473"/>
                  <a:pt x="101632" y="31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5851807-7DBB-4A72-84D2-1CA58BA09FF2}"/>
              </a:ext>
            </a:extLst>
          </p:cNvPr>
          <p:cNvSpPr/>
          <p:nvPr/>
        </p:nvSpPr>
        <p:spPr>
          <a:xfrm>
            <a:off x="4850269" y="1795627"/>
            <a:ext cx="136069" cy="387214"/>
          </a:xfrm>
          <a:custGeom>
            <a:avLst/>
            <a:gdLst>
              <a:gd name="connsiteX0" fmla="*/ 136069 w 136069"/>
              <a:gd name="connsiteY0" fmla="*/ 6186 h 387214"/>
              <a:gd name="connsiteX1" fmla="*/ 34469 w 136069"/>
              <a:gd name="connsiteY1" fmla="*/ 228436 h 387214"/>
              <a:gd name="connsiteX2" fmla="*/ 13831 w 136069"/>
              <a:gd name="connsiteY2" fmla="*/ 317336 h 387214"/>
              <a:gd name="connsiteX3" fmla="*/ 24944 w 136069"/>
              <a:gd name="connsiteY3" fmla="*/ 387186 h 387214"/>
              <a:gd name="connsiteX4" fmla="*/ 37644 w 136069"/>
              <a:gd name="connsiteY4" fmla="*/ 309398 h 387214"/>
              <a:gd name="connsiteX5" fmla="*/ 2719 w 136069"/>
              <a:gd name="connsiteY5" fmla="*/ 247486 h 387214"/>
              <a:gd name="connsiteX6" fmla="*/ 5894 w 136069"/>
              <a:gd name="connsiteY6" fmla="*/ 144298 h 387214"/>
              <a:gd name="connsiteX7" fmla="*/ 34469 w 136069"/>
              <a:gd name="connsiteY7" fmla="*/ 68098 h 387214"/>
              <a:gd name="connsiteX8" fmla="*/ 136069 w 136069"/>
              <a:gd name="connsiteY8" fmla="*/ 6186 h 38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069" h="387214">
                <a:moveTo>
                  <a:pt x="136069" y="6186"/>
                </a:moveTo>
                <a:cubicBezTo>
                  <a:pt x="136069" y="32909"/>
                  <a:pt x="54842" y="176578"/>
                  <a:pt x="34469" y="228436"/>
                </a:cubicBezTo>
                <a:cubicBezTo>
                  <a:pt x="14096" y="280294"/>
                  <a:pt x="15418" y="290878"/>
                  <a:pt x="13831" y="317336"/>
                </a:cubicBezTo>
                <a:cubicBezTo>
                  <a:pt x="12243" y="343794"/>
                  <a:pt x="20975" y="388509"/>
                  <a:pt x="24944" y="387186"/>
                </a:cubicBezTo>
                <a:cubicBezTo>
                  <a:pt x="28913" y="385863"/>
                  <a:pt x="41348" y="332681"/>
                  <a:pt x="37644" y="309398"/>
                </a:cubicBezTo>
                <a:cubicBezTo>
                  <a:pt x="33940" y="286115"/>
                  <a:pt x="8011" y="275003"/>
                  <a:pt x="2719" y="247486"/>
                </a:cubicBezTo>
                <a:cubicBezTo>
                  <a:pt x="-2573" y="219969"/>
                  <a:pt x="602" y="174196"/>
                  <a:pt x="5894" y="144298"/>
                </a:cubicBezTo>
                <a:cubicBezTo>
                  <a:pt x="11186" y="114400"/>
                  <a:pt x="17536" y="89529"/>
                  <a:pt x="34469" y="68098"/>
                </a:cubicBezTo>
                <a:cubicBezTo>
                  <a:pt x="51402" y="46667"/>
                  <a:pt x="136069" y="-20537"/>
                  <a:pt x="136069" y="6186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FB194106-8989-432E-AC77-EE00946C64AD}"/>
              </a:ext>
            </a:extLst>
          </p:cNvPr>
          <p:cNvSpPr/>
          <p:nvPr/>
        </p:nvSpPr>
        <p:spPr>
          <a:xfrm>
            <a:off x="5099016" y="2949575"/>
            <a:ext cx="433422" cy="192475"/>
          </a:xfrm>
          <a:custGeom>
            <a:avLst/>
            <a:gdLst>
              <a:gd name="connsiteX0" fmla="*/ 433422 w 433422"/>
              <a:gd name="connsiteY0" fmla="*/ 0 h 192475"/>
              <a:gd name="connsiteX1" fmla="*/ 320709 w 433422"/>
              <a:gd name="connsiteY1" fmla="*/ 57150 h 192475"/>
              <a:gd name="connsiteX2" fmla="*/ 260384 w 433422"/>
              <a:gd name="connsiteY2" fmla="*/ 79375 h 192475"/>
              <a:gd name="connsiteX3" fmla="*/ 212759 w 433422"/>
              <a:gd name="connsiteY3" fmla="*/ 179388 h 192475"/>
              <a:gd name="connsiteX4" fmla="*/ 34 w 433422"/>
              <a:gd name="connsiteY4" fmla="*/ 188913 h 192475"/>
              <a:gd name="connsiteX5" fmla="*/ 196884 w 433422"/>
              <a:gd name="connsiteY5" fmla="*/ 157163 h 192475"/>
              <a:gd name="connsiteX6" fmla="*/ 293722 w 433422"/>
              <a:gd name="connsiteY6" fmla="*/ 98425 h 192475"/>
              <a:gd name="connsiteX7" fmla="*/ 433422 w 433422"/>
              <a:gd name="connsiteY7" fmla="*/ 0 h 19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422" h="192475">
                <a:moveTo>
                  <a:pt x="433422" y="0"/>
                </a:moveTo>
                <a:cubicBezTo>
                  <a:pt x="391485" y="21960"/>
                  <a:pt x="349549" y="43921"/>
                  <a:pt x="320709" y="57150"/>
                </a:cubicBezTo>
                <a:cubicBezTo>
                  <a:pt x="291869" y="70379"/>
                  <a:pt x="278376" y="59002"/>
                  <a:pt x="260384" y="79375"/>
                </a:cubicBezTo>
                <a:cubicBezTo>
                  <a:pt x="242392" y="99748"/>
                  <a:pt x="256151" y="161132"/>
                  <a:pt x="212759" y="179388"/>
                </a:cubicBezTo>
                <a:cubicBezTo>
                  <a:pt x="169367" y="197644"/>
                  <a:pt x="2680" y="192617"/>
                  <a:pt x="34" y="188913"/>
                </a:cubicBezTo>
                <a:cubicBezTo>
                  <a:pt x="-2612" y="185209"/>
                  <a:pt x="147936" y="172244"/>
                  <a:pt x="196884" y="157163"/>
                </a:cubicBezTo>
                <a:cubicBezTo>
                  <a:pt x="245832" y="142082"/>
                  <a:pt x="293722" y="98425"/>
                  <a:pt x="293722" y="98425"/>
                </a:cubicBezTo>
                <a:lnTo>
                  <a:pt x="433422" y="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569A275F-6C8A-460F-8FB4-08EB5E1593E8}"/>
              </a:ext>
            </a:extLst>
          </p:cNvPr>
          <p:cNvSpPr/>
          <p:nvPr/>
        </p:nvSpPr>
        <p:spPr>
          <a:xfrm>
            <a:off x="4679447" y="3122539"/>
            <a:ext cx="243727" cy="217755"/>
          </a:xfrm>
          <a:custGeom>
            <a:avLst/>
            <a:gdLst>
              <a:gd name="connsiteX0" fmla="*/ 208466 w 243727"/>
              <a:gd name="connsiteY0" fmla="*/ 74 h 217755"/>
              <a:gd name="connsiteX1" fmla="*/ 157666 w 243727"/>
              <a:gd name="connsiteY1" fmla="*/ 55636 h 217755"/>
              <a:gd name="connsiteX2" fmla="*/ 152903 w 243727"/>
              <a:gd name="connsiteY2" fmla="*/ 92149 h 217755"/>
              <a:gd name="connsiteX3" fmla="*/ 165603 w 243727"/>
              <a:gd name="connsiteY3" fmla="*/ 114374 h 217755"/>
              <a:gd name="connsiteX4" fmla="*/ 243391 w 243727"/>
              <a:gd name="connsiteY4" fmla="*/ 125486 h 217755"/>
              <a:gd name="connsiteX5" fmla="*/ 191003 w 243727"/>
              <a:gd name="connsiteY5" fmla="*/ 133424 h 217755"/>
              <a:gd name="connsiteX6" fmla="*/ 124328 w 243727"/>
              <a:gd name="connsiteY6" fmla="*/ 174699 h 217755"/>
              <a:gd name="connsiteX7" fmla="*/ 124328 w 243727"/>
              <a:gd name="connsiteY7" fmla="*/ 200099 h 217755"/>
              <a:gd name="connsiteX8" fmla="*/ 78291 w 243727"/>
              <a:gd name="connsiteY8" fmla="*/ 214386 h 217755"/>
              <a:gd name="connsiteX9" fmla="*/ 503 w 243727"/>
              <a:gd name="connsiteY9" fmla="*/ 212799 h 217755"/>
              <a:gd name="connsiteX10" fmla="*/ 46541 w 243727"/>
              <a:gd name="connsiteY10" fmla="*/ 161999 h 217755"/>
              <a:gd name="connsiteX11" fmla="*/ 81466 w 243727"/>
              <a:gd name="connsiteY11" fmla="*/ 85799 h 217755"/>
              <a:gd name="connsiteX12" fmla="*/ 129091 w 243727"/>
              <a:gd name="connsiteY12" fmla="*/ 44524 h 217755"/>
              <a:gd name="connsiteX13" fmla="*/ 208466 w 243727"/>
              <a:gd name="connsiteY13" fmla="*/ 74 h 21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3727" h="217755">
                <a:moveTo>
                  <a:pt x="208466" y="74"/>
                </a:moveTo>
                <a:cubicBezTo>
                  <a:pt x="213229" y="1926"/>
                  <a:pt x="166926" y="40290"/>
                  <a:pt x="157666" y="55636"/>
                </a:cubicBezTo>
                <a:cubicBezTo>
                  <a:pt x="148406" y="70982"/>
                  <a:pt x="151580" y="82359"/>
                  <a:pt x="152903" y="92149"/>
                </a:cubicBezTo>
                <a:cubicBezTo>
                  <a:pt x="154226" y="101939"/>
                  <a:pt x="150522" y="108818"/>
                  <a:pt x="165603" y="114374"/>
                </a:cubicBezTo>
                <a:cubicBezTo>
                  <a:pt x="180684" y="119930"/>
                  <a:pt x="239158" y="122311"/>
                  <a:pt x="243391" y="125486"/>
                </a:cubicBezTo>
                <a:cubicBezTo>
                  <a:pt x="247624" y="128661"/>
                  <a:pt x="210847" y="125222"/>
                  <a:pt x="191003" y="133424"/>
                </a:cubicBezTo>
                <a:cubicBezTo>
                  <a:pt x="171159" y="141626"/>
                  <a:pt x="135440" y="163587"/>
                  <a:pt x="124328" y="174699"/>
                </a:cubicBezTo>
                <a:cubicBezTo>
                  <a:pt x="113216" y="185811"/>
                  <a:pt x="132001" y="193485"/>
                  <a:pt x="124328" y="200099"/>
                </a:cubicBezTo>
                <a:cubicBezTo>
                  <a:pt x="116655" y="206714"/>
                  <a:pt x="98928" y="212269"/>
                  <a:pt x="78291" y="214386"/>
                </a:cubicBezTo>
                <a:cubicBezTo>
                  <a:pt x="57654" y="216503"/>
                  <a:pt x="5794" y="221530"/>
                  <a:pt x="503" y="212799"/>
                </a:cubicBezTo>
                <a:cubicBezTo>
                  <a:pt x="-4788" y="204068"/>
                  <a:pt x="33047" y="183165"/>
                  <a:pt x="46541" y="161999"/>
                </a:cubicBezTo>
                <a:cubicBezTo>
                  <a:pt x="60035" y="140833"/>
                  <a:pt x="67708" y="105378"/>
                  <a:pt x="81466" y="85799"/>
                </a:cubicBezTo>
                <a:cubicBezTo>
                  <a:pt x="95224" y="66220"/>
                  <a:pt x="111893" y="57489"/>
                  <a:pt x="129091" y="44524"/>
                </a:cubicBezTo>
                <a:cubicBezTo>
                  <a:pt x="146289" y="31559"/>
                  <a:pt x="203703" y="-1778"/>
                  <a:pt x="208466" y="74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1F810E9F-B6DA-4CE6-9E98-D7D6011480DC}"/>
              </a:ext>
            </a:extLst>
          </p:cNvPr>
          <p:cNvSpPr/>
          <p:nvPr/>
        </p:nvSpPr>
        <p:spPr>
          <a:xfrm>
            <a:off x="4835549" y="2903764"/>
            <a:ext cx="746922" cy="425833"/>
          </a:xfrm>
          <a:custGeom>
            <a:avLst/>
            <a:gdLst>
              <a:gd name="connsiteX0" fmla="*/ 98401 w 746922"/>
              <a:gd name="connsiteY0" fmla="*/ 263299 h 425833"/>
              <a:gd name="connsiteX1" fmla="*/ 314301 w 746922"/>
              <a:gd name="connsiteY1" fmla="*/ 283936 h 425833"/>
              <a:gd name="connsiteX2" fmla="*/ 620689 w 746922"/>
              <a:gd name="connsiteY2" fmla="*/ 172811 h 425833"/>
              <a:gd name="connsiteX3" fmla="*/ 746101 w 746922"/>
              <a:gd name="connsiteY3" fmla="*/ 1361 h 425833"/>
              <a:gd name="connsiteX4" fmla="*/ 568301 w 746922"/>
              <a:gd name="connsiteY4" fmla="*/ 272824 h 425833"/>
              <a:gd name="connsiteX5" fmla="*/ 23789 w 746922"/>
              <a:gd name="connsiteY5" fmla="*/ 420461 h 425833"/>
              <a:gd name="connsiteX6" fmla="*/ 99989 w 746922"/>
              <a:gd name="connsiteY6" fmla="*/ 387124 h 425833"/>
              <a:gd name="connsiteX7" fmla="*/ 123801 w 746922"/>
              <a:gd name="connsiteY7" fmla="*/ 325211 h 425833"/>
              <a:gd name="connsiteX8" fmla="*/ 98401 w 746922"/>
              <a:gd name="connsiteY8" fmla="*/ 263299 h 42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6922" h="425833">
                <a:moveTo>
                  <a:pt x="98401" y="263299"/>
                </a:moveTo>
                <a:cubicBezTo>
                  <a:pt x="130151" y="256420"/>
                  <a:pt x="227253" y="299017"/>
                  <a:pt x="314301" y="283936"/>
                </a:cubicBezTo>
                <a:cubicBezTo>
                  <a:pt x="401349" y="268855"/>
                  <a:pt x="548722" y="219907"/>
                  <a:pt x="620689" y="172811"/>
                </a:cubicBezTo>
                <a:cubicBezTo>
                  <a:pt x="692656" y="125715"/>
                  <a:pt x="754832" y="-15308"/>
                  <a:pt x="746101" y="1361"/>
                </a:cubicBezTo>
                <a:cubicBezTo>
                  <a:pt x="737370" y="18030"/>
                  <a:pt x="688686" y="202974"/>
                  <a:pt x="568301" y="272824"/>
                </a:cubicBezTo>
                <a:cubicBezTo>
                  <a:pt x="447916" y="342674"/>
                  <a:pt x="101841" y="401411"/>
                  <a:pt x="23789" y="420461"/>
                </a:cubicBezTo>
                <a:cubicBezTo>
                  <a:pt x="-54263" y="439511"/>
                  <a:pt x="83320" y="402999"/>
                  <a:pt x="99989" y="387124"/>
                </a:cubicBezTo>
                <a:cubicBezTo>
                  <a:pt x="116658" y="371249"/>
                  <a:pt x="119568" y="344790"/>
                  <a:pt x="123801" y="325211"/>
                </a:cubicBezTo>
                <a:cubicBezTo>
                  <a:pt x="128034" y="305632"/>
                  <a:pt x="66651" y="270178"/>
                  <a:pt x="98401" y="26329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2B2983D-E41F-4E2E-A712-8F12135EA388}"/>
              </a:ext>
            </a:extLst>
          </p:cNvPr>
          <p:cNvSpPr/>
          <p:nvPr/>
        </p:nvSpPr>
        <p:spPr>
          <a:xfrm>
            <a:off x="4768770" y="2765425"/>
            <a:ext cx="87061" cy="165755"/>
          </a:xfrm>
          <a:custGeom>
            <a:avLst/>
            <a:gdLst>
              <a:gd name="connsiteX0" fmla="*/ 35005 w 87061"/>
              <a:gd name="connsiteY0" fmla="*/ 0 h 165755"/>
              <a:gd name="connsiteX1" fmla="*/ 36593 w 87061"/>
              <a:gd name="connsiteY1" fmla="*/ 57150 h 165755"/>
              <a:gd name="connsiteX2" fmla="*/ 77868 w 87061"/>
              <a:gd name="connsiteY2" fmla="*/ 84138 h 165755"/>
              <a:gd name="connsiteX3" fmla="*/ 85805 w 87061"/>
              <a:gd name="connsiteY3" fmla="*/ 144463 h 165755"/>
              <a:gd name="connsiteX4" fmla="*/ 58818 w 87061"/>
              <a:gd name="connsiteY4" fmla="*/ 165100 h 165755"/>
              <a:gd name="connsiteX5" fmla="*/ 39768 w 87061"/>
              <a:gd name="connsiteY5" fmla="*/ 123825 h 165755"/>
              <a:gd name="connsiteX6" fmla="*/ 1668 w 87061"/>
              <a:gd name="connsiteY6" fmla="*/ 98425 h 165755"/>
              <a:gd name="connsiteX7" fmla="*/ 8018 w 87061"/>
              <a:gd name="connsiteY7" fmla="*/ 57150 h 165755"/>
              <a:gd name="connsiteX8" fmla="*/ 35005 w 87061"/>
              <a:gd name="connsiteY8" fmla="*/ 0 h 16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061" h="165755">
                <a:moveTo>
                  <a:pt x="35005" y="0"/>
                </a:moveTo>
                <a:cubicBezTo>
                  <a:pt x="39767" y="0"/>
                  <a:pt x="29449" y="43127"/>
                  <a:pt x="36593" y="57150"/>
                </a:cubicBezTo>
                <a:cubicBezTo>
                  <a:pt x="43737" y="71173"/>
                  <a:pt x="69666" y="69586"/>
                  <a:pt x="77868" y="84138"/>
                </a:cubicBezTo>
                <a:cubicBezTo>
                  <a:pt x="86070" y="98690"/>
                  <a:pt x="88980" y="130969"/>
                  <a:pt x="85805" y="144463"/>
                </a:cubicBezTo>
                <a:cubicBezTo>
                  <a:pt x="82630" y="157957"/>
                  <a:pt x="66491" y="168540"/>
                  <a:pt x="58818" y="165100"/>
                </a:cubicBezTo>
                <a:cubicBezTo>
                  <a:pt x="51145" y="161660"/>
                  <a:pt x="49293" y="134938"/>
                  <a:pt x="39768" y="123825"/>
                </a:cubicBezTo>
                <a:cubicBezTo>
                  <a:pt x="30243" y="112713"/>
                  <a:pt x="6960" y="109538"/>
                  <a:pt x="1668" y="98425"/>
                </a:cubicBezTo>
                <a:cubicBezTo>
                  <a:pt x="-3624" y="87313"/>
                  <a:pt x="5108" y="70115"/>
                  <a:pt x="8018" y="57150"/>
                </a:cubicBezTo>
                <a:cubicBezTo>
                  <a:pt x="10928" y="44185"/>
                  <a:pt x="30243" y="0"/>
                  <a:pt x="35005" y="0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E1ABAD3-9054-459B-8061-D29D64D90466}"/>
              </a:ext>
            </a:extLst>
          </p:cNvPr>
          <p:cNvSpPr/>
          <p:nvPr/>
        </p:nvSpPr>
        <p:spPr>
          <a:xfrm>
            <a:off x="5346609" y="1469378"/>
            <a:ext cx="113827" cy="718019"/>
          </a:xfrm>
          <a:custGeom>
            <a:avLst/>
            <a:gdLst>
              <a:gd name="connsiteX0" fmla="*/ 9616 w 113827"/>
              <a:gd name="connsiteY0" fmla="*/ 3822 h 718019"/>
              <a:gd name="connsiteX1" fmla="*/ 35016 w 113827"/>
              <a:gd name="connsiteY1" fmla="*/ 138760 h 718019"/>
              <a:gd name="connsiteX2" fmla="*/ 91 w 113827"/>
              <a:gd name="connsiteY2" fmla="*/ 402285 h 718019"/>
              <a:gd name="connsiteX3" fmla="*/ 47716 w 113827"/>
              <a:gd name="connsiteY3" fmla="*/ 591197 h 718019"/>
              <a:gd name="connsiteX4" fmla="*/ 90579 w 113827"/>
              <a:gd name="connsiteY4" fmla="*/ 716610 h 718019"/>
              <a:gd name="connsiteX5" fmla="*/ 84229 w 113827"/>
              <a:gd name="connsiteY5" fmla="*/ 510235 h 718019"/>
              <a:gd name="connsiteX6" fmla="*/ 93754 w 113827"/>
              <a:gd name="connsiteY6" fmla="*/ 302272 h 718019"/>
              <a:gd name="connsiteX7" fmla="*/ 111216 w 113827"/>
              <a:gd name="connsiteY7" fmla="*/ 62560 h 718019"/>
              <a:gd name="connsiteX8" fmla="*/ 9616 w 113827"/>
              <a:gd name="connsiteY8" fmla="*/ 3822 h 71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27" h="718019">
                <a:moveTo>
                  <a:pt x="9616" y="3822"/>
                </a:moveTo>
                <a:cubicBezTo>
                  <a:pt x="-3084" y="16522"/>
                  <a:pt x="36604" y="72350"/>
                  <a:pt x="35016" y="138760"/>
                </a:cubicBezTo>
                <a:cubicBezTo>
                  <a:pt x="33429" y="205171"/>
                  <a:pt x="-2026" y="326879"/>
                  <a:pt x="91" y="402285"/>
                </a:cubicBezTo>
                <a:cubicBezTo>
                  <a:pt x="2208" y="477691"/>
                  <a:pt x="32635" y="538810"/>
                  <a:pt x="47716" y="591197"/>
                </a:cubicBezTo>
                <a:cubicBezTo>
                  <a:pt x="62797" y="643584"/>
                  <a:pt x="84494" y="730104"/>
                  <a:pt x="90579" y="716610"/>
                </a:cubicBezTo>
                <a:cubicBezTo>
                  <a:pt x="96664" y="703116"/>
                  <a:pt x="83700" y="579291"/>
                  <a:pt x="84229" y="510235"/>
                </a:cubicBezTo>
                <a:cubicBezTo>
                  <a:pt x="84758" y="441179"/>
                  <a:pt x="89256" y="376884"/>
                  <a:pt x="93754" y="302272"/>
                </a:cubicBezTo>
                <a:cubicBezTo>
                  <a:pt x="98252" y="227660"/>
                  <a:pt x="121535" y="115212"/>
                  <a:pt x="111216" y="62560"/>
                </a:cubicBezTo>
                <a:cubicBezTo>
                  <a:pt x="100897" y="9908"/>
                  <a:pt x="22316" y="-8878"/>
                  <a:pt x="9616" y="38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99D40F4-8FC3-41CF-BD32-E72176ED1964}"/>
              </a:ext>
            </a:extLst>
          </p:cNvPr>
          <p:cNvSpPr/>
          <p:nvPr/>
        </p:nvSpPr>
        <p:spPr>
          <a:xfrm>
            <a:off x="5267598" y="1485815"/>
            <a:ext cx="47166" cy="333174"/>
          </a:xfrm>
          <a:custGeom>
            <a:avLst/>
            <a:gdLst>
              <a:gd name="connsiteX0" fmla="*/ 44177 w 47166"/>
              <a:gd name="connsiteY0" fmla="*/ 85 h 333174"/>
              <a:gd name="connsiteX1" fmla="*/ 44177 w 47166"/>
              <a:gd name="connsiteY1" fmla="*/ 169948 h 333174"/>
              <a:gd name="connsiteX2" fmla="*/ 23540 w 47166"/>
              <a:gd name="connsiteY2" fmla="*/ 315998 h 333174"/>
              <a:gd name="connsiteX3" fmla="*/ 1315 w 47166"/>
              <a:gd name="connsiteY3" fmla="*/ 330285 h 333174"/>
              <a:gd name="connsiteX4" fmla="*/ 4490 w 47166"/>
              <a:gd name="connsiteY4" fmla="*/ 315998 h 333174"/>
              <a:gd name="connsiteX5" fmla="*/ 20365 w 47166"/>
              <a:gd name="connsiteY5" fmla="*/ 268373 h 333174"/>
              <a:gd name="connsiteX6" fmla="*/ 20365 w 47166"/>
              <a:gd name="connsiteY6" fmla="*/ 215985 h 333174"/>
              <a:gd name="connsiteX7" fmla="*/ 17190 w 47166"/>
              <a:gd name="connsiteY7" fmla="*/ 147723 h 333174"/>
              <a:gd name="connsiteX8" fmla="*/ 44177 w 47166"/>
              <a:gd name="connsiteY8" fmla="*/ 85 h 33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166" h="333174">
                <a:moveTo>
                  <a:pt x="44177" y="85"/>
                </a:moveTo>
                <a:cubicBezTo>
                  <a:pt x="48675" y="3789"/>
                  <a:pt x="47616" y="117296"/>
                  <a:pt x="44177" y="169948"/>
                </a:cubicBezTo>
                <a:cubicBezTo>
                  <a:pt x="40738" y="222600"/>
                  <a:pt x="30684" y="289275"/>
                  <a:pt x="23540" y="315998"/>
                </a:cubicBezTo>
                <a:cubicBezTo>
                  <a:pt x="16396" y="342721"/>
                  <a:pt x="4490" y="330285"/>
                  <a:pt x="1315" y="330285"/>
                </a:cubicBezTo>
                <a:cubicBezTo>
                  <a:pt x="-1860" y="330285"/>
                  <a:pt x="1315" y="326317"/>
                  <a:pt x="4490" y="315998"/>
                </a:cubicBezTo>
                <a:cubicBezTo>
                  <a:pt x="7665" y="305679"/>
                  <a:pt x="17719" y="285042"/>
                  <a:pt x="20365" y="268373"/>
                </a:cubicBezTo>
                <a:cubicBezTo>
                  <a:pt x="23011" y="251704"/>
                  <a:pt x="20894" y="236093"/>
                  <a:pt x="20365" y="215985"/>
                </a:cubicBezTo>
                <a:cubicBezTo>
                  <a:pt x="19836" y="195877"/>
                  <a:pt x="14544" y="180796"/>
                  <a:pt x="17190" y="147723"/>
                </a:cubicBezTo>
                <a:cubicBezTo>
                  <a:pt x="19836" y="114650"/>
                  <a:pt x="39679" y="-3619"/>
                  <a:pt x="44177" y="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92EFEE1-1754-4BF7-85C7-B759BC83C0C7}"/>
              </a:ext>
            </a:extLst>
          </p:cNvPr>
          <p:cNvSpPr/>
          <p:nvPr/>
        </p:nvSpPr>
        <p:spPr>
          <a:xfrm>
            <a:off x="4506155" y="1453633"/>
            <a:ext cx="826084" cy="479628"/>
          </a:xfrm>
          <a:custGeom>
            <a:avLst/>
            <a:gdLst>
              <a:gd name="connsiteX0" fmla="*/ 824670 w 826084"/>
              <a:gd name="connsiteY0" fmla="*/ 17980 h 479628"/>
              <a:gd name="connsiteX1" fmla="*/ 548445 w 826084"/>
              <a:gd name="connsiteY1" fmla="*/ 38617 h 479628"/>
              <a:gd name="connsiteX2" fmla="*/ 307145 w 826084"/>
              <a:gd name="connsiteY2" fmla="*/ 241817 h 479628"/>
              <a:gd name="connsiteX3" fmla="*/ 224595 w 826084"/>
              <a:gd name="connsiteY3" fmla="*/ 313255 h 479628"/>
              <a:gd name="connsiteX4" fmla="*/ 132520 w 826084"/>
              <a:gd name="connsiteY4" fmla="*/ 386280 h 479628"/>
              <a:gd name="connsiteX5" fmla="*/ 88070 w 826084"/>
              <a:gd name="connsiteY5" fmla="*/ 437080 h 479628"/>
              <a:gd name="connsiteX6" fmla="*/ 758 w 826084"/>
              <a:gd name="connsiteY6" fmla="*/ 475180 h 479628"/>
              <a:gd name="connsiteX7" fmla="*/ 48383 w 826084"/>
              <a:gd name="connsiteY7" fmla="*/ 464067 h 479628"/>
              <a:gd name="connsiteX8" fmla="*/ 96008 w 826084"/>
              <a:gd name="connsiteY8" fmla="*/ 343417 h 479628"/>
              <a:gd name="connsiteX9" fmla="*/ 151570 w 826084"/>
              <a:gd name="connsiteY9" fmla="*/ 211655 h 479628"/>
              <a:gd name="connsiteX10" fmla="*/ 289683 w 826084"/>
              <a:gd name="connsiteY10" fmla="*/ 52905 h 479628"/>
              <a:gd name="connsiteX11" fmla="*/ 424620 w 826084"/>
              <a:gd name="connsiteY11" fmla="*/ 2105 h 479628"/>
              <a:gd name="connsiteX12" fmla="*/ 824670 w 826084"/>
              <a:gd name="connsiteY12" fmla="*/ 17980 h 47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6084" h="479628">
                <a:moveTo>
                  <a:pt x="824670" y="17980"/>
                </a:moveTo>
                <a:cubicBezTo>
                  <a:pt x="845307" y="24065"/>
                  <a:pt x="634699" y="1311"/>
                  <a:pt x="548445" y="38617"/>
                </a:cubicBezTo>
                <a:cubicBezTo>
                  <a:pt x="462191" y="75923"/>
                  <a:pt x="361120" y="196044"/>
                  <a:pt x="307145" y="241817"/>
                </a:cubicBezTo>
                <a:cubicBezTo>
                  <a:pt x="253170" y="287590"/>
                  <a:pt x="253699" y="289178"/>
                  <a:pt x="224595" y="313255"/>
                </a:cubicBezTo>
                <a:cubicBezTo>
                  <a:pt x="195491" y="337332"/>
                  <a:pt x="155274" y="365643"/>
                  <a:pt x="132520" y="386280"/>
                </a:cubicBezTo>
                <a:cubicBezTo>
                  <a:pt x="109766" y="406917"/>
                  <a:pt x="110030" y="422263"/>
                  <a:pt x="88070" y="437080"/>
                </a:cubicBezTo>
                <a:cubicBezTo>
                  <a:pt x="66110" y="451897"/>
                  <a:pt x="7372" y="470682"/>
                  <a:pt x="758" y="475180"/>
                </a:cubicBezTo>
                <a:cubicBezTo>
                  <a:pt x="-5856" y="479678"/>
                  <a:pt x="32508" y="486028"/>
                  <a:pt x="48383" y="464067"/>
                </a:cubicBezTo>
                <a:cubicBezTo>
                  <a:pt x="64258" y="442107"/>
                  <a:pt x="78810" y="385486"/>
                  <a:pt x="96008" y="343417"/>
                </a:cubicBezTo>
                <a:cubicBezTo>
                  <a:pt x="113206" y="301348"/>
                  <a:pt x="119291" y="260074"/>
                  <a:pt x="151570" y="211655"/>
                </a:cubicBezTo>
                <a:cubicBezTo>
                  <a:pt x="183849" y="163236"/>
                  <a:pt x="244175" y="87830"/>
                  <a:pt x="289683" y="52905"/>
                </a:cubicBezTo>
                <a:cubicBezTo>
                  <a:pt x="335191" y="17980"/>
                  <a:pt x="339160" y="10307"/>
                  <a:pt x="424620" y="2105"/>
                </a:cubicBezTo>
                <a:cubicBezTo>
                  <a:pt x="510080" y="-6097"/>
                  <a:pt x="804033" y="11895"/>
                  <a:pt x="824670" y="179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AF86E8A3-6709-4E21-BB20-34D62CA3127A}"/>
              </a:ext>
            </a:extLst>
          </p:cNvPr>
          <p:cNvSpPr/>
          <p:nvPr/>
        </p:nvSpPr>
        <p:spPr>
          <a:xfrm>
            <a:off x="4486619" y="1298399"/>
            <a:ext cx="914700" cy="536539"/>
          </a:xfrm>
          <a:custGeom>
            <a:avLst/>
            <a:gdLst>
              <a:gd name="connsiteX0" fmla="*/ 847381 w 914700"/>
              <a:gd name="connsiteY0" fmla="*/ 155751 h 536539"/>
              <a:gd name="connsiteX1" fmla="*/ 345731 w 914700"/>
              <a:gd name="connsiteY1" fmla="*/ 149401 h 536539"/>
              <a:gd name="connsiteX2" fmla="*/ 215556 w 914700"/>
              <a:gd name="connsiteY2" fmla="*/ 227189 h 536539"/>
              <a:gd name="connsiteX3" fmla="*/ 7594 w 914700"/>
              <a:gd name="connsiteY3" fmla="*/ 522464 h 536539"/>
              <a:gd name="connsiteX4" fmla="*/ 47281 w 914700"/>
              <a:gd name="connsiteY4" fmla="*/ 474839 h 536539"/>
              <a:gd name="connsiteX5" fmla="*/ 66331 w 914700"/>
              <a:gd name="connsiteY5" fmla="*/ 347839 h 536539"/>
              <a:gd name="connsiteX6" fmla="*/ 82206 w 914700"/>
              <a:gd name="connsiteY6" fmla="*/ 279576 h 536539"/>
              <a:gd name="connsiteX7" fmla="*/ 275881 w 914700"/>
              <a:gd name="connsiteY7" fmla="*/ 136701 h 536539"/>
              <a:gd name="connsiteX8" fmla="*/ 350494 w 914700"/>
              <a:gd name="connsiteY8" fmla="*/ 101776 h 536539"/>
              <a:gd name="connsiteX9" fmla="*/ 629894 w 914700"/>
              <a:gd name="connsiteY9" fmla="*/ 6526 h 536539"/>
              <a:gd name="connsiteX10" fmla="*/ 785469 w 914700"/>
              <a:gd name="connsiteY10" fmla="*/ 20814 h 536539"/>
              <a:gd name="connsiteX11" fmla="*/ 914056 w 914700"/>
              <a:gd name="connsiteY11" fmla="*/ 120826 h 536539"/>
              <a:gd name="connsiteX12" fmla="*/ 829919 w 914700"/>
              <a:gd name="connsiteY12" fmla="*/ 50976 h 536539"/>
              <a:gd name="connsiteX13" fmla="*/ 714031 w 914700"/>
              <a:gd name="connsiteY13" fmla="*/ 63676 h 536539"/>
              <a:gd name="connsiteX14" fmla="*/ 650531 w 914700"/>
              <a:gd name="connsiteY14" fmla="*/ 73201 h 536539"/>
              <a:gd name="connsiteX15" fmla="*/ 768006 w 914700"/>
              <a:gd name="connsiteY15" fmla="*/ 92251 h 536539"/>
              <a:gd name="connsiteX16" fmla="*/ 566394 w 914700"/>
              <a:gd name="connsiteY16" fmla="*/ 104951 h 536539"/>
              <a:gd name="connsiteX17" fmla="*/ 847381 w 914700"/>
              <a:gd name="connsiteY17" fmla="*/ 155751 h 53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4700" h="536539">
                <a:moveTo>
                  <a:pt x="847381" y="155751"/>
                </a:moveTo>
                <a:cubicBezTo>
                  <a:pt x="810604" y="163159"/>
                  <a:pt x="451035" y="137495"/>
                  <a:pt x="345731" y="149401"/>
                </a:cubicBezTo>
                <a:cubicBezTo>
                  <a:pt x="240427" y="161307"/>
                  <a:pt x="271912" y="165012"/>
                  <a:pt x="215556" y="227189"/>
                </a:cubicBezTo>
                <a:cubicBezTo>
                  <a:pt x="159200" y="289366"/>
                  <a:pt x="35640" y="481189"/>
                  <a:pt x="7594" y="522464"/>
                </a:cubicBezTo>
                <a:cubicBezTo>
                  <a:pt x="-20452" y="563739"/>
                  <a:pt x="37492" y="503943"/>
                  <a:pt x="47281" y="474839"/>
                </a:cubicBezTo>
                <a:cubicBezTo>
                  <a:pt x="57070" y="445735"/>
                  <a:pt x="60510" y="380383"/>
                  <a:pt x="66331" y="347839"/>
                </a:cubicBezTo>
                <a:cubicBezTo>
                  <a:pt x="72152" y="315295"/>
                  <a:pt x="47281" y="314765"/>
                  <a:pt x="82206" y="279576"/>
                </a:cubicBezTo>
                <a:cubicBezTo>
                  <a:pt x="117131" y="244387"/>
                  <a:pt x="231166" y="166334"/>
                  <a:pt x="275881" y="136701"/>
                </a:cubicBezTo>
                <a:cubicBezTo>
                  <a:pt x="320596" y="107068"/>
                  <a:pt x="291492" y="123472"/>
                  <a:pt x="350494" y="101776"/>
                </a:cubicBezTo>
                <a:cubicBezTo>
                  <a:pt x="409496" y="80080"/>
                  <a:pt x="557398" y="20020"/>
                  <a:pt x="629894" y="6526"/>
                </a:cubicBezTo>
                <a:cubicBezTo>
                  <a:pt x="702390" y="-6968"/>
                  <a:pt x="738109" y="1764"/>
                  <a:pt x="785469" y="20814"/>
                </a:cubicBezTo>
                <a:cubicBezTo>
                  <a:pt x="832829" y="39864"/>
                  <a:pt x="906648" y="115799"/>
                  <a:pt x="914056" y="120826"/>
                </a:cubicBezTo>
                <a:cubicBezTo>
                  <a:pt x="921464" y="125853"/>
                  <a:pt x="863257" y="60501"/>
                  <a:pt x="829919" y="50976"/>
                </a:cubicBezTo>
                <a:cubicBezTo>
                  <a:pt x="796581" y="41451"/>
                  <a:pt x="743929" y="59972"/>
                  <a:pt x="714031" y="63676"/>
                </a:cubicBezTo>
                <a:cubicBezTo>
                  <a:pt x="684133" y="67380"/>
                  <a:pt x="641535" y="68439"/>
                  <a:pt x="650531" y="73201"/>
                </a:cubicBezTo>
                <a:cubicBezTo>
                  <a:pt x="659527" y="77963"/>
                  <a:pt x="782029" y="86959"/>
                  <a:pt x="768006" y="92251"/>
                </a:cubicBezTo>
                <a:cubicBezTo>
                  <a:pt x="753983" y="97543"/>
                  <a:pt x="558192" y="95161"/>
                  <a:pt x="566394" y="104951"/>
                </a:cubicBezTo>
                <a:cubicBezTo>
                  <a:pt x="574596" y="114741"/>
                  <a:pt x="884158" y="148343"/>
                  <a:pt x="847381" y="1557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E4771CC-5E20-4BD6-A203-CF5F5119BE5B}"/>
              </a:ext>
            </a:extLst>
          </p:cNvPr>
          <p:cNvSpPr/>
          <p:nvPr/>
        </p:nvSpPr>
        <p:spPr>
          <a:xfrm>
            <a:off x="5212729" y="1707257"/>
            <a:ext cx="268033" cy="794953"/>
          </a:xfrm>
          <a:custGeom>
            <a:avLst/>
            <a:gdLst>
              <a:gd name="connsiteX0" fmla="*/ 68884 w 268033"/>
              <a:gd name="connsiteY0" fmla="*/ 5656 h 794953"/>
              <a:gd name="connsiteX1" fmla="*/ 30784 w 268033"/>
              <a:gd name="connsiteY1" fmla="*/ 261243 h 794953"/>
              <a:gd name="connsiteX2" fmla="*/ 180009 w 268033"/>
              <a:gd name="connsiteY2" fmla="*/ 666056 h 794953"/>
              <a:gd name="connsiteX3" fmla="*/ 267321 w 268033"/>
              <a:gd name="connsiteY3" fmla="*/ 794643 h 794953"/>
              <a:gd name="connsiteX4" fmla="*/ 214934 w 268033"/>
              <a:gd name="connsiteY4" fmla="*/ 694631 h 794953"/>
              <a:gd name="connsiteX5" fmla="*/ 103809 w 268033"/>
              <a:gd name="connsiteY5" fmla="*/ 470793 h 794953"/>
              <a:gd name="connsiteX6" fmla="*/ 8559 w 268033"/>
              <a:gd name="connsiteY6" fmla="*/ 267593 h 794953"/>
              <a:gd name="connsiteX7" fmla="*/ 11734 w 268033"/>
              <a:gd name="connsiteY7" fmla="*/ 99318 h 794953"/>
              <a:gd name="connsiteX8" fmla="*/ 68884 w 268033"/>
              <a:gd name="connsiteY8" fmla="*/ 5656 h 79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033" h="794953">
                <a:moveTo>
                  <a:pt x="68884" y="5656"/>
                </a:moveTo>
                <a:cubicBezTo>
                  <a:pt x="72059" y="32644"/>
                  <a:pt x="12263" y="151176"/>
                  <a:pt x="30784" y="261243"/>
                </a:cubicBezTo>
                <a:cubicBezTo>
                  <a:pt x="49305" y="371310"/>
                  <a:pt x="140586" y="577156"/>
                  <a:pt x="180009" y="666056"/>
                </a:cubicBezTo>
                <a:cubicBezTo>
                  <a:pt x="219432" y="754956"/>
                  <a:pt x="261500" y="789881"/>
                  <a:pt x="267321" y="794643"/>
                </a:cubicBezTo>
                <a:cubicBezTo>
                  <a:pt x="273142" y="799405"/>
                  <a:pt x="242186" y="748606"/>
                  <a:pt x="214934" y="694631"/>
                </a:cubicBezTo>
                <a:cubicBezTo>
                  <a:pt x="187682" y="640656"/>
                  <a:pt x="138205" y="541966"/>
                  <a:pt x="103809" y="470793"/>
                </a:cubicBezTo>
                <a:cubicBezTo>
                  <a:pt x="69413" y="399620"/>
                  <a:pt x="23905" y="329505"/>
                  <a:pt x="8559" y="267593"/>
                </a:cubicBezTo>
                <a:cubicBezTo>
                  <a:pt x="-6787" y="205681"/>
                  <a:pt x="1151" y="144033"/>
                  <a:pt x="11734" y="99318"/>
                </a:cubicBezTo>
                <a:cubicBezTo>
                  <a:pt x="22317" y="54604"/>
                  <a:pt x="65709" y="-21332"/>
                  <a:pt x="68884" y="56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3E97A5D9-E9B7-4A86-BAE9-73EBB314A41D}"/>
              </a:ext>
            </a:extLst>
          </p:cNvPr>
          <p:cNvSpPr/>
          <p:nvPr/>
        </p:nvSpPr>
        <p:spPr>
          <a:xfrm>
            <a:off x="5279830" y="2272996"/>
            <a:ext cx="365947" cy="622988"/>
          </a:xfrm>
          <a:custGeom>
            <a:avLst/>
            <a:gdLst>
              <a:gd name="connsiteX0" fmla="*/ 195 w 365947"/>
              <a:gd name="connsiteY0" fmla="*/ 304 h 622988"/>
              <a:gd name="connsiteX1" fmla="*/ 71633 w 365947"/>
              <a:gd name="connsiteY1" fmla="*/ 152704 h 622988"/>
              <a:gd name="connsiteX2" fmla="*/ 187520 w 365947"/>
              <a:gd name="connsiteY2" fmla="*/ 332092 h 622988"/>
              <a:gd name="connsiteX3" fmla="*/ 314520 w 365947"/>
              <a:gd name="connsiteY3" fmla="*/ 517829 h 622988"/>
              <a:gd name="connsiteX4" fmla="*/ 365320 w 365947"/>
              <a:gd name="connsiteY4" fmla="*/ 594029 h 622988"/>
              <a:gd name="connsiteX5" fmla="*/ 341508 w 365947"/>
              <a:gd name="connsiteY5" fmla="*/ 622604 h 622988"/>
              <a:gd name="connsiteX6" fmla="*/ 320870 w 365947"/>
              <a:gd name="connsiteY6" fmla="*/ 576567 h 622988"/>
              <a:gd name="connsiteX7" fmla="*/ 230383 w 365947"/>
              <a:gd name="connsiteY7" fmla="*/ 400354 h 622988"/>
              <a:gd name="connsiteX8" fmla="*/ 181170 w 365947"/>
              <a:gd name="connsiteY8" fmla="*/ 286054 h 622988"/>
              <a:gd name="connsiteX9" fmla="*/ 79570 w 365947"/>
              <a:gd name="connsiteY9" fmla="*/ 208267 h 622988"/>
              <a:gd name="connsiteX10" fmla="*/ 41470 w 365947"/>
              <a:gd name="connsiteY10" fmla="*/ 187629 h 622988"/>
              <a:gd name="connsiteX11" fmla="*/ 49408 w 365947"/>
              <a:gd name="connsiteY11" fmla="*/ 114604 h 622988"/>
              <a:gd name="connsiteX12" fmla="*/ 195 w 365947"/>
              <a:gd name="connsiteY12" fmla="*/ 304 h 62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947" h="622988">
                <a:moveTo>
                  <a:pt x="195" y="304"/>
                </a:moveTo>
                <a:cubicBezTo>
                  <a:pt x="3899" y="6654"/>
                  <a:pt x="40412" y="97406"/>
                  <a:pt x="71633" y="152704"/>
                </a:cubicBezTo>
                <a:cubicBezTo>
                  <a:pt x="102854" y="208002"/>
                  <a:pt x="147039" y="271238"/>
                  <a:pt x="187520" y="332092"/>
                </a:cubicBezTo>
                <a:cubicBezTo>
                  <a:pt x="228001" y="392946"/>
                  <a:pt x="284887" y="474173"/>
                  <a:pt x="314520" y="517829"/>
                </a:cubicBezTo>
                <a:cubicBezTo>
                  <a:pt x="344153" y="561485"/>
                  <a:pt x="360822" y="576566"/>
                  <a:pt x="365320" y="594029"/>
                </a:cubicBezTo>
                <a:cubicBezTo>
                  <a:pt x="369818" y="611492"/>
                  <a:pt x="348916" y="625514"/>
                  <a:pt x="341508" y="622604"/>
                </a:cubicBezTo>
                <a:cubicBezTo>
                  <a:pt x="334100" y="619694"/>
                  <a:pt x="339391" y="613609"/>
                  <a:pt x="320870" y="576567"/>
                </a:cubicBezTo>
                <a:cubicBezTo>
                  <a:pt x="302349" y="539525"/>
                  <a:pt x="253666" y="448773"/>
                  <a:pt x="230383" y="400354"/>
                </a:cubicBezTo>
                <a:cubicBezTo>
                  <a:pt x="207100" y="351935"/>
                  <a:pt x="206306" y="318069"/>
                  <a:pt x="181170" y="286054"/>
                </a:cubicBezTo>
                <a:cubicBezTo>
                  <a:pt x="156035" y="254040"/>
                  <a:pt x="102853" y="224671"/>
                  <a:pt x="79570" y="208267"/>
                </a:cubicBezTo>
                <a:cubicBezTo>
                  <a:pt x="56287" y="191863"/>
                  <a:pt x="46497" y="203239"/>
                  <a:pt x="41470" y="187629"/>
                </a:cubicBezTo>
                <a:cubicBezTo>
                  <a:pt x="36443" y="172019"/>
                  <a:pt x="52318" y="140533"/>
                  <a:pt x="49408" y="114604"/>
                </a:cubicBezTo>
                <a:cubicBezTo>
                  <a:pt x="46498" y="88675"/>
                  <a:pt x="-3509" y="-6046"/>
                  <a:pt x="195" y="3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38DBA91-BC7B-427F-8AF1-75FDB00D8072}"/>
              </a:ext>
            </a:extLst>
          </p:cNvPr>
          <p:cNvSpPr/>
          <p:nvPr/>
        </p:nvSpPr>
        <p:spPr>
          <a:xfrm>
            <a:off x="4505152" y="1690892"/>
            <a:ext cx="208149" cy="466588"/>
          </a:xfrm>
          <a:custGeom>
            <a:avLst/>
            <a:gdLst>
              <a:gd name="connsiteX0" fmla="*/ 208136 w 208149"/>
              <a:gd name="connsiteY0" fmla="*/ 2971 h 466588"/>
              <a:gd name="connsiteX1" fmla="*/ 79548 w 208149"/>
              <a:gd name="connsiteY1" fmla="*/ 174421 h 466588"/>
              <a:gd name="connsiteX2" fmla="*/ 22398 w 208149"/>
              <a:gd name="connsiteY2" fmla="*/ 391908 h 466588"/>
              <a:gd name="connsiteX3" fmla="*/ 16048 w 208149"/>
              <a:gd name="connsiteY3" fmla="*/ 466521 h 466588"/>
              <a:gd name="connsiteX4" fmla="*/ 14461 w 208149"/>
              <a:gd name="connsiteY4" fmla="*/ 404608 h 466588"/>
              <a:gd name="connsiteX5" fmla="*/ 173 w 208149"/>
              <a:gd name="connsiteY5" fmla="*/ 372858 h 466588"/>
              <a:gd name="connsiteX6" fmla="*/ 25573 w 208149"/>
              <a:gd name="connsiteY6" fmla="*/ 198233 h 466588"/>
              <a:gd name="connsiteX7" fmla="*/ 71611 w 208149"/>
              <a:gd name="connsiteY7" fmla="*/ 75996 h 466588"/>
              <a:gd name="connsiteX8" fmla="*/ 208136 w 208149"/>
              <a:gd name="connsiteY8" fmla="*/ 2971 h 46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149" h="466588">
                <a:moveTo>
                  <a:pt x="208136" y="2971"/>
                </a:moveTo>
                <a:cubicBezTo>
                  <a:pt x="209459" y="19375"/>
                  <a:pt x="110504" y="109598"/>
                  <a:pt x="79548" y="174421"/>
                </a:cubicBezTo>
                <a:cubicBezTo>
                  <a:pt x="48592" y="239244"/>
                  <a:pt x="32981" y="343225"/>
                  <a:pt x="22398" y="391908"/>
                </a:cubicBezTo>
                <a:cubicBezTo>
                  <a:pt x="11815" y="440591"/>
                  <a:pt x="17371" y="464404"/>
                  <a:pt x="16048" y="466521"/>
                </a:cubicBezTo>
                <a:cubicBezTo>
                  <a:pt x="14725" y="468638"/>
                  <a:pt x="17107" y="420218"/>
                  <a:pt x="14461" y="404608"/>
                </a:cubicBezTo>
                <a:cubicBezTo>
                  <a:pt x="11815" y="388998"/>
                  <a:pt x="-1679" y="407254"/>
                  <a:pt x="173" y="372858"/>
                </a:cubicBezTo>
                <a:cubicBezTo>
                  <a:pt x="2025" y="338462"/>
                  <a:pt x="13667" y="247710"/>
                  <a:pt x="25573" y="198233"/>
                </a:cubicBezTo>
                <a:cubicBezTo>
                  <a:pt x="37479" y="148756"/>
                  <a:pt x="43830" y="110127"/>
                  <a:pt x="71611" y="75996"/>
                </a:cubicBezTo>
                <a:cubicBezTo>
                  <a:pt x="99392" y="41865"/>
                  <a:pt x="206813" y="-13433"/>
                  <a:pt x="208136" y="297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71DAFFB-7C4E-4DBD-8132-4FE115E67705}"/>
              </a:ext>
            </a:extLst>
          </p:cNvPr>
          <p:cNvSpPr/>
          <p:nvPr/>
        </p:nvSpPr>
        <p:spPr>
          <a:xfrm>
            <a:off x="4695524" y="1289390"/>
            <a:ext cx="419661" cy="220922"/>
          </a:xfrm>
          <a:custGeom>
            <a:avLst/>
            <a:gdLst>
              <a:gd name="connsiteX0" fmla="*/ 419401 w 419661"/>
              <a:gd name="connsiteY0" fmla="*/ 1248 h 220922"/>
              <a:gd name="connsiteX1" fmla="*/ 155876 w 419661"/>
              <a:gd name="connsiteY1" fmla="*/ 64748 h 220922"/>
              <a:gd name="connsiteX2" fmla="*/ 8239 w 419661"/>
              <a:gd name="connsiteY2" fmla="*/ 220323 h 220922"/>
              <a:gd name="connsiteX3" fmla="*/ 32051 w 419661"/>
              <a:gd name="connsiteY3" fmla="*/ 117135 h 220922"/>
              <a:gd name="connsiteX4" fmla="*/ 143176 w 419661"/>
              <a:gd name="connsiteY4" fmla="*/ 83798 h 220922"/>
              <a:gd name="connsiteX5" fmla="*/ 203501 w 419661"/>
              <a:gd name="connsiteY5" fmla="*/ 26648 h 220922"/>
              <a:gd name="connsiteX6" fmla="*/ 419401 w 419661"/>
              <a:gd name="connsiteY6" fmla="*/ 1248 h 22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661" h="220922">
                <a:moveTo>
                  <a:pt x="419401" y="1248"/>
                </a:moveTo>
                <a:cubicBezTo>
                  <a:pt x="411464" y="7598"/>
                  <a:pt x="224403" y="28236"/>
                  <a:pt x="155876" y="64748"/>
                </a:cubicBezTo>
                <a:cubicBezTo>
                  <a:pt x="87349" y="101261"/>
                  <a:pt x="28876" y="211592"/>
                  <a:pt x="8239" y="220323"/>
                </a:cubicBezTo>
                <a:cubicBezTo>
                  <a:pt x="-12398" y="229054"/>
                  <a:pt x="9562" y="139889"/>
                  <a:pt x="32051" y="117135"/>
                </a:cubicBezTo>
                <a:cubicBezTo>
                  <a:pt x="54540" y="94381"/>
                  <a:pt x="114601" y="98879"/>
                  <a:pt x="143176" y="83798"/>
                </a:cubicBezTo>
                <a:cubicBezTo>
                  <a:pt x="171751" y="68717"/>
                  <a:pt x="155612" y="39083"/>
                  <a:pt x="203501" y="26648"/>
                </a:cubicBezTo>
                <a:cubicBezTo>
                  <a:pt x="251390" y="14213"/>
                  <a:pt x="427338" y="-5102"/>
                  <a:pt x="419401" y="12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18342D8-69CD-431D-89D4-880FCA3FF085}"/>
              </a:ext>
            </a:extLst>
          </p:cNvPr>
          <p:cNvSpPr/>
          <p:nvPr/>
        </p:nvSpPr>
        <p:spPr>
          <a:xfrm>
            <a:off x="4489849" y="1255086"/>
            <a:ext cx="618162" cy="343442"/>
          </a:xfrm>
          <a:custGeom>
            <a:avLst/>
            <a:gdLst>
              <a:gd name="connsiteX0" fmla="*/ 617139 w 618162"/>
              <a:gd name="connsiteY0" fmla="*/ 32377 h 343442"/>
              <a:gd name="connsiteX1" fmla="*/ 471089 w 618162"/>
              <a:gd name="connsiteY1" fmla="*/ 627 h 343442"/>
              <a:gd name="connsiteX2" fmla="*/ 290114 w 618162"/>
              <a:gd name="connsiteY2" fmla="*/ 59364 h 343442"/>
              <a:gd name="connsiteX3" fmla="*/ 5951 w 618162"/>
              <a:gd name="connsiteY3" fmla="*/ 338764 h 343442"/>
              <a:gd name="connsiteX4" fmla="*/ 110726 w 618162"/>
              <a:gd name="connsiteY4" fmla="*/ 226052 h 343442"/>
              <a:gd name="connsiteX5" fmla="*/ 272651 w 618162"/>
              <a:gd name="connsiteY5" fmla="*/ 116514 h 343442"/>
              <a:gd name="connsiteX6" fmla="*/ 323451 w 618162"/>
              <a:gd name="connsiteY6" fmla="*/ 84764 h 343442"/>
              <a:gd name="connsiteX7" fmla="*/ 396476 w 618162"/>
              <a:gd name="connsiteY7" fmla="*/ 94289 h 343442"/>
              <a:gd name="connsiteX8" fmla="*/ 617139 w 618162"/>
              <a:gd name="connsiteY8" fmla="*/ 32377 h 34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8162" h="343442">
                <a:moveTo>
                  <a:pt x="617139" y="32377"/>
                </a:moveTo>
                <a:cubicBezTo>
                  <a:pt x="629574" y="16767"/>
                  <a:pt x="525593" y="-3871"/>
                  <a:pt x="471089" y="627"/>
                </a:cubicBezTo>
                <a:cubicBezTo>
                  <a:pt x="416585" y="5125"/>
                  <a:pt x="367637" y="3008"/>
                  <a:pt x="290114" y="59364"/>
                </a:cubicBezTo>
                <a:cubicBezTo>
                  <a:pt x="212591" y="115720"/>
                  <a:pt x="35849" y="310983"/>
                  <a:pt x="5951" y="338764"/>
                </a:cubicBezTo>
                <a:cubicBezTo>
                  <a:pt x="-23947" y="366545"/>
                  <a:pt x="66276" y="263094"/>
                  <a:pt x="110726" y="226052"/>
                </a:cubicBezTo>
                <a:cubicBezTo>
                  <a:pt x="155176" y="189010"/>
                  <a:pt x="237197" y="140062"/>
                  <a:pt x="272651" y="116514"/>
                </a:cubicBezTo>
                <a:cubicBezTo>
                  <a:pt x="308105" y="92966"/>
                  <a:pt x="302813" y="88468"/>
                  <a:pt x="323451" y="84764"/>
                </a:cubicBezTo>
                <a:cubicBezTo>
                  <a:pt x="344089" y="81060"/>
                  <a:pt x="352291" y="104608"/>
                  <a:pt x="396476" y="94289"/>
                </a:cubicBezTo>
                <a:cubicBezTo>
                  <a:pt x="440661" y="83970"/>
                  <a:pt x="604704" y="47987"/>
                  <a:pt x="617139" y="3237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EFF3F3C-3EB8-413C-AC12-CBF5CF618273}"/>
              </a:ext>
            </a:extLst>
          </p:cNvPr>
          <p:cNvSpPr/>
          <p:nvPr/>
        </p:nvSpPr>
        <p:spPr>
          <a:xfrm>
            <a:off x="5466971" y="1651960"/>
            <a:ext cx="393052" cy="810725"/>
          </a:xfrm>
          <a:custGeom>
            <a:avLst/>
            <a:gdLst>
              <a:gd name="connsiteX0" fmla="*/ 28954 w 393052"/>
              <a:gd name="connsiteY0" fmla="*/ 2215 h 810725"/>
              <a:gd name="connsiteX1" fmla="*/ 67054 w 393052"/>
              <a:gd name="connsiteY1" fmla="*/ 213353 h 810725"/>
              <a:gd name="connsiteX2" fmla="*/ 108329 w 393052"/>
              <a:gd name="connsiteY2" fmla="*/ 299078 h 810725"/>
              <a:gd name="connsiteX3" fmla="*/ 106742 w 393052"/>
              <a:gd name="connsiteY3" fmla="*/ 205415 h 810725"/>
              <a:gd name="connsiteX4" fmla="*/ 95629 w 393052"/>
              <a:gd name="connsiteY4" fmla="*/ 27615 h 810725"/>
              <a:gd name="connsiteX5" fmla="*/ 294067 w 393052"/>
              <a:gd name="connsiteY5" fmla="*/ 441953 h 810725"/>
              <a:gd name="connsiteX6" fmla="*/ 392492 w 393052"/>
              <a:gd name="connsiteY6" fmla="*/ 734053 h 810725"/>
              <a:gd name="connsiteX7" fmla="*/ 328992 w 393052"/>
              <a:gd name="connsiteY7" fmla="*/ 607053 h 810725"/>
              <a:gd name="connsiteX8" fmla="*/ 221042 w 393052"/>
              <a:gd name="connsiteY8" fmla="*/ 553078 h 810725"/>
              <a:gd name="connsiteX9" fmla="*/ 241679 w 393052"/>
              <a:gd name="connsiteY9" fmla="*/ 613403 h 810725"/>
              <a:gd name="connsiteX10" fmla="*/ 279779 w 393052"/>
              <a:gd name="connsiteY10" fmla="*/ 649915 h 810725"/>
              <a:gd name="connsiteX11" fmla="*/ 244854 w 393052"/>
              <a:gd name="connsiteY11" fmla="*/ 662615 h 810725"/>
              <a:gd name="connsiteX12" fmla="*/ 235329 w 393052"/>
              <a:gd name="connsiteY12" fmla="*/ 697540 h 810725"/>
              <a:gd name="connsiteX13" fmla="*/ 286129 w 393052"/>
              <a:gd name="connsiteY13" fmla="*/ 775328 h 810725"/>
              <a:gd name="connsiteX14" fmla="*/ 306767 w 393052"/>
              <a:gd name="connsiteY14" fmla="*/ 810253 h 810725"/>
              <a:gd name="connsiteX15" fmla="*/ 295654 w 393052"/>
              <a:gd name="connsiteY15" fmla="*/ 792790 h 810725"/>
              <a:gd name="connsiteX16" fmla="*/ 230567 w 393052"/>
              <a:gd name="connsiteY16" fmla="*/ 754690 h 810725"/>
              <a:gd name="connsiteX17" fmla="*/ 68642 w 393052"/>
              <a:gd name="connsiteY17" fmla="*/ 427665 h 810725"/>
              <a:gd name="connsiteX18" fmla="*/ 3554 w 393052"/>
              <a:gd name="connsiteY18" fmla="*/ 205415 h 810725"/>
              <a:gd name="connsiteX19" fmla="*/ 9904 w 393052"/>
              <a:gd name="connsiteY19" fmla="*/ 108578 h 810725"/>
              <a:gd name="connsiteX20" fmla="*/ 28954 w 393052"/>
              <a:gd name="connsiteY20" fmla="*/ 2215 h 81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3052" h="810725">
                <a:moveTo>
                  <a:pt x="28954" y="2215"/>
                </a:moveTo>
                <a:cubicBezTo>
                  <a:pt x="38479" y="19678"/>
                  <a:pt x="53825" y="163876"/>
                  <a:pt x="67054" y="213353"/>
                </a:cubicBezTo>
                <a:cubicBezTo>
                  <a:pt x="80283" y="262830"/>
                  <a:pt x="101714" y="300401"/>
                  <a:pt x="108329" y="299078"/>
                </a:cubicBezTo>
                <a:cubicBezTo>
                  <a:pt x="114944" y="297755"/>
                  <a:pt x="108859" y="250659"/>
                  <a:pt x="106742" y="205415"/>
                </a:cubicBezTo>
                <a:cubicBezTo>
                  <a:pt x="104625" y="160171"/>
                  <a:pt x="64408" y="-11808"/>
                  <a:pt x="95629" y="27615"/>
                </a:cubicBezTo>
                <a:cubicBezTo>
                  <a:pt x="126850" y="67038"/>
                  <a:pt x="244590" y="324213"/>
                  <a:pt x="294067" y="441953"/>
                </a:cubicBezTo>
                <a:cubicBezTo>
                  <a:pt x="343544" y="559693"/>
                  <a:pt x="386671" y="706536"/>
                  <a:pt x="392492" y="734053"/>
                </a:cubicBezTo>
                <a:cubicBezTo>
                  <a:pt x="398313" y="761570"/>
                  <a:pt x="357567" y="637215"/>
                  <a:pt x="328992" y="607053"/>
                </a:cubicBezTo>
                <a:cubicBezTo>
                  <a:pt x="300417" y="576891"/>
                  <a:pt x="235594" y="552020"/>
                  <a:pt x="221042" y="553078"/>
                </a:cubicBezTo>
                <a:cubicBezTo>
                  <a:pt x="206490" y="554136"/>
                  <a:pt x="231890" y="597264"/>
                  <a:pt x="241679" y="613403"/>
                </a:cubicBezTo>
                <a:cubicBezTo>
                  <a:pt x="251468" y="629542"/>
                  <a:pt x="279250" y="641713"/>
                  <a:pt x="279779" y="649915"/>
                </a:cubicBezTo>
                <a:cubicBezTo>
                  <a:pt x="280308" y="658117"/>
                  <a:pt x="252262" y="654678"/>
                  <a:pt x="244854" y="662615"/>
                </a:cubicBezTo>
                <a:cubicBezTo>
                  <a:pt x="237446" y="670553"/>
                  <a:pt x="228450" y="678755"/>
                  <a:pt x="235329" y="697540"/>
                </a:cubicBezTo>
                <a:cubicBezTo>
                  <a:pt x="242208" y="716325"/>
                  <a:pt x="274223" y="756543"/>
                  <a:pt x="286129" y="775328"/>
                </a:cubicBezTo>
                <a:cubicBezTo>
                  <a:pt x="298035" y="794113"/>
                  <a:pt x="305180" y="807343"/>
                  <a:pt x="306767" y="810253"/>
                </a:cubicBezTo>
                <a:cubicBezTo>
                  <a:pt x="308354" y="813163"/>
                  <a:pt x="308354" y="802050"/>
                  <a:pt x="295654" y="792790"/>
                </a:cubicBezTo>
                <a:cubicBezTo>
                  <a:pt x="282954" y="783530"/>
                  <a:pt x="268402" y="815544"/>
                  <a:pt x="230567" y="754690"/>
                </a:cubicBezTo>
                <a:cubicBezTo>
                  <a:pt x="192732" y="693836"/>
                  <a:pt x="106477" y="519211"/>
                  <a:pt x="68642" y="427665"/>
                </a:cubicBezTo>
                <a:cubicBezTo>
                  <a:pt x="30807" y="336119"/>
                  <a:pt x="13344" y="258596"/>
                  <a:pt x="3554" y="205415"/>
                </a:cubicBezTo>
                <a:cubicBezTo>
                  <a:pt x="-6236" y="152234"/>
                  <a:pt x="6994" y="141915"/>
                  <a:pt x="9904" y="108578"/>
                </a:cubicBezTo>
                <a:cubicBezTo>
                  <a:pt x="12814" y="75241"/>
                  <a:pt x="19429" y="-15248"/>
                  <a:pt x="28954" y="22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38F0496B-A04C-460A-85D0-ABB0541247C2}"/>
              </a:ext>
            </a:extLst>
          </p:cNvPr>
          <p:cNvSpPr/>
          <p:nvPr/>
        </p:nvSpPr>
        <p:spPr>
          <a:xfrm>
            <a:off x="5567302" y="1509703"/>
            <a:ext cx="404124" cy="885682"/>
          </a:xfrm>
          <a:custGeom>
            <a:avLst/>
            <a:gdLst>
              <a:gd name="connsiteX0" fmla="*/ 61 w 404124"/>
              <a:gd name="connsiteY0" fmla="*/ 76210 h 885682"/>
              <a:gd name="connsiteX1" fmla="*/ 122298 w 404124"/>
              <a:gd name="connsiteY1" fmla="*/ 280997 h 885682"/>
              <a:gd name="connsiteX2" fmla="*/ 252473 w 404124"/>
              <a:gd name="connsiteY2" fmla="*/ 612785 h 885682"/>
              <a:gd name="connsiteX3" fmla="*/ 323911 w 404124"/>
              <a:gd name="connsiteY3" fmla="*/ 782647 h 885682"/>
              <a:gd name="connsiteX4" fmla="*/ 311211 w 404124"/>
              <a:gd name="connsiteY4" fmla="*/ 882660 h 885682"/>
              <a:gd name="connsiteX5" fmla="*/ 323911 w 404124"/>
              <a:gd name="connsiteY5" fmla="*/ 844560 h 885682"/>
              <a:gd name="connsiteX6" fmla="*/ 317561 w 404124"/>
              <a:gd name="connsiteY6" fmla="*/ 693747 h 885682"/>
              <a:gd name="connsiteX7" fmla="*/ 325498 w 404124"/>
              <a:gd name="connsiteY7" fmla="*/ 584210 h 885682"/>
              <a:gd name="connsiteX8" fmla="*/ 344548 w 404124"/>
              <a:gd name="connsiteY8" fmla="*/ 636597 h 885682"/>
              <a:gd name="connsiteX9" fmla="*/ 365186 w 404124"/>
              <a:gd name="connsiteY9" fmla="*/ 704860 h 885682"/>
              <a:gd name="connsiteX10" fmla="*/ 362011 w 404124"/>
              <a:gd name="connsiteY10" fmla="*/ 760422 h 885682"/>
              <a:gd name="connsiteX11" fmla="*/ 373123 w 404124"/>
              <a:gd name="connsiteY11" fmla="*/ 719147 h 885682"/>
              <a:gd name="connsiteX12" fmla="*/ 403286 w 404124"/>
              <a:gd name="connsiteY12" fmla="*/ 658822 h 885682"/>
              <a:gd name="connsiteX13" fmla="*/ 393761 w 404124"/>
              <a:gd name="connsiteY13" fmla="*/ 517535 h 885682"/>
              <a:gd name="connsiteX14" fmla="*/ 373123 w 404124"/>
              <a:gd name="connsiteY14" fmla="*/ 449272 h 885682"/>
              <a:gd name="connsiteX15" fmla="*/ 393761 w 404124"/>
              <a:gd name="connsiteY15" fmla="*/ 458797 h 885682"/>
              <a:gd name="connsiteX16" fmla="*/ 395348 w 404124"/>
              <a:gd name="connsiteY16" fmla="*/ 500072 h 885682"/>
              <a:gd name="connsiteX17" fmla="*/ 403286 w 404124"/>
              <a:gd name="connsiteY17" fmla="*/ 454035 h 885682"/>
              <a:gd name="connsiteX18" fmla="*/ 387411 w 404124"/>
              <a:gd name="connsiteY18" fmla="*/ 371485 h 885682"/>
              <a:gd name="connsiteX19" fmla="*/ 288986 w 404124"/>
              <a:gd name="connsiteY19" fmla="*/ 139710 h 885682"/>
              <a:gd name="connsiteX20" fmla="*/ 141348 w 404124"/>
              <a:gd name="connsiteY20" fmla="*/ 10 h 885682"/>
              <a:gd name="connsiteX21" fmla="*/ 208023 w 404124"/>
              <a:gd name="connsiteY21" fmla="*/ 146060 h 885682"/>
              <a:gd name="connsiteX22" fmla="*/ 295336 w 404124"/>
              <a:gd name="connsiteY22" fmla="*/ 333385 h 885682"/>
              <a:gd name="connsiteX23" fmla="*/ 160398 w 404124"/>
              <a:gd name="connsiteY23" fmla="*/ 100022 h 885682"/>
              <a:gd name="connsiteX24" fmla="*/ 179448 w 404124"/>
              <a:gd name="connsiteY24" fmla="*/ 157172 h 885682"/>
              <a:gd name="connsiteX25" fmla="*/ 179448 w 404124"/>
              <a:gd name="connsiteY25" fmla="*/ 261947 h 885682"/>
              <a:gd name="connsiteX26" fmla="*/ 154048 w 404124"/>
              <a:gd name="connsiteY26" fmla="*/ 192097 h 885682"/>
              <a:gd name="connsiteX27" fmla="*/ 138173 w 404124"/>
              <a:gd name="connsiteY27" fmla="*/ 168285 h 885682"/>
              <a:gd name="connsiteX28" fmla="*/ 61 w 404124"/>
              <a:gd name="connsiteY28" fmla="*/ 76210 h 88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04124" h="885682">
                <a:moveTo>
                  <a:pt x="61" y="76210"/>
                </a:moveTo>
                <a:cubicBezTo>
                  <a:pt x="-2585" y="94995"/>
                  <a:pt x="80229" y="191568"/>
                  <a:pt x="122298" y="280997"/>
                </a:cubicBezTo>
                <a:cubicBezTo>
                  <a:pt x="164367" y="370426"/>
                  <a:pt x="218871" y="529177"/>
                  <a:pt x="252473" y="612785"/>
                </a:cubicBezTo>
                <a:cubicBezTo>
                  <a:pt x="286075" y="696393"/>
                  <a:pt x="314121" y="737668"/>
                  <a:pt x="323911" y="782647"/>
                </a:cubicBezTo>
                <a:cubicBezTo>
                  <a:pt x="333701" y="827626"/>
                  <a:pt x="311211" y="872341"/>
                  <a:pt x="311211" y="882660"/>
                </a:cubicBezTo>
                <a:cubicBezTo>
                  <a:pt x="311211" y="892979"/>
                  <a:pt x="322853" y="876045"/>
                  <a:pt x="323911" y="844560"/>
                </a:cubicBezTo>
                <a:cubicBezTo>
                  <a:pt x="324969" y="813075"/>
                  <a:pt x="317297" y="737139"/>
                  <a:pt x="317561" y="693747"/>
                </a:cubicBezTo>
                <a:cubicBezTo>
                  <a:pt x="317826" y="650355"/>
                  <a:pt x="321000" y="593735"/>
                  <a:pt x="325498" y="584210"/>
                </a:cubicBezTo>
                <a:cubicBezTo>
                  <a:pt x="329996" y="574685"/>
                  <a:pt x="337933" y="616489"/>
                  <a:pt x="344548" y="636597"/>
                </a:cubicBezTo>
                <a:cubicBezTo>
                  <a:pt x="351163" y="656705"/>
                  <a:pt x="362276" y="684223"/>
                  <a:pt x="365186" y="704860"/>
                </a:cubicBezTo>
                <a:cubicBezTo>
                  <a:pt x="368096" y="725497"/>
                  <a:pt x="360688" y="758041"/>
                  <a:pt x="362011" y="760422"/>
                </a:cubicBezTo>
                <a:cubicBezTo>
                  <a:pt x="363334" y="762803"/>
                  <a:pt x="366244" y="736080"/>
                  <a:pt x="373123" y="719147"/>
                </a:cubicBezTo>
                <a:cubicBezTo>
                  <a:pt x="380002" y="702214"/>
                  <a:pt x="399846" y="692424"/>
                  <a:pt x="403286" y="658822"/>
                </a:cubicBezTo>
                <a:cubicBezTo>
                  <a:pt x="406726" y="625220"/>
                  <a:pt x="398788" y="552460"/>
                  <a:pt x="393761" y="517535"/>
                </a:cubicBezTo>
                <a:cubicBezTo>
                  <a:pt x="388734" y="482610"/>
                  <a:pt x="373123" y="459062"/>
                  <a:pt x="373123" y="449272"/>
                </a:cubicBezTo>
                <a:cubicBezTo>
                  <a:pt x="373123" y="439482"/>
                  <a:pt x="390057" y="450330"/>
                  <a:pt x="393761" y="458797"/>
                </a:cubicBezTo>
                <a:cubicBezTo>
                  <a:pt x="397465" y="467264"/>
                  <a:pt x="393761" y="500866"/>
                  <a:pt x="395348" y="500072"/>
                </a:cubicBezTo>
                <a:cubicBezTo>
                  <a:pt x="396936" y="499278"/>
                  <a:pt x="404609" y="475466"/>
                  <a:pt x="403286" y="454035"/>
                </a:cubicBezTo>
                <a:cubicBezTo>
                  <a:pt x="401963" y="432604"/>
                  <a:pt x="406461" y="423873"/>
                  <a:pt x="387411" y="371485"/>
                </a:cubicBezTo>
                <a:cubicBezTo>
                  <a:pt x="368361" y="319098"/>
                  <a:pt x="329996" y="201622"/>
                  <a:pt x="288986" y="139710"/>
                </a:cubicBezTo>
                <a:cubicBezTo>
                  <a:pt x="247976" y="77798"/>
                  <a:pt x="154842" y="-1048"/>
                  <a:pt x="141348" y="10"/>
                </a:cubicBezTo>
                <a:cubicBezTo>
                  <a:pt x="127854" y="1068"/>
                  <a:pt x="182358" y="90497"/>
                  <a:pt x="208023" y="146060"/>
                </a:cubicBezTo>
                <a:cubicBezTo>
                  <a:pt x="233688" y="201623"/>
                  <a:pt x="303274" y="341058"/>
                  <a:pt x="295336" y="333385"/>
                </a:cubicBezTo>
                <a:cubicBezTo>
                  <a:pt x="287399" y="325712"/>
                  <a:pt x="179713" y="129391"/>
                  <a:pt x="160398" y="100022"/>
                </a:cubicBezTo>
                <a:cubicBezTo>
                  <a:pt x="141083" y="70653"/>
                  <a:pt x="176273" y="130184"/>
                  <a:pt x="179448" y="157172"/>
                </a:cubicBezTo>
                <a:cubicBezTo>
                  <a:pt x="182623" y="184160"/>
                  <a:pt x="183681" y="256126"/>
                  <a:pt x="179448" y="261947"/>
                </a:cubicBezTo>
                <a:cubicBezTo>
                  <a:pt x="175215" y="267768"/>
                  <a:pt x="160927" y="207707"/>
                  <a:pt x="154048" y="192097"/>
                </a:cubicBezTo>
                <a:cubicBezTo>
                  <a:pt x="147169" y="176487"/>
                  <a:pt x="160398" y="184689"/>
                  <a:pt x="138173" y="168285"/>
                </a:cubicBezTo>
                <a:cubicBezTo>
                  <a:pt x="115948" y="151881"/>
                  <a:pt x="2707" y="57425"/>
                  <a:pt x="61" y="762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CAB8A69-510D-476E-8E6F-29930DEF60AF}"/>
              </a:ext>
            </a:extLst>
          </p:cNvPr>
          <p:cNvSpPr/>
          <p:nvPr/>
        </p:nvSpPr>
        <p:spPr>
          <a:xfrm>
            <a:off x="5492298" y="1373163"/>
            <a:ext cx="541680" cy="571087"/>
          </a:xfrm>
          <a:custGeom>
            <a:avLst/>
            <a:gdLst>
              <a:gd name="connsiteX0" fmla="*/ 111577 w 541680"/>
              <a:gd name="connsiteY0" fmla="*/ 25 h 571087"/>
              <a:gd name="connsiteX1" fmla="*/ 224290 w 541680"/>
              <a:gd name="connsiteY1" fmla="*/ 65112 h 571087"/>
              <a:gd name="connsiteX2" fmla="*/ 487815 w 541680"/>
              <a:gd name="connsiteY2" fmla="*/ 376262 h 571087"/>
              <a:gd name="connsiteX3" fmla="*/ 540202 w 541680"/>
              <a:gd name="connsiteY3" fmla="*/ 554062 h 571087"/>
              <a:gd name="connsiteX4" fmla="*/ 525915 w 541680"/>
              <a:gd name="connsiteY4" fmla="*/ 525487 h 571087"/>
              <a:gd name="connsiteX5" fmla="*/ 511627 w 541680"/>
              <a:gd name="connsiteY5" fmla="*/ 566762 h 571087"/>
              <a:gd name="connsiteX6" fmla="*/ 444952 w 541680"/>
              <a:gd name="connsiteY6" fmla="*/ 401662 h 571087"/>
              <a:gd name="connsiteX7" fmla="*/ 348115 w 541680"/>
              <a:gd name="connsiteY7" fmla="*/ 225450 h 571087"/>
              <a:gd name="connsiteX8" fmla="*/ 271915 w 541680"/>
              <a:gd name="connsiteY8" fmla="*/ 150837 h 571087"/>
              <a:gd name="connsiteX9" fmla="*/ 238577 w 541680"/>
              <a:gd name="connsiteY9" fmla="*/ 122262 h 571087"/>
              <a:gd name="connsiteX10" fmla="*/ 5215 w 541680"/>
              <a:gd name="connsiteY10" fmla="*/ 63525 h 571087"/>
              <a:gd name="connsiteX11" fmla="*/ 78240 w 541680"/>
              <a:gd name="connsiteY11" fmla="*/ 57175 h 571087"/>
              <a:gd name="connsiteX12" fmla="*/ 111577 w 541680"/>
              <a:gd name="connsiteY12" fmla="*/ 25 h 57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1680" h="571087">
                <a:moveTo>
                  <a:pt x="111577" y="25"/>
                </a:moveTo>
                <a:cubicBezTo>
                  <a:pt x="135919" y="1348"/>
                  <a:pt x="161584" y="2406"/>
                  <a:pt x="224290" y="65112"/>
                </a:cubicBezTo>
                <a:cubicBezTo>
                  <a:pt x="286996" y="127818"/>
                  <a:pt x="435163" y="294770"/>
                  <a:pt x="487815" y="376262"/>
                </a:cubicBezTo>
                <a:cubicBezTo>
                  <a:pt x="540467" y="457754"/>
                  <a:pt x="533852" y="529191"/>
                  <a:pt x="540202" y="554062"/>
                </a:cubicBezTo>
                <a:cubicBezTo>
                  <a:pt x="546552" y="578933"/>
                  <a:pt x="530677" y="523370"/>
                  <a:pt x="525915" y="525487"/>
                </a:cubicBezTo>
                <a:cubicBezTo>
                  <a:pt x="521153" y="527604"/>
                  <a:pt x="525121" y="587399"/>
                  <a:pt x="511627" y="566762"/>
                </a:cubicBezTo>
                <a:cubicBezTo>
                  <a:pt x="498133" y="546125"/>
                  <a:pt x="472204" y="458547"/>
                  <a:pt x="444952" y="401662"/>
                </a:cubicBezTo>
                <a:cubicBezTo>
                  <a:pt x="417700" y="344777"/>
                  <a:pt x="376955" y="267254"/>
                  <a:pt x="348115" y="225450"/>
                </a:cubicBezTo>
                <a:cubicBezTo>
                  <a:pt x="319275" y="183646"/>
                  <a:pt x="290171" y="168035"/>
                  <a:pt x="271915" y="150837"/>
                </a:cubicBezTo>
                <a:cubicBezTo>
                  <a:pt x="253659" y="133639"/>
                  <a:pt x="283027" y="136814"/>
                  <a:pt x="238577" y="122262"/>
                </a:cubicBezTo>
                <a:cubicBezTo>
                  <a:pt x="194127" y="107710"/>
                  <a:pt x="31938" y="74373"/>
                  <a:pt x="5215" y="63525"/>
                </a:cubicBezTo>
                <a:cubicBezTo>
                  <a:pt x="-21508" y="52677"/>
                  <a:pt x="62365" y="64319"/>
                  <a:pt x="78240" y="57175"/>
                </a:cubicBezTo>
                <a:cubicBezTo>
                  <a:pt x="94115" y="50031"/>
                  <a:pt x="87235" y="-1298"/>
                  <a:pt x="111577" y="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FEE46A22-2951-422C-BC26-3FDEA3D6FF2A}"/>
              </a:ext>
            </a:extLst>
          </p:cNvPr>
          <p:cNvSpPr/>
          <p:nvPr/>
        </p:nvSpPr>
        <p:spPr>
          <a:xfrm>
            <a:off x="5557781" y="2754312"/>
            <a:ext cx="235808" cy="453759"/>
          </a:xfrm>
          <a:custGeom>
            <a:avLst/>
            <a:gdLst>
              <a:gd name="connsiteX0" fmla="*/ 166744 w 235808"/>
              <a:gd name="connsiteY0" fmla="*/ 1 h 453759"/>
              <a:gd name="connsiteX1" fmla="*/ 235007 w 235808"/>
              <a:gd name="connsiteY1" fmla="*/ 173038 h 453759"/>
              <a:gd name="connsiteX2" fmla="*/ 200082 w 235808"/>
              <a:gd name="connsiteY2" fmla="*/ 334963 h 453759"/>
              <a:gd name="connsiteX3" fmla="*/ 139757 w 235808"/>
              <a:gd name="connsiteY3" fmla="*/ 436563 h 453759"/>
              <a:gd name="connsiteX4" fmla="*/ 57 w 235808"/>
              <a:gd name="connsiteY4" fmla="*/ 452438 h 453759"/>
              <a:gd name="connsiteX5" fmla="*/ 157219 w 235808"/>
              <a:gd name="connsiteY5" fmla="*/ 422276 h 453759"/>
              <a:gd name="connsiteX6" fmla="*/ 195319 w 235808"/>
              <a:gd name="connsiteY6" fmla="*/ 261938 h 453759"/>
              <a:gd name="connsiteX7" fmla="*/ 176269 w 235808"/>
              <a:gd name="connsiteY7" fmla="*/ 176213 h 453759"/>
              <a:gd name="connsiteX8" fmla="*/ 166744 w 235808"/>
              <a:gd name="connsiteY8" fmla="*/ 1 h 45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808" h="453759">
                <a:moveTo>
                  <a:pt x="166744" y="1"/>
                </a:moveTo>
                <a:cubicBezTo>
                  <a:pt x="176534" y="-528"/>
                  <a:pt x="229451" y="117211"/>
                  <a:pt x="235007" y="173038"/>
                </a:cubicBezTo>
                <a:cubicBezTo>
                  <a:pt x="240563" y="228865"/>
                  <a:pt x="215957" y="291042"/>
                  <a:pt x="200082" y="334963"/>
                </a:cubicBezTo>
                <a:cubicBezTo>
                  <a:pt x="184207" y="378884"/>
                  <a:pt x="173095" y="416984"/>
                  <a:pt x="139757" y="436563"/>
                </a:cubicBezTo>
                <a:cubicBezTo>
                  <a:pt x="106419" y="456142"/>
                  <a:pt x="-2853" y="454819"/>
                  <a:pt x="57" y="452438"/>
                </a:cubicBezTo>
                <a:cubicBezTo>
                  <a:pt x="2967" y="450057"/>
                  <a:pt x="124676" y="454026"/>
                  <a:pt x="157219" y="422276"/>
                </a:cubicBezTo>
                <a:cubicBezTo>
                  <a:pt x="189762" y="390526"/>
                  <a:pt x="192144" y="302948"/>
                  <a:pt x="195319" y="261938"/>
                </a:cubicBezTo>
                <a:cubicBezTo>
                  <a:pt x="198494" y="220928"/>
                  <a:pt x="180238" y="215371"/>
                  <a:pt x="176269" y="176213"/>
                </a:cubicBezTo>
                <a:cubicBezTo>
                  <a:pt x="172300" y="137055"/>
                  <a:pt x="156954" y="530"/>
                  <a:pt x="166744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EC00DB3-423A-401E-8321-F1EBDEB81988}"/>
              </a:ext>
            </a:extLst>
          </p:cNvPr>
          <p:cNvSpPr/>
          <p:nvPr/>
        </p:nvSpPr>
        <p:spPr>
          <a:xfrm>
            <a:off x="5533226" y="2419348"/>
            <a:ext cx="127288" cy="273949"/>
          </a:xfrm>
          <a:custGeom>
            <a:avLst/>
            <a:gdLst>
              <a:gd name="connsiteX0" fmla="*/ 799 w 127288"/>
              <a:gd name="connsiteY0" fmla="*/ 2 h 273949"/>
              <a:gd name="connsiteX1" fmla="*/ 73824 w 127288"/>
              <a:gd name="connsiteY1" fmla="*/ 125415 h 273949"/>
              <a:gd name="connsiteX2" fmla="*/ 119862 w 127288"/>
              <a:gd name="connsiteY2" fmla="*/ 219077 h 273949"/>
              <a:gd name="connsiteX3" fmla="*/ 119862 w 127288"/>
              <a:gd name="connsiteY3" fmla="*/ 268290 h 273949"/>
              <a:gd name="connsiteX4" fmla="*/ 48424 w 127288"/>
              <a:gd name="connsiteY4" fmla="*/ 269877 h 273949"/>
              <a:gd name="connsiteX5" fmla="*/ 40487 w 127288"/>
              <a:gd name="connsiteY5" fmla="*/ 241302 h 273949"/>
              <a:gd name="connsiteX6" fmla="*/ 59537 w 127288"/>
              <a:gd name="connsiteY6" fmla="*/ 174627 h 273949"/>
              <a:gd name="connsiteX7" fmla="*/ 35724 w 127288"/>
              <a:gd name="connsiteY7" fmla="*/ 122240 h 273949"/>
              <a:gd name="connsiteX8" fmla="*/ 799 w 127288"/>
              <a:gd name="connsiteY8" fmla="*/ 2 h 273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288" h="273949">
                <a:moveTo>
                  <a:pt x="799" y="2"/>
                </a:moveTo>
                <a:cubicBezTo>
                  <a:pt x="7149" y="531"/>
                  <a:pt x="53980" y="88903"/>
                  <a:pt x="73824" y="125415"/>
                </a:cubicBezTo>
                <a:cubicBezTo>
                  <a:pt x="93668" y="161928"/>
                  <a:pt x="112189" y="195265"/>
                  <a:pt x="119862" y="219077"/>
                </a:cubicBezTo>
                <a:cubicBezTo>
                  <a:pt x="127535" y="242889"/>
                  <a:pt x="131768" y="259823"/>
                  <a:pt x="119862" y="268290"/>
                </a:cubicBezTo>
                <a:cubicBezTo>
                  <a:pt x="107956" y="276757"/>
                  <a:pt x="61653" y="274375"/>
                  <a:pt x="48424" y="269877"/>
                </a:cubicBezTo>
                <a:cubicBezTo>
                  <a:pt x="35195" y="265379"/>
                  <a:pt x="38635" y="257177"/>
                  <a:pt x="40487" y="241302"/>
                </a:cubicBezTo>
                <a:cubicBezTo>
                  <a:pt x="42339" y="225427"/>
                  <a:pt x="60331" y="194471"/>
                  <a:pt x="59537" y="174627"/>
                </a:cubicBezTo>
                <a:cubicBezTo>
                  <a:pt x="58743" y="154783"/>
                  <a:pt x="43661" y="146582"/>
                  <a:pt x="35724" y="122240"/>
                </a:cubicBezTo>
                <a:cubicBezTo>
                  <a:pt x="27787" y="97898"/>
                  <a:pt x="-5551" y="-527"/>
                  <a:pt x="799" y="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D7D122B-7A86-4D43-B369-6BD93680BF86}"/>
              </a:ext>
            </a:extLst>
          </p:cNvPr>
          <p:cNvSpPr/>
          <p:nvPr/>
        </p:nvSpPr>
        <p:spPr>
          <a:xfrm>
            <a:off x="5490270" y="2470132"/>
            <a:ext cx="85638" cy="204847"/>
          </a:xfrm>
          <a:custGeom>
            <a:avLst/>
            <a:gdLst>
              <a:gd name="connsiteX0" fmla="*/ 893 w 85638"/>
              <a:gd name="connsiteY0" fmla="*/ 18 h 204847"/>
              <a:gd name="connsiteX1" fmla="*/ 5655 w 85638"/>
              <a:gd name="connsiteY1" fmla="*/ 71456 h 204847"/>
              <a:gd name="connsiteX2" fmla="*/ 27880 w 85638"/>
              <a:gd name="connsiteY2" fmla="*/ 169881 h 204847"/>
              <a:gd name="connsiteX3" fmla="*/ 58043 w 85638"/>
              <a:gd name="connsiteY3" fmla="*/ 204806 h 204847"/>
              <a:gd name="connsiteX4" fmla="*/ 70743 w 85638"/>
              <a:gd name="connsiteY4" fmla="*/ 176231 h 204847"/>
              <a:gd name="connsiteX5" fmla="*/ 83443 w 85638"/>
              <a:gd name="connsiteY5" fmla="*/ 144481 h 204847"/>
              <a:gd name="connsiteX6" fmla="*/ 81855 w 85638"/>
              <a:gd name="connsiteY6" fmla="*/ 117493 h 204847"/>
              <a:gd name="connsiteX7" fmla="*/ 46930 w 85638"/>
              <a:gd name="connsiteY7" fmla="*/ 96856 h 204847"/>
              <a:gd name="connsiteX8" fmla="*/ 19943 w 85638"/>
              <a:gd name="connsiteY8" fmla="*/ 77806 h 204847"/>
              <a:gd name="connsiteX9" fmla="*/ 893 w 85638"/>
              <a:gd name="connsiteY9" fmla="*/ 18 h 20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638" h="204847">
                <a:moveTo>
                  <a:pt x="893" y="18"/>
                </a:moveTo>
                <a:cubicBezTo>
                  <a:pt x="-1488" y="-1040"/>
                  <a:pt x="1157" y="43146"/>
                  <a:pt x="5655" y="71456"/>
                </a:cubicBezTo>
                <a:cubicBezTo>
                  <a:pt x="10153" y="99767"/>
                  <a:pt x="19149" y="147656"/>
                  <a:pt x="27880" y="169881"/>
                </a:cubicBezTo>
                <a:cubicBezTo>
                  <a:pt x="36611" y="192106"/>
                  <a:pt x="50899" y="203748"/>
                  <a:pt x="58043" y="204806"/>
                </a:cubicBezTo>
                <a:cubicBezTo>
                  <a:pt x="65187" y="205864"/>
                  <a:pt x="66510" y="186285"/>
                  <a:pt x="70743" y="176231"/>
                </a:cubicBezTo>
                <a:cubicBezTo>
                  <a:pt x="74976" y="166177"/>
                  <a:pt x="81591" y="154270"/>
                  <a:pt x="83443" y="144481"/>
                </a:cubicBezTo>
                <a:cubicBezTo>
                  <a:pt x="85295" y="134692"/>
                  <a:pt x="87940" y="125430"/>
                  <a:pt x="81855" y="117493"/>
                </a:cubicBezTo>
                <a:cubicBezTo>
                  <a:pt x="75770" y="109556"/>
                  <a:pt x="57249" y="103471"/>
                  <a:pt x="46930" y="96856"/>
                </a:cubicBezTo>
                <a:cubicBezTo>
                  <a:pt x="36611" y="90242"/>
                  <a:pt x="25764" y="87596"/>
                  <a:pt x="19943" y="77806"/>
                </a:cubicBezTo>
                <a:cubicBezTo>
                  <a:pt x="14122" y="68016"/>
                  <a:pt x="3274" y="1076"/>
                  <a:pt x="893" y="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99E36EA-D57D-4FE9-A319-CF5F8B7192DC}"/>
              </a:ext>
            </a:extLst>
          </p:cNvPr>
          <p:cNvSpPr/>
          <p:nvPr/>
        </p:nvSpPr>
        <p:spPr>
          <a:xfrm>
            <a:off x="5673676" y="2460313"/>
            <a:ext cx="180371" cy="505188"/>
          </a:xfrm>
          <a:custGeom>
            <a:avLst/>
            <a:gdLst>
              <a:gd name="connsiteX0" fmla="*/ 49 w 180371"/>
              <a:gd name="connsiteY0" fmla="*/ 312 h 505188"/>
              <a:gd name="connsiteX1" fmla="*/ 139749 w 180371"/>
              <a:gd name="connsiteY1" fmla="*/ 257487 h 505188"/>
              <a:gd name="connsiteX2" fmla="*/ 171499 w 180371"/>
              <a:gd name="connsiteY2" fmla="*/ 344800 h 505188"/>
              <a:gd name="connsiteX3" fmla="*/ 179437 w 180371"/>
              <a:gd name="connsiteY3" fmla="*/ 505137 h 505188"/>
              <a:gd name="connsiteX4" fmla="*/ 154037 w 180371"/>
              <a:gd name="connsiteY4" fmla="*/ 327337 h 505188"/>
              <a:gd name="connsiteX5" fmla="*/ 123874 w 180371"/>
              <a:gd name="connsiteY5" fmla="*/ 206687 h 505188"/>
              <a:gd name="connsiteX6" fmla="*/ 49 w 180371"/>
              <a:gd name="connsiteY6" fmla="*/ 312 h 50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371" h="505188">
                <a:moveTo>
                  <a:pt x="49" y="312"/>
                </a:moveTo>
                <a:cubicBezTo>
                  <a:pt x="2695" y="8779"/>
                  <a:pt x="111174" y="200072"/>
                  <a:pt x="139749" y="257487"/>
                </a:cubicBezTo>
                <a:cubicBezTo>
                  <a:pt x="168324" y="314902"/>
                  <a:pt x="164884" y="303525"/>
                  <a:pt x="171499" y="344800"/>
                </a:cubicBezTo>
                <a:cubicBezTo>
                  <a:pt x="178114" y="386075"/>
                  <a:pt x="182347" y="508048"/>
                  <a:pt x="179437" y="505137"/>
                </a:cubicBezTo>
                <a:cubicBezTo>
                  <a:pt x="176527" y="502227"/>
                  <a:pt x="163298" y="377079"/>
                  <a:pt x="154037" y="327337"/>
                </a:cubicBezTo>
                <a:cubicBezTo>
                  <a:pt x="144777" y="277595"/>
                  <a:pt x="145835" y="255370"/>
                  <a:pt x="123874" y="206687"/>
                </a:cubicBezTo>
                <a:cubicBezTo>
                  <a:pt x="101914" y="158004"/>
                  <a:pt x="-2597" y="-8155"/>
                  <a:pt x="49" y="3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5CD1BBE8-49EA-4AF2-A0AC-C12E2AAA4543}"/>
              </a:ext>
            </a:extLst>
          </p:cNvPr>
          <p:cNvSpPr/>
          <p:nvPr/>
        </p:nvSpPr>
        <p:spPr>
          <a:xfrm>
            <a:off x="5786094" y="2395265"/>
            <a:ext cx="130846" cy="544866"/>
          </a:xfrm>
          <a:custGeom>
            <a:avLst/>
            <a:gdLst>
              <a:gd name="connsiteX0" fmla="*/ 344 w 130846"/>
              <a:gd name="connsiteY0" fmla="*/ 273 h 544866"/>
              <a:gd name="connsiteX1" fmla="*/ 108294 w 130846"/>
              <a:gd name="connsiteY1" fmla="*/ 157435 h 544866"/>
              <a:gd name="connsiteX2" fmla="*/ 130519 w 130846"/>
              <a:gd name="connsiteY2" fmla="*/ 292373 h 544866"/>
              <a:gd name="connsiteX3" fmla="*/ 120994 w 130846"/>
              <a:gd name="connsiteY3" fmla="*/ 443185 h 544866"/>
              <a:gd name="connsiteX4" fmla="*/ 113056 w 130846"/>
              <a:gd name="connsiteY4" fmla="*/ 544785 h 544866"/>
              <a:gd name="connsiteX5" fmla="*/ 114644 w 130846"/>
              <a:gd name="connsiteY5" fmla="*/ 427310 h 544866"/>
              <a:gd name="connsiteX6" fmla="*/ 71781 w 130846"/>
              <a:gd name="connsiteY6" fmla="*/ 365398 h 544866"/>
              <a:gd name="connsiteX7" fmla="*/ 109881 w 130846"/>
              <a:gd name="connsiteY7" fmla="*/ 400323 h 544866"/>
              <a:gd name="connsiteX8" fmla="*/ 119406 w 130846"/>
              <a:gd name="connsiteY8" fmla="*/ 303485 h 544866"/>
              <a:gd name="connsiteX9" fmla="*/ 74956 w 130846"/>
              <a:gd name="connsiteY9" fmla="*/ 197123 h 544866"/>
              <a:gd name="connsiteX10" fmla="*/ 344 w 130846"/>
              <a:gd name="connsiteY10" fmla="*/ 273 h 54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846" h="544866">
                <a:moveTo>
                  <a:pt x="344" y="273"/>
                </a:moveTo>
                <a:cubicBezTo>
                  <a:pt x="5900" y="-6342"/>
                  <a:pt x="86598" y="108752"/>
                  <a:pt x="108294" y="157435"/>
                </a:cubicBezTo>
                <a:cubicBezTo>
                  <a:pt x="129990" y="206118"/>
                  <a:pt x="128402" y="244748"/>
                  <a:pt x="130519" y="292373"/>
                </a:cubicBezTo>
                <a:cubicBezTo>
                  <a:pt x="132636" y="339998"/>
                  <a:pt x="123904" y="401116"/>
                  <a:pt x="120994" y="443185"/>
                </a:cubicBezTo>
                <a:cubicBezTo>
                  <a:pt x="118084" y="485254"/>
                  <a:pt x="114114" y="547431"/>
                  <a:pt x="113056" y="544785"/>
                </a:cubicBezTo>
                <a:cubicBezTo>
                  <a:pt x="111998" y="542139"/>
                  <a:pt x="121523" y="457208"/>
                  <a:pt x="114644" y="427310"/>
                </a:cubicBezTo>
                <a:cubicBezTo>
                  <a:pt x="107765" y="397412"/>
                  <a:pt x="72575" y="369896"/>
                  <a:pt x="71781" y="365398"/>
                </a:cubicBezTo>
                <a:cubicBezTo>
                  <a:pt x="70987" y="360900"/>
                  <a:pt x="101944" y="410642"/>
                  <a:pt x="109881" y="400323"/>
                </a:cubicBezTo>
                <a:cubicBezTo>
                  <a:pt x="117818" y="390004"/>
                  <a:pt x="125227" y="337352"/>
                  <a:pt x="119406" y="303485"/>
                </a:cubicBezTo>
                <a:cubicBezTo>
                  <a:pt x="113585" y="269618"/>
                  <a:pt x="91889" y="245012"/>
                  <a:pt x="74956" y="197123"/>
                </a:cubicBezTo>
                <a:cubicBezTo>
                  <a:pt x="58023" y="149234"/>
                  <a:pt x="-5212" y="6888"/>
                  <a:pt x="344" y="2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8518FA90-B12E-4C9B-803A-09014E6B819D}"/>
              </a:ext>
            </a:extLst>
          </p:cNvPr>
          <p:cNvSpPr/>
          <p:nvPr/>
        </p:nvSpPr>
        <p:spPr>
          <a:xfrm>
            <a:off x="4811124" y="2425614"/>
            <a:ext cx="46233" cy="90716"/>
          </a:xfrm>
          <a:custGeom>
            <a:avLst/>
            <a:gdLst>
              <a:gd name="connsiteX0" fmla="*/ 32339 w 46233"/>
              <a:gd name="connsiteY0" fmla="*/ 86 h 90716"/>
              <a:gd name="connsiteX1" fmla="*/ 45039 w 46233"/>
              <a:gd name="connsiteY1" fmla="*/ 82636 h 90716"/>
              <a:gd name="connsiteX2" fmla="*/ 589 w 46233"/>
              <a:gd name="connsiteY2" fmla="*/ 85811 h 90716"/>
              <a:gd name="connsiteX3" fmla="*/ 19639 w 46233"/>
              <a:gd name="connsiteY3" fmla="*/ 66761 h 90716"/>
              <a:gd name="connsiteX4" fmla="*/ 32339 w 46233"/>
              <a:gd name="connsiteY4" fmla="*/ 86 h 90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33" h="90716">
                <a:moveTo>
                  <a:pt x="32339" y="86"/>
                </a:moveTo>
                <a:cubicBezTo>
                  <a:pt x="36572" y="2732"/>
                  <a:pt x="50331" y="68349"/>
                  <a:pt x="45039" y="82636"/>
                </a:cubicBezTo>
                <a:cubicBezTo>
                  <a:pt x="39747" y="96923"/>
                  <a:pt x="4822" y="88457"/>
                  <a:pt x="589" y="85811"/>
                </a:cubicBezTo>
                <a:cubicBezTo>
                  <a:pt x="-3644" y="83165"/>
                  <a:pt x="16200" y="77080"/>
                  <a:pt x="19639" y="66761"/>
                </a:cubicBezTo>
                <a:cubicBezTo>
                  <a:pt x="23078" y="56442"/>
                  <a:pt x="28106" y="-2560"/>
                  <a:pt x="32339" y="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BC2AD0C3-760E-4396-85ED-551D5A8D891A}"/>
              </a:ext>
            </a:extLst>
          </p:cNvPr>
          <p:cNvSpPr/>
          <p:nvPr/>
        </p:nvSpPr>
        <p:spPr>
          <a:xfrm>
            <a:off x="4608928" y="1228072"/>
            <a:ext cx="174236" cy="145798"/>
          </a:xfrm>
          <a:custGeom>
            <a:avLst/>
            <a:gdLst>
              <a:gd name="connsiteX0" fmla="*/ 174210 w 174236"/>
              <a:gd name="connsiteY0" fmla="*/ 653 h 145798"/>
              <a:gd name="connsiteX1" fmla="*/ 69435 w 174236"/>
              <a:gd name="connsiteY1" fmla="*/ 27641 h 145798"/>
              <a:gd name="connsiteX2" fmla="*/ 5935 w 174236"/>
              <a:gd name="connsiteY2" fmla="*/ 84791 h 145798"/>
              <a:gd name="connsiteX3" fmla="*/ 4347 w 174236"/>
              <a:gd name="connsiteY3" fmla="*/ 145116 h 145798"/>
              <a:gd name="connsiteX4" fmla="*/ 20222 w 174236"/>
              <a:gd name="connsiteY4" fmla="*/ 113366 h 145798"/>
              <a:gd name="connsiteX5" fmla="*/ 78960 w 174236"/>
              <a:gd name="connsiteY5" fmla="*/ 53041 h 145798"/>
              <a:gd name="connsiteX6" fmla="*/ 174210 w 174236"/>
              <a:gd name="connsiteY6" fmla="*/ 653 h 14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236" h="145798">
                <a:moveTo>
                  <a:pt x="174210" y="653"/>
                </a:moveTo>
                <a:cubicBezTo>
                  <a:pt x="172623" y="-3580"/>
                  <a:pt x="97481" y="13618"/>
                  <a:pt x="69435" y="27641"/>
                </a:cubicBezTo>
                <a:cubicBezTo>
                  <a:pt x="41389" y="41664"/>
                  <a:pt x="16783" y="65212"/>
                  <a:pt x="5935" y="84791"/>
                </a:cubicBezTo>
                <a:cubicBezTo>
                  <a:pt x="-4913" y="104370"/>
                  <a:pt x="1966" y="140354"/>
                  <a:pt x="4347" y="145116"/>
                </a:cubicBezTo>
                <a:cubicBezTo>
                  <a:pt x="6728" y="149878"/>
                  <a:pt x="7787" y="128712"/>
                  <a:pt x="20222" y="113366"/>
                </a:cubicBezTo>
                <a:cubicBezTo>
                  <a:pt x="32657" y="98020"/>
                  <a:pt x="52237" y="68122"/>
                  <a:pt x="78960" y="53041"/>
                </a:cubicBezTo>
                <a:cubicBezTo>
                  <a:pt x="105683" y="37960"/>
                  <a:pt x="175797" y="4886"/>
                  <a:pt x="174210" y="65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8946F50C-75DC-4425-9CE7-D10E70877A6D}"/>
              </a:ext>
            </a:extLst>
          </p:cNvPr>
          <p:cNvSpPr/>
          <p:nvPr/>
        </p:nvSpPr>
        <p:spPr>
          <a:xfrm>
            <a:off x="4554928" y="882397"/>
            <a:ext cx="453706" cy="634744"/>
          </a:xfrm>
          <a:custGeom>
            <a:avLst/>
            <a:gdLst>
              <a:gd name="connsiteX0" fmla="*/ 453635 w 453706"/>
              <a:gd name="connsiteY0" fmla="*/ 179641 h 634744"/>
              <a:gd name="connsiteX1" fmla="*/ 371085 w 453706"/>
              <a:gd name="connsiteY1" fmla="*/ 117728 h 634744"/>
              <a:gd name="connsiteX2" fmla="*/ 372672 w 453706"/>
              <a:gd name="connsiteY2" fmla="*/ 32003 h 634744"/>
              <a:gd name="connsiteX3" fmla="*/ 336160 w 453706"/>
              <a:gd name="connsiteY3" fmla="*/ 3428 h 634744"/>
              <a:gd name="connsiteX4" fmla="*/ 239322 w 453706"/>
              <a:gd name="connsiteY4" fmla="*/ 103441 h 634744"/>
              <a:gd name="connsiteX5" fmla="*/ 232972 w 453706"/>
              <a:gd name="connsiteY5" fmla="*/ 219328 h 634744"/>
              <a:gd name="connsiteX6" fmla="*/ 232972 w 453706"/>
              <a:gd name="connsiteY6" fmla="*/ 357441 h 634744"/>
              <a:gd name="connsiteX7" fmla="*/ 183760 w 453706"/>
              <a:gd name="connsiteY7" fmla="*/ 416178 h 634744"/>
              <a:gd name="connsiteX8" fmla="*/ 2785 w 453706"/>
              <a:gd name="connsiteY8" fmla="*/ 625728 h 634744"/>
              <a:gd name="connsiteX9" fmla="*/ 93272 w 453706"/>
              <a:gd name="connsiteY9" fmla="*/ 574928 h 634744"/>
              <a:gd name="connsiteX10" fmla="*/ 345685 w 453706"/>
              <a:gd name="connsiteY10" fmla="*/ 379666 h 634744"/>
              <a:gd name="connsiteX11" fmla="*/ 355210 w 453706"/>
              <a:gd name="connsiteY11" fmla="*/ 354266 h 634744"/>
              <a:gd name="connsiteX12" fmla="*/ 356797 w 453706"/>
              <a:gd name="connsiteY12" fmla="*/ 333628 h 634744"/>
              <a:gd name="connsiteX13" fmla="*/ 285360 w 453706"/>
              <a:gd name="connsiteY13" fmla="*/ 295528 h 634744"/>
              <a:gd name="connsiteX14" fmla="*/ 239322 w 453706"/>
              <a:gd name="connsiteY14" fmla="*/ 173291 h 634744"/>
              <a:gd name="connsiteX15" fmla="*/ 329810 w 453706"/>
              <a:gd name="connsiteY15" fmla="*/ 78041 h 634744"/>
              <a:gd name="connsiteX16" fmla="*/ 299647 w 453706"/>
              <a:gd name="connsiteY16" fmla="*/ 171703 h 634744"/>
              <a:gd name="connsiteX17" fmla="*/ 331397 w 453706"/>
              <a:gd name="connsiteY17" fmla="*/ 246316 h 634744"/>
              <a:gd name="connsiteX18" fmla="*/ 393310 w 453706"/>
              <a:gd name="connsiteY18" fmla="*/ 341566 h 634744"/>
              <a:gd name="connsiteX19" fmla="*/ 402835 w 453706"/>
              <a:gd name="connsiteY19" fmla="*/ 236791 h 634744"/>
              <a:gd name="connsiteX20" fmla="*/ 348860 w 453706"/>
              <a:gd name="connsiteY20" fmla="*/ 225678 h 634744"/>
              <a:gd name="connsiteX21" fmla="*/ 355210 w 453706"/>
              <a:gd name="connsiteY21" fmla="*/ 182816 h 634744"/>
              <a:gd name="connsiteX22" fmla="*/ 355210 w 453706"/>
              <a:gd name="connsiteY22" fmla="*/ 117728 h 634744"/>
              <a:gd name="connsiteX23" fmla="*/ 453635 w 453706"/>
              <a:gd name="connsiteY23" fmla="*/ 179641 h 63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3706" h="634744">
                <a:moveTo>
                  <a:pt x="453635" y="179641"/>
                </a:moveTo>
                <a:cubicBezTo>
                  <a:pt x="456281" y="179641"/>
                  <a:pt x="384579" y="142334"/>
                  <a:pt x="371085" y="117728"/>
                </a:cubicBezTo>
                <a:cubicBezTo>
                  <a:pt x="357591" y="93122"/>
                  <a:pt x="378493" y="51053"/>
                  <a:pt x="372672" y="32003"/>
                </a:cubicBezTo>
                <a:cubicBezTo>
                  <a:pt x="366851" y="12953"/>
                  <a:pt x="358385" y="-8478"/>
                  <a:pt x="336160" y="3428"/>
                </a:cubicBezTo>
                <a:cubicBezTo>
                  <a:pt x="313935" y="15334"/>
                  <a:pt x="256520" y="67458"/>
                  <a:pt x="239322" y="103441"/>
                </a:cubicBezTo>
                <a:cubicBezTo>
                  <a:pt x="222124" y="139424"/>
                  <a:pt x="234030" y="176995"/>
                  <a:pt x="232972" y="219328"/>
                </a:cubicBezTo>
                <a:cubicBezTo>
                  <a:pt x="231914" y="261661"/>
                  <a:pt x="241174" y="324633"/>
                  <a:pt x="232972" y="357441"/>
                </a:cubicBezTo>
                <a:cubicBezTo>
                  <a:pt x="224770" y="390249"/>
                  <a:pt x="183760" y="416178"/>
                  <a:pt x="183760" y="416178"/>
                </a:cubicBezTo>
                <a:cubicBezTo>
                  <a:pt x="145396" y="460892"/>
                  <a:pt x="17866" y="599270"/>
                  <a:pt x="2785" y="625728"/>
                </a:cubicBezTo>
                <a:cubicBezTo>
                  <a:pt x="-12296" y="652186"/>
                  <a:pt x="36122" y="615938"/>
                  <a:pt x="93272" y="574928"/>
                </a:cubicBezTo>
                <a:cubicBezTo>
                  <a:pt x="150422" y="533918"/>
                  <a:pt x="302029" y="416443"/>
                  <a:pt x="345685" y="379666"/>
                </a:cubicBezTo>
                <a:cubicBezTo>
                  <a:pt x="389341" y="342889"/>
                  <a:pt x="353358" y="361939"/>
                  <a:pt x="355210" y="354266"/>
                </a:cubicBezTo>
                <a:cubicBezTo>
                  <a:pt x="357062" y="346593"/>
                  <a:pt x="368439" y="343418"/>
                  <a:pt x="356797" y="333628"/>
                </a:cubicBezTo>
                <a:cubicBezTo>
                  <a:pt x="345155" y="323838"/>
                  <a:pt x="304939" y="322251"/>
                  <a:pt x="285360" y="295528"/>
                </a:cubicBezTo>
                <a:cubicBezTo>
                  <a:pt x="265781" y="268805"/>
                  <a:pt x="231914" y="209539"/>
                  <a:pt x="239322" y="173291"/>
                </a:cubicBezTo>
                <a:cubicBezTo>
                  <a:pt x="246730" y="137043"/>
                  <a:pt x="319756" y="78306"/>
                  <a:pt x="329810" y="78041"/>
                </a:cubicBezTo>
                <a:cubicBezTo>
                  <a:pt x="339864" y="77776"/>
                  <a:pt x="299383" y="143657"/>
                  <a:pt x="299647" y="171703"/>
                </a:cubicBezTo>
                <a:cubicBezTo>
                  <a:pt x="299911" y="199749"/>
                  <a:pt x="315787" y="218006"/>
                  <a:pt x="331397" y="246316"/>
                </a:cubicBezTo>
                <a:cubicBezTo>
                  <a:pt x="347007" y="274626"/>
                  <a:pt x="381404" y="343153"/>
                  <a:pt x="393310" y="341566"/>
                </a:cubicBezTo>
                <a:cubicBezTo>
                  <a:pt x="405216" y="339979"/>
                  <a:pt x="410243" y="256106"/>
                  <a:pt x="402835" y="236791"/>
                </a:cubicBezTo>
                <a:cubicBezTo>
                  <a:pt x="395427" y="217476"/>
                  <a:pt x="356797" y="234674"/>
                  <a:pt x="348860" y="225678"/>
                </a:cubicBezTo>
                <a:cubicBezTo>
                  <a:pt x="340922" y="216682"/>
                  <a:pt x="354152" y="200807"/>
                  <a:pt x="355210" y="182816"/>
                </a:cubicBezTo>
                <a:cubicBezTo>
                  <a:pt x="356268" y="164825"/>
                  <a:pt x="341981" y="117993"/>
                  <a:pt x="355210" y="117728"/>
                </a:cubicBezTo>
                <a:cubicBezTo>
                  <a:pt x="368439" y="117463"/>
                  <a:pt x="450989" y="179641"/>
                  <a:pt x="453635" y="1796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123CD549-EE68-44FE-99F9-ADD7DD164FE5}"/>
              </a:ext>
            </a:extLst>
          </p:cNvPr>
          <p:cNvSpPr/>
          <p:nvPr/>
        </p:nvSpPr>
        <p:spPr>
          <a:xfrm>
            <a:off x="4981198" y="790501"/>
            <a:ext cx="262325" cy="408078"/>
          </a:xfrm>
          <a:custGeom>
            <a:avLst/>
            <a:gdLst>
              <a:gd name="connsiteX0" fmla="*/ 33715 w 262325"/>
              <a:gd name="connsiteY0" fmla="*/ 74 h 408078"/>
              <a:gd name="connsiteX1" fmla="*/ 98802 w 262325"/>
              <a:gd name="connsiteY1" fmla="*/ 93737 h 408078"/>
              <a:gd name="connsiteX2" fmla="*/ 168652 w 262325"/>
              <a:gd name="connsiteY2" fmla="*/ 208037 h 408078"/>
              <a:gd name="connsiteX3" fmla="*/ 262315 w 262325"/>
              <a:gd name="connsiteY3" fmla="*/ 322337 h 408078"/>
              <a:gd name="connsiteX4" fmla="*/ 173415 w 262325"/>
              <a:gd name="connsiteY4" fmla="*/ 366787 h 408078"/>
              <a:gd name="connsiteX5" fmla="*/ 377 w 262325"/>
              <a:gd name="connsiteY5" fmla="*/ 408062 h 408078"/>
              <a:gd name="connsiteX6" fmla="*/ 125790 w 262325"/>
              <a:gd name="connsiteY6" fmla="*/ 371549 h 408078"/>
              <a:gd name="connsiteX7" fmla="*/ 82927 w 262325"/>
              <a:gd name="connsiteY7" fmla="*/ 354087 h 408078"/>
              <a:gd name="connsiteX8" fmla="*/ 22602 w 262325"/>
              <a:gd name="connsiteY8" fmla="*/ 274712 h 408078"/>
              <a:gd name="connsiteX9" fmla="*/ 113090 w 262325"/>
              <a:gd name="connsiteY9" fmla="*/ 301699 h 408078"/>
              <a:gd name="connsiteX10" fmla="*/ 149602 w 262325"/>
              <a:gd name="connsiteY10" fmla="*/ 268362 h 408078"/>
              <a:gd name="connsiteX11" fmla="*/ 95627 w 262325"/>
              <a:gd name="connsiteY11" fmla="*/ 228674 h 408078"/>
              <a:gd name="connsiteX12" fmla="*/ 55940 w 262325"/>
              <a:gd name="connsiteY12" fmla="*/ 212799 h 408078"/>
              <a:gd name="connsiteX13" fmla="*/ 97215 w 262325"/>
              <a:gd name="connsiteY13" fmla="*/ 149299 h 408078"/>
              <a:gd name="connsiteX14" fmla="*/ 67052 w 262325"/>
              <a:gd name="connsiteY14" fmla="*/ 104849 h 408078"/>
              <a:gd name="connsiteX15" fmla="*/ 41652 w 262325"/>
              <a:gd name="connsiteY15" fmla="*/ 77862 h 408078"/>
              <a:gd name="connsiteX16" fmla="*/ 33715 w 262325"/>
              <a:gd name="connsiteY16" fmla="*/ 74 h 40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2325" h="408078">
                <a:moveTo>
                  <a:pt x="33715" y="74"/>
                </a:moveTo>
                <a:cubicBezTo>
                  <a:pt x="43240" y="2720"/>
                  <a:pt x="76313" y="59077"/>
                  <a:pt x="98802" y="93737"/>
                </a:cubicBezTo>
                <a:cubicBezTo>
                  <a:pt x="121291" y="128397"/>
                  <a:pt x="141400" y="169937"/>
                  <a:pt x="168652" y="208037"/>
                </a:cubicBezTo>
                <a:cubicBezTo>
                  <a:pt x="195904" y="246137"/>
                  <a:pt x="261521" y="295879"/>
                  <a:pt x="262315" y="322337"/>
                </a:cubicBezTo>
                <a:cubicBezTo>
                  <a:pt x="263109" y="348795"/>
                  <a:pt x="217071" y="352500"/>
                  <a:pt x="173415" y="366787"/>
                </a:cubicBezTo>
                <a:cubicBezTo>
                  <a:pt x="129759" y="381074"/>
                  <a:pt x="8314" y="407268"/>
                  <a:pt x="377" y="408062"/>
                </a:cubicBezTo>
                <a:cubicBezTo>
                  <a:pt x="-7560" y="408856"/>
                  <a:pt x="112032" y="380545"/>
                  <a:pt x="125790" y="371549"/>
                </a:cubicBezTo>
                <a:cubicBezTo>
                  <a:pt x="139548" y="362553"/>
                  <a:pt x="100125" y="370226"/>
                  <a:pt x="82927" y="354087"/>
                </a:cubicBezTo>
                <a:cubicBezTo>
                  <a:pt x="65729" y="337948"/>
                  <a:pt x="17575" y="283443"/>
                  <a:pt x="22602" y="274712"/>
                </a:cubicBezTo>
                <a:cubicBezTo>
                  <a:pt x="27629" y="265981"/>
                  <a:pt x="91923" y="302757"/>
                  <a:pt x="113090" y="301699"/>
                </a:cubicBezTo>
                <a:cubicBezTo>
                  <a:pt x="134257" y="300641"/>
                  <a:pt x="152513" y="280533"/>
                  <a:pt x="149602" y="268362"/>
                </a:cubicBezTo>
                <a:cubicBezTo>
                  <a:pt x="146692" y="256191"/>
                  <a:pt x="111237" y="237934"/>
                  <a:pt x="95627" y="228674"/>
                </a:cubicBezTo>
                <a:cubicBezTo>
                  <a:pt x="80017" y="219414"/>
                  <a:pt x="55675" y="226028"/>
                  <a:pt x="55940" y="212799"/>
                </a:cubicBezTo>
                <a:cubicBezTo>
                  <a:pt x="56205" y="199570"/>
                  <a:pt x="95363" y="167291"/>
                  <a:pt x="97215" y="149299"/>
                </a:cubicBezTo>
                <a:cubicBezTo>
                  <a:pt x="99067" y="131307"/>
                  <a:pt x="76313" y="116755"/>
                  <a:pt x="67052" y="104849"/>
                </a:cubicBezTo>
                <a:cubicBezTo>
                  <a:pt x="57792" y="92943"/>
                  <a:pt x="48531" y="89504"/>
                  <a:pt x="41652" y="77862"/>
                </a:cubicBezTo>
                <a:cubicBezTo>
                  <a:pt x="34773" y="66220"/>
                  <a:pt x="24190" y="-2572"/>
                  <a:pt x="33715" y="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1FEF8125-9573-4BCC-ADB0-E65AE4CB99D6}"/>
              </a:ext>
            </a:extLst>
          </p:cNvPr>
          <p:cNvSpPr/>
          <p:nvPr/>
        </p:nvSpPr>
        <p:spPr>
          <a:xfrm>
            <a:off x="4930680" y="719050"/>
            <a:ext cx="374325" cy="404482"/>
          </a:xfrm>
          <a:custGeom>
            <a:avLst/>
            <a:gdLst>
              <a:gd name="connsiteX0" fmla="*/ 95 w 374325"/>
              <a:gd name="connsiteY0" fmla="*/ 181063 h 404482"/>
              <a:gd name="connsiteX1" fmla="*/ 66770 w 374325"/>
              <a:gd name="connsiteY1" fmla="*/ 88 h 404482"/>
              <a:gd name="connsiteX2" fmla="*/ 206470 w 374325"/>
              <a:gd name="connsiteY2" fmla="*/ 160425 h 404482"/>
              <a:gd name="connsiteX3" fmla="*/ 373158 w 374325"/>
              <a:gd name="connsiteY3" fmla="*/ 400138 h 404482"/>
              <a:gd name="connsiteX4" fmla="*/ 273145 w 374325"/>
              <a:gd name="connsiteY4" fmla="*/ 295363 h 404482"/>
              <a:gd name="connsiteX5" fmla="*/ 131858 w 374325"/>
              <a:gd name="connsiteY5" fmla="*/ 52475 h 404482"/>
              <a:gd name="connsiteX6" fmla="*/ 54070 w 374325"/>
              <a:gd name="connsiteY6" fmla="*/ 39775 h 404482"/>
              <a:gd name="connsiteX7" fmla="*/ 95 w 374325"/>
              <a:gd name="connsiteY7" fmla="*/ 181063 h 40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325" h="404482">
                <a:moveTo>
                  <a:pt x="95" y="181063"/>
                </a:moveTo>
                <a:cubicBezTo>
                  <a:pt x="2212" y="174449"/>
                  <a:pt x="32374" y="3528"/>
                  <a:pt x="66770" y="88"/>
                </a:cubicBezTo>
                <a:cubicBezTo>
                  <a:pt x="101166" y="-3352"/>
                  <a:pt x="155405" y="93750"/>
                  <a:pt x="206470" y="160425"/>
                </a:cubicBezTo>
                <a:cubicBezTo>
                  <a:pt x="257535" y="227100"/>
                  <a:pt x="362046" y="377648"/>
                  <a:pt x="373158" y="400138"/>
                </a:cubicBezTo>
                <a:cubicBezTo>
                  <a:pt x="384271" y="422628"/>
                  <a:pt x="313362" y="353307"/>
                  <a:pt x="273145" y="295363"/>
                </a:cubicBezTo>
                <a:cubicBezTo>
                  <a:pt x="232928" y="237419"/>
                  <a:pt x="168370" y="95073"/>
                  <a:pt x="131858" y="52475"/>
                </a:cubicBezTo>
                <a:cubicBezTo>
                  <a:pt x="95346" y="9877"/>
                  <a:pt x="76560" y="26017"/>
                  <a:pt x="54070" y="39775"/>
                </a:cubicBezTo>
                <a:cubicBezTo>
                  <a:pt x="31580" y="53533"/>
                  <a:pt x="-2022" y="187677"/>
                  <a:pt x="95" y="1810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E16A2524-0226-44A1-A175-EE5D350E6A5C}"/>
              </a:ext>
            </a:extLst>
          </p:cNvPr>
          <p:cNvSpPr/>
          <p:nvPr/>
        </p:nvSpPr>
        <p:spPr>
          <a:xfrm>
            <a:off x="5122710" y="701805"/>
            <a:ext cx="191397" cy="306259"/>
          </a:xfrm>
          <a:custGeom>
            <a:avLst/>
            <a:gdLst>
              <a:gd name="connsiteX0" fmla="*/ 185890 w 191397"/>
              <a:gd name="connsiteY0" fmla="*/ 306258 h 306259"/>
              <a:gd name="connsiteX1" fmla="*/ 77940 w 191397"/>
              <a:gd name="connsiteY1" fmla="*/ 237995 h 306259"/>
              <a:gd name="connsiteX2" fmla="*/ 50953 w 191397"/>
              <a:gd name="connsiteY2" fmla="*/ 147508 h 306259"/>
              <a:gd name="connsiteX3" fmla="*/ 81115 w 191397"/>
              <a:gd name="connsiteY3" fmla="*/ 87183 h 306259"/>
              <a:gd name="connsiteX4" fmla="*/ 153 w 191397"/>
              <a:gd name="connsiteY4" fmla="*/ 122108 h 306259"/>
              <a:gd name="connsiteX5" fmla="*/ 63653 w 191397"/>
              <a:gd name="connsiteY5" fmla="*/ 85595 h 306259"/>
              <a:gd name="connsiteX6" fmla="*/ 163665 w 191397"/>
              <a:gd name="connsiteY6" fmla="*/ 1458 h 306259"/>
              <a:gd name="connsiteX7" fmla="*/ 120803 w 191397"/>
              <a:gd name="connsiteY7" fmla="*/ 37970 h 306259"/>
              <a:gd name="connsiteX8" fmla="*/ 108103 w 191397"/>
              <a:gd name="connsiteY8" fmla="*/ 110995 h 306259"/>
              <a:gd name="connsiteX9" fmla="*/ 154140 w 191397"/>
              <a:gd name="connsiteY9" fmla="*/ 72895 h 306259"/>
              <a:gd name="connsiteX10" fmla="*/ 171603 w 191397"/>
              <a:gd name="connsiteY10" fmla="*/ 236408 h 306259"/>
              <a:gd name="connsiteX11" fmla="*/ 185890 w 191397"/>
              <a:gd name="connsiteY11" fmla="*/ 306258 h 30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1397" h="306259">
                <a:moveTo>
                  <a:pt x="185890" y="306258"/>
                </a:moveTo>
                <a:cubicBezTo>
                  <a:pt x="170280" y="306522"/>
                  <a:pt x="100429" y="264453"/>
                  <a:pt x="77940" y="237995"/>
                </a:cubicBezTo>
                <a:cubicBezTo>
                  <a:pt x="55451" y="211537"/>
                  <a:pt x="50424" y="172643"/>
                  <a:pt x="50953" y="147508"/>
                </a:cubicBezTo>
                <a:cubicBezTo>
                  <a:pt x="51482" y="122373"/>
                  <a:pt x="89582" y="91416"/>
                  <a:pt x="81115" y="87183"/>
                </a:cubicBezTo>
                <a:cubicBezTo>
                  <a:pt x="72648" y="82950"/>
                  <a:pt x="3063" y="122373"/>
                  <a:pt x="153" y="122108"/>
                </a:cubicBezTo>
                <a:cubicBezTo>
                  <a:pt x="-2757" y="121843"/>
                  <a:pt x="36401" y="105703"/>
                  <a:pt x="63653" y="85595"/>
                </a:cubicBezTo>
                <a:cubicBezTo>
                  <a:pt x="90905" y="65487"/>
                  <a:pt x="154140" y="9395"/>
                  <a:pt x="163665" y="1458"/>
                </a:cubicBezTo>
                <a:cubicBezTo>
                  <a:pt x="173190" y="-6479"/>
                  <a:pt x="130063" y="19714"/>
                  <a:pt x="120803" y="37970"/>
                </a:cubicBezTo>
                <a:cubicBezTo>
                  <a:pt x="111543" y="56226"/>
                  <a:pt x="102547" y="105174"/>
                  <a:pt x="108103" y="110995"/>
                </a:cubicBezTo>
                <a:cubicBezTo>
                  <a:pt x="113659" y="116816"/>
                  <a:pt x="143557" y="51993"/>
                  <a:pt x="154140" y="72895"/>
                </a:cubicBezTo>
                <a:cubicBezTo>
                  <a:pt x="164723" y="93797"/>
                  <a:pt x="163401" y="202541"/>
                  <a:pt x="171603" y="236408"/>
                </a:cubicBezTo>
                <a:cubicBezTo>
                  <a:pt x="179805" y="270275"/>
                  <a:pt x="201500" y="305994"/>
                  <a:pt x="185890" y="3062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AFEAA33F-A7DA-4B5C-B8D2-0A7DD3EB50F2}"/>
              </a:ext>
            </a:extLst>
          </p:cNvPr>
          <p:cNvSpPr/>
          <p:nvPr/>
        </p:nvSpPr>
        <p:spPr>
          <a:xfrm>
            <a:off x="5244921" y="693037"/>
            <a:ext cx="1020943" cy="593571"/>
          </a:xfrm>
          <a:custGeom>
            <a:avLst/>
            <a:gdLst>
              <a:gd name="connsiteX0" fmla="*/ 50979 w 1020943"/>
              <a:gd name="connsiteY0" fmla="*/ 421388 h 593571"/>
              <a:gd name="connsiteX1" fmla="*/ 6529 w 1020943"/>
              <a:gd name="connsiteY1" fmla="*/ 457901 h 593571"/>
              <a:gd name="connsiteX2" fmla="*/ 201792 w 1020943"/>
              <a:gd name="connsiteY2" fmla="*/ 502351 h 593571"/>
              <a:gd name="connsiteX3" fmla="*/ 285929 w 1020943"/>
              <a:gd name="connsiteY3" fmla="*/ 561088 h 593571"/>
              <a:gd name="connsiteX4" fmla="*/ 368479 w 1020943"/>
              <a:gd name="connsiteY4" fmla="*/ 592838 h 593571"/>
              <a:gd name="connsiteX5" fmla="*/ 485954 w 1020943"/>
              <a:gd name="connsiteY5" fmla="*/ 572201 h 593571"/>
              <a:gd name="connsiteX6" fmla="*/ 593904 w 1020943"/>
              <a:gd name="connsiteY6" fmla="*/ 457901 h 593571"/>
              <a:gd name="connsiteX7" fmla="*/ 714554 w 1020943"/>
              <a:gd name="connsiteY7" fmla="*/ 316613 h 593571"/>
              <a:gd name="connsiteX8" fmla="*/ 554217 w 1020943"/>
              <a:gd name="connsiteY8" fmla="*/ 395988 h 593571"/>
              <a:gd name="connsiteX9" fmla="*/ 668517 w 1020943"/>
              <a:gd name="connsiteY9" fmla="*/ 326138 h 593571"/>
              <a:gd name="connsiteX10" fmla="*/ 920929 w 1020943"/>
              <a:gd name="connsiteY10" fmla="*/ 273751 h 593571"/>
              <a:gd name="connsiteX11" fmla="*/ 1020942 w 1020943"/>
              <a:gd name="connsiteY11" fmla="*/ 275338 h 593571"/>
              <a:gd name="connsiteX12" fmla="*/ 779642 w 1020943"/>
              <a:gd name="connsiteY12" fmla="*/ 270576 h 593571"/>
              <a:gd name="connsiteX13" fmla="*/ 593904 w 1020943"/>
              <a:gd name="connsiteY13" fmla="*/ 307088 h 593571"/>
              <a:gd name="connsiteX14" fmla="*/ 708204 w 1020943"/>
              <a:gd name="connsiteY14" fmla="*/ 281688 h 593571"/>
              <a:gd name="connsiteX15" fmla="*/ 971729 w 1020943"/>
              <a:gd name="connsiteY15" fmla="*/ 245176 h 593571"/>
              <a:gd name="connsiteX16" fmla="*/ 952679 w 1020943"/>
              <a:gd name="connsiteY16" fmla="*/ 249938 h 593571"/>
              <a:gd name="connsiteX17" fmla="*/ 617717 w 1020943"/>
              <a:gd name="connsiteY17" fmla="*/ 264226 h 593571"/>
              <a:gd name="connsiteX18" fmla="*/ 759004 w 1020943"/>
              <a:gd name="connsiteY18" fmla="*/ 200726 h 593571"/>
              <a:gd name="connsiteX19" fmla="*/ 603429 w 1020943"/>
              <a:gd name="connsiteY19" fmla="*/ 200726 h 593571"/>
              <a:gd name="connsiteX20" fmla="*/ 554217 w 1020943"/>
              <a:gd name="connsiteY20" fmla="*/ 192788 h 593571"/>
              <a:gd name="connsiteX21" fmla="*/ 547867 w 1020943"/>
              <a:gd name="connsiteY21" fmla="*/ 157863 h 593571"/>
              <a:gd name="connsiteX22" fmla="*/ 431979 w 1020943"/>
              <a:gd name="connsiteY22" fmla="*/ 156276 h 593571"/>
              <a:gd name="connsiteX23" fmla="*/ 292279 w 1020943"/>
              <a:gd name="connsiteY23" fmla="*/ 292801 h 593571"/>
              <a:gd name="connsiteX24" fmla="*/ 276404 w 1020943"/>
              <a:gd name="connsiteY24" fmla="*/ 332488 h 593571"/>
              <a:gd name="connsiteX25" fmla="*/ 265292 w 1020943"/>
              <a:gd name="connsiteY25" fmla="*/ 238826 h 593571"/>
              <a:gd name="connsiteX26" fmla="*/ 401817 w 1020943"/>
              <a:gd name="connsiteY26" fmla="*/ 41976 h 593571"/>
              <a:gd name="connsiteX27" fmla="*/ 581204 w 1020943"/>
              <a:gd name="connsiteY27" fmla="*/ 7051 h 593571"/>
              <a:gd name="connsiteX28" fmla="*/ 424042 w 1020943"/>
              <a:gd name="connsiteY28" fmla="*/ 48326 h 593571"/>
              <a:gd name="connsiteX29" fmla="*/ 597079 w 1020943"/>
              <a:gd name="connsiteY29" fmla="*/ 34038 h 593571"/>
              <a:gd name="connsiteX30" fmla="*/ 1019354 w 1020943"/>
              <a:gd name="connsiteY30" fmla="*/ 43563 h 593571"/>
              <a:gd name="connsiteX31" fmla="*/ 428804 w 1020943"/>
              <a:gd name="connsiteY31" fmla="*/ 7051 h 593571"/>
              <a:gd name="connsiteX32" fmla="*/ 304979 w 1020943"/>
              <a:gd name="connsiteY32" fmla="*/ 40388 h 593571"/>
              <a:gd name="connsiteX33" fmla="*/ 182742 w 1020943"/>
              <a:gd name="connsiteY33" fmla="*/ 149926 h 593571"/>
              <a:gd name="connsiteX34" fmla="*/ 154167 w 1020943"/>
              <a:gd name="connsiteY34" fmla="*/ 370588 h 593571"/>
              <a:gd name="connsiteX35" fmla="*/ 184329 w 1020943"/>
              <a:gd name="connsiteY35" fmla="*/ 181676 h 593571"/>
              <a:gd name="connsiteX36" fmla="*/ 268467 w 1020943"/>
              <a:gd name="connsiteY36" fmla="*/ 5463 h 593571"/>
              <a:gd name="connsiteX37" fmla="*/ 224017 w 1020943"/>
              <a:gd name="connsiteY37" fmla="*/ 49913 h 593571"/>
              <a:gd name="connsiteX38" fmla="*/ 130354 w 1020943"/>
              <a:gd name="connsiteY38" fmla="*/ 102301 h 593571"/>
              <a:gd name="connsiteX39" fmla="*/ 133529 w 1020943"/>
              <a:gd name="connsiteY39" fmla="*/ 113413 h 593571"/>
              <a:gd name="connsiteX40" fmla="*/ 185917 w 1020943"/>
              <a:gd name="connsiteY40" fmla="*/ 22926 h 593571"/>
              <a:gd name="connsiteX41" fmla="*/ 68442 w 1020943"/>
              <a:gd name="connsiteY41" fmla="*/ 143576 h 593571"/>
              <a:gd name="connsiteX42" fmla="*/ 106542 w 1020943"/>
              <a:gd name="connsiteY42" fmla="*/ 283276 h 593571"/>
              <a:gd name="connsiteX43" fmla="*/ 52567 w 1020943"/>
              <a:gd name="connsiteY43" fmla="*/ 283276 h 593571"/>
              <a:gd name="connsiteX44" fmla="*/ 179 w 1020943"/>
              <a:gd name="connsiteY44" fmla="*/ 353126 h 593571"/>
              <a:gd name="connsiteX45" fmla="*/ 36692 w 1020943"/>
              <a:gd name="connsiteY45" fmla="*/ 345188 h 593571"/>
              <a:gd name="connsiteX46" fmla="*/ 71617 w 1020943"/>
              <a:gd name="connsiteY46" fmla="*/ 361063 h 593571"/>
              <a:gd name="connsiteX47" fmla="*/ 50979 w 1020943"/>
              <a:gd name="connsiteY47" fmla="*/ 421388 h 59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20943" h="593571">
                <a:moveTo>
                  <a:pt x="50979" y="421388"/>
                </a:moveTo>
                <a:cubicBezTo>
                  <a:pt x="40131" y="437528"/>
                  <a:pt x="-18606" y="444407"/>
                  <a:pt x="6529" y="457901"/>
                </a:cubicBezTo>
                <a:cubicBezTo>
                  <a:pt x="31664" y="471395"/>
                  <a:pt x="155225" y="485153"/>
                  <a:pt x="201792" y="502351"/>
                </a:cubicBezTo>
                <a:cubicBezTo>
                  <a:pt x="248359" y="519549"/>
                  <a:pt x="258148" y="546007"/>
                  <a:pt x="285929" y="561088"/>
                </a:cubicBezTo>
                <a:cubicBezTo>
                  <a:pt x="313710" y="576169"/>
                  <a:pt x="335142" y="590986"/>
                  <a:pt x="368479" y="592838"/>
                </a:cubicBezTo>
                <a:cubicBezTo>
                  <a:pt x="401816" y="594690"/>
                  <a:pt x="448383" y="594691"/>
                  <a:pt x="485954" y="572201"/>
                </a:cubicBezTo>
                <a:cubicBezTo>
                  <a:pt x="523525" y="549712"/>
                  <a:pt x="555804" y="500499"/>
                  <a:pt x="593904" y="457901"/>
                </a:cubicBezTo>
                <a:cubicBezTo>
                  <a:pt x="632004" y="415303"/>
                  <a:pt x="721169" y="326932"/>
                  <a:pt x="714554" y="316613"/>
                </a:cubicBezTo>
                <a:cubicBezTo>
                  <a:pt x="707940" y="306294"/>
                  <a:pt x="561890" y="394401"/>
                  <a:pt x="554217" y="395988"/>
                </a:cubicBezTo>
                <a:cubicBezTo>
                  <a:pt x="546544" y="397575"/>
                  <a:pt x="607398" y="346511"/>
                  <a:pt x="668517" y="326138"/>
                </a:cubicBezTo>
                <a:cubicBezTo>
                  <a:pt x="729636" y="305765"/>
                  <a:pt x="862192" y="282218"/>
                  <a:pt x="920929" y="273751"/>
                </a:cubicBezTo>
                <a:cubicBezTo>
                  <a:pt x="979666" y="265284"/>
                  <a:pt x="1020942" y="275338"/>
                  <a:pt x="1020942" y="275338"/>
                </a:cubicBezTo>
                <a:cubicBezTo>
                  <a:pt x="997394" y="274809"/>
                  <a:pt x="850815" y="265284"/>
                  <a:pt x="779642" y="270576"/>
                </a:cubicBezTo>
                <a:cubicBezTo>
                  <a:pt x="708469" y="275868"/>
                  <a:pt x="605810" y="305236"/>
                  <a:pt x="593904" y="307088"/>
                </a:cubicBezTo>
                <a:cubicBezTo>
                  <a:pt x="581998" y="308940"/>
                  <a:pt x="645233" y="292007"/>
                  <a:pt x="708204" y="281688"/>
                </a:cubicBezTo>
                <a:cubicBezTo>
                  <a:pt x="771175" y="271369"/>
                  <a:pt x="930983" y="250468"/>
                  <a:pt x="971729" y="245176"/>
                </a:cubicBezTo>
                <a:cubicBezTo>
                  <a:pt x="1012475" y="239884"/>
                  <a:pt x="1011681" y="246763"/>
                  <a:pt x="952679" y="249938"/>
                </a:cubicBezTo>
                <a:cubicBezTo>
                  <a:pt x="893677" y="253113"/>
                  <a:pt x="649996" y="272428"/>
                  <a:pt x="617717" y="264226"/>
                </a:cubicBezTo>
                <a:cubicBezTo>
                  <a:pt x="585438" y="256024"/>
                  <a:pt x="761385" y="211309"/>
                  <a:pt x="759004" y="200726"/>
                </a:cubicBezTo>
                <a:cubicBezTo>
                  <a:pt x="756623" y="190143"/>
                  <a:pt x="637560" y="202049"/>
                  <a:pt x="603429" y="200726"/>
                </a:cubicBezTo>
                <a:cubicBezTo>
                  <a:pt x="569298" y="199403"/>
                  <a:pt x="563477" y="199932"/>
                  <a:pt x="554217" y="192788"/>
                </a:cubicBezTo>
                <a:cubicBezTo>
                  <a:pt x="544957" y="185644"/>
                  <a:pt x="568240" y="163948"/>
                  <a:pt x="547867" y="157863"/>
                </a:cubicBezTo>
                <a:cubicBezTo>
                  <a:pt x="527494" y="151778"/>
                  <a:pt x="474577" y="133786"/>
                  <a:pt x="431979" y="156276"/>
                </a:cubicBezTo>
                <a:cubicBezTo>
                  <a:pt x="389381" y="178766"/>
                  <a:pt x="318208" y="263432"/>
                  <a:pt x="292279" y="292801"/>
                </a:cubicBezTo>
                <a:cubicBezTo>
                  <a:pt x="266350" y="322170"/>
                  <a:pt x="280902" y="341484"/>
                  <a:pt x="276404" y="332488"/>
                </a:cubicBezTo>
                <a:cubicBezTo>
                  <a:pt x="271906" y="323492"/>
                  <a:pt x="244390" y="287245"/>
                  <a:pt x="265292" y="238826"/>
                </a:cubicBezTo>
                <a:cubicBezTo>
                  <a:pt x="286194" y="190407"/>
                  <a:pt x="349165" y="80605"/>
                  <a:pt x="401817" y="41976"/>
                </a:cubicBezTo>
                <a:cubicBezTo>
                  <a:pt x="454469" y="3347"/>
                  <a:pt x="577500" y="5993"/>
                  <a:pt x="581204" y="7051"/>
                </a:cubicBezTo>
                <a:cubicBezTo>
                  <a:pt x="584908" y="8109"/>
                  <a:pt x="421396" y="43828"/>
                  <a:pt x="424042" y="48326"/>
                </a:cubicBezTo>
                <a:cubicBezTo>
                  <a:pt x="426688" y="52824"/>
                  <a:pt x="497860" y="34832"/>
                  <a:pt x="597079" y="34038"/>
                </a:cubicBezTo>
                <a:cubicBezTo>
                  <a:pt x="696298" y="33244"/>
                  <a:pt x="1047400" y="48061"/>
                  <a:pt x="1019354" y="43563"/>
                </a:cubicBezTo>
                <a:cubicBezTo>
                  <a:pt x="991308" y="39065"/>
                  <a:pt x="547866" y="7580"/>
                  <a:pt x="428804" y="7051"/>
                </a:cubicBezTo>
                <a:cubicBezTo>
                  <a:pt x="309742" y="6522"/>
                  <a:pt x="345989" y="16575"/>
                  <a:pt x="304979" y="40388"/>
                </a:cubicBezTo>
                <a:cubicBezTo>
                  <a:pt x="263969" y="64200"/>
                  <a:pt x="207877" y="94893"/>
                  <a:pt x="182742" y="149926"/>
                </a:cubicBezTo>
                <a:cubicBezTo>
                  <a:pt x="157607" y="204959"/>
                  <a:pt x="153903" y="365296"/>
                  <a:pt x="154167" y="370588"/>
                </a:cubicBezTo>
                <a:cubicBezTo>
                  <a:pt x="154431" y="375880"/>
                  <a:pt x="165279" y="242530"/>
                  <a:pt x="184329" y="181676"/>
                </a:cubicBezTo>
                <a:cubicBezTo>
                  <a:pt x="203379" y="120822"/>
                  <a:pt x="261852" y="27423"/>
                  <a:pt x="268467" y="5463"/>
                </a:cubicBezTo>
                <a:cubicBezTo>
                  <a:pt x="275082" y="-16498"/>
                  <a:pt x="247036" y="33773"/>
                  <a:pt x="224017" y="49913"/>
                </a:cubicBezTo>
                <a:cubicBezTo>
                  <a:pt x="200998" y="66053"/>
                  <a:pt x="145435" y="91718"/>
                  <a:pt x="130354" y="102301"/>
                </a:cubicBezTo>
                <a:cubicBezTo>
                  <a:pt x="115273" y="112884"/>
                  <a:pt x="124269" y="126642"/>
                  <a:pt x="133529" y="113413"/>
                </a:cubicBezTo>
                <a:cubicBezTo>
                  <a:pt x="142789" y="100184"/>
                  <a:pt x="196765" y="17899"/>
                  <a:pt x="185917" y="22926"/>
                </a:cubicBezTo>
                <a:cubicBezTo>
                  <a:pt x="175069" y="27953"/>
                  <a:pt x="81671" y="100184"/>
                  <a:pt x="68442" y="143576"/>
                </a:cubicBezTo>
                <a:cubicBezTo>
                  <a:pt x="55213" y="186968"/>
                  <a:pt x="109188" y="259993"/>
                  <a:pt x="106542" y="283276"/>
                </a:cubicBezTo>
                <a:cubicBezTo>
                  <a:pt x="103896" y="306559"/>
                  <a:pt x="70294" y="271634"/>
                  <a:pt x="52567" y="283276"/>
                </a:cubicBezTo>
                <a:cubicBezTo>
                  <a:pt x="34840" y="294918"/>
                  <a:pt x="2825" y="342807"/>
                  <a:pt x="179" y="353126"/>
                </a:cubicBezTo>
                <a:cubicBezTo>
                  <a:pt x="-2467" y="363445"/>
                  <a:pt x="24786" y="343865"/>
                  <a:pt x="36692" y="345188"/>
                </a:cubicBezTo>
                <a:cubicBezTo>
                  <a:pt x="48598" y="346511"/>
                  <a:pt x="69500" y="346511"/>
                  <a:pt x="71617" y="361063"/>
                </a:cubicBezTo>
                <a:cubicBezTo>
                  <a:pt x="73734" y="375615"/>
                  <a:pt x="61827" y="405248"/>
                  <a:pt x="50979" y="4213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8E104A7E-66BC-4E09-9472-DB41B5B6AAD5}"/>
              </a:ext>
            </a:extLst>
          </p:cNvPr>
          <p:cNvSpPr/>
          <p:nvPr/>
        </p:nvSpPr>
        <p:spPr>
          <a:xfrm>
            <a:off x="5403074" y="1281107"/>
            <a:ext cx="626087" cy="357700"/>
          </a:xfrm>
          <a:custGeom>
            <a:avLst/>
            <a:gdLst>
              <a:gd name="connsiteX0" fmla="*/ 776 w 626087"/>
              <a:gd name="connsiteY0" fmla="*/ 117481 h 357700"/>
              <a:gd name="connsiteX1" fmla="*/ 53164 w 626087"/>
              <a:gd name="connsiteY1" fmla="*/ 71443 h 357700"/>
              <a:gd name="connsiteX2" fmla="*/ 277001 w 626087"/>
              <a:gd name="connsiteY2" fmla="*/ 15881 h 357700"/>
              <a:gd name="connsiteX3" fmla="*/ 623076 w 626087"/>
              <a:gd name="connsiteY3" fmla="*/ 357193 h 357700"/>
              <a:gd name="connsiteX4" fmla="*/ 427814 w 626087"/>
              <a:gd name="connsiteY4" fmla="*/ 90493 h 357700"/>
              <a:gd name="connsiteX5" fmla="*/ 129364 w 626087"/>
              <a:gd name="connsiteY5" fmla="*/ 6 h 357700"/>
              <a:gd name="connsiteX6" fmla="*/ 76976 w 626087"/>
              <a:gd name="connsiteY6" fmla="*/ 93668 h 357700"/>
              <a:gd name="connsiteX7" fmla="*/ 776 w 626087"/>
              <a:gd name="connsiteY7" fmla="*/ 117481 h 3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087" h="357700">
                <a:moveTo>
                  <a:pt x="776" y="117481"/>
                </a:moveTo>
                <a:cubicBezTo>
                  <a:pt x="-3193" y="113777"/>
                  <a:pt x="7127" y="88376"/>
                  <a:pt x="53164" y="71443"/>
                </a:cubicBezTo>
                <a:cubicBezTo>
                  <a:pt x="99201" y="54510"/>
                  <a:pt x="182016" y="-31744"/>
                  <a:pt x="277001" y="15881"/>
                </a:cubicBezTo>
                <a:cubicBezTo>
                  <a:pt x="371986" y="63506"/>
                  <a:pt x="597941" y="344758"/>
                  <a:pt x="623076" y="357193"/>
                </a:cubicBezTo>
                <a:cubicBezTo>
                  <a:pt x="648212" y="369628"/>
                  <a:pt x="510099" y="150024"/>
                  <a:pt x="427814" y="90493"/>
                </a:cubicBezTo>
                <a:cubicBezTo>
                  <a:pt x="345529" y="30962"/>
                  <a:pt x="187837" y="-523"/>
                  <a:pt x="129364" y="6"/>
                </a:cubicBezTo>
                <a:cubicBezTo>
                  <a:pt x="70891" y="535"/>
                  <a:pt x="106080" y="74883"/>
                  <a:pt x="76976" y="93668"/>
                </a:cubicBezTo>
                <a:cubicBezTo>
                  <a:pt x="47872" y="112453"/>
                  <a:pt x="4745" y="121185"/>
                  <a:pt x="776" y="1174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D11375C6-40AD-4C0D-9C9A-BFC5505E6BDA}"/>
              </a:ext>
            </a:extLst>
          </p:cNvPr>
          <p:cNvSpPr/>
          <p:nvPr/>
        </p:nvSpPr>
        <p:spPr>
          <a:xfrm>
            <a:off x="5216822" y="1208047"/>
            <a:ext cx="313624" cy="154146"/>
          </a:xfrm>
          <a:custGeom>
            <a:avLst/>
            <a:gdLst>
              <a:gd name="connsiteX0" fmla="*/ 312441 w 313624"/>
              <a:gd name="connsiteY0" fmla="*/ 98466 h 154146"/>
              <a:gd name="connsiteX1" fmla="*/ 145753 w 313624"/>
              <a:gd name="connsiteY1" fmla="*/ 3216 h 154146"/>
              <a:gd name="connsiteX2" fmla="*/ 60028 w 313624"/>
              <a:gd name="connsiteY2" fmla="*/ 25441 h 154146"/>
              <a:gd name="connsiteX3" fmla="*/ 172741 w 313624"/>
              <a:gd name="connsiteY3" fmla="*/ 55603 h 154146"/>
              <a:gd name="connsiteX4" fmla="*/ 18753 w 313624"/>
              <a:gd name="connsiteY4" fmla="*/ 49253 h 154146"/>
              <a:gd name="connsiteX5" fmla="*/ 17166 w 313624"/>
              <a:gd name="connsiteY5" fmla="*/ 25441 h 154146"/>
              <a:gd name="connsiteX6" fmla="*/ 150516 w 313624"/>
              <a:gd name="connsiteY6" fmla="*/ 107991 h 154146"/>
              <a:gd name="connsiteX7" fmla="*/ 217191 w 313624"/>
              <a:gd name="connsiteY7" fmla="*/ 154028 h 154146"/>
              <a:gd name="connsiteX8" fmla="*/ 312441 w 313624"/>
              <a:gd name="connsiteY8" fmla="*/ 98466 h 15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3624" h="154146">
                <a:moveTo>
                  <a:pt x="312441" y="98466"/>
                </a:moveTo>
                <a:cubicBezTo>
                  <a:pt x="300535" y="73331"/>
                  <a:pt x="187822" y="15387"/>
                  <a:pt x="145753" y="3216"/>
                </a:cubicBezTo>
                <a:cubicBezTo>
                  <a:pt x="103684" y="-8955"/>
                  <a:pt x="55530" y="16710"/>
                  <a:pt x="60028" y="25441"/>
                </a:cubicBezTo>
                <a:cubicBezTo>
                  <a:pt x="64526" y="34172"/>
                  <a:pt x="179620" y="51634"/>
                  <a:pt x="172741" y="55603"/>
                </a:cubicBezTo>
                <a:cubicBezTo>
                  <a:pt x="165862" y="59572"/>
                  <a:pt x="44682" y="54280"/>
                  <a:pt x="18753" y="49253"/>
                </a:cubicBezTo>
                <a:cubicBezTo>
                  <a:pt x="-7176" y="44226"/>
                  <a:pt x="-4794" y="15651"/>
                  <a:pt x="17166" y="25441"/>
                </a:cubicBezTo>
                <a:cubicBezTo>
                  <a:pt x="39126" y="35231"/>
                  <a:pt x="117179" y="86560"/>
                  <a:pt x="150516" y="107991"/>
                </a:cubicBezTo>
                <a:cubicBezTo>
                  <a:pt x="183853" y="129422"/>
                  <a:pt x="191262" y="156145"/>
                  <a:pt x="217191" y="154028"/>
                </a:cubicBezTo>
                <a:cubicBezTo>
                  <a:pt x="243120" y="151911"/>
                  <a:pt x="324347" y="123601"/>
                  <a:pt x="312441" y="9846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5EEEE5F1-C4A7-4ABA-A294-99C10306F936}"/>
              </a:ext>
            </a:extLst>
          </p:cNvPr>
          <p:cNvSpPr/>
          <p:nvPr/>
        </p:nvSpPr>
        <p:spPr>
          <a:xfrm>
            <a:off x="5760851" y="1059908"/>
            <a:ext cx="633840" cy="302303"/>
          </a:xfrm>
          <a:custGeom>
            <a:avLst/>
            <a:gdLst>
              <a:gd name="connsiteX0" fmla="*/ 187 w 633840"/>
              <a:gd name="connsiteY0" fmla="*/ 184692 h 302303"/>
              <a:gd name="connsiteX1" fmla="*/ 127187 w 633840"/>
              <a:gd name="connsiteY1" fmla="*/ 302167 h 302303"/>
              <a:gd name="connsiteX2" fmla="*/ 254187 w 633840"/>
              <a:gd name="connsiteY2" fmla="*/ 203742 h 302303"/>
              <a:gd name="connsiteX3" fmla="*/ 624074 w 633840"/>
              <a:gd name="connsiteY3" fmla="*/ 8480 h 302303"/>
              <a:gd name="connsiteX4" fmla="*/ 520887 w 633840"/>
              <a:gd name="connsiteY4" fmla="*/ 38642 h 302303"/>
              <a:gd name="connsiteX5" fmla="*/ 458974 w 633840"/>
              <a:gd name="connsiteY5" fmla="*/ 70392 h 302303"/>
              <a:gd name="connsiteX6" fmla="*/ 143062 w 633840"/>
              <a:gd name="connsiteY6" fmla="*/ 48167 h 302303"/>
              <a:gd name="connsiteX7" fmla="*/ 106549 w 633840"/>
              <a:gd name="connsiteY7" fmla="*/ 102142 h 302303"/>
              <a:gd name="connsiteX8" fmla="*/ 98612 w 633840"/>
              <a:gd name="connsiteY8" fmla="*/ 152942 h 302303"/>
              <a:gd name="connsiteX9" fmla="*/ 187 w 633840"/>
              <a:gd name="connsiteY9" fmla="*/ 184692 h 30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840" h="302303">
                <a:moveTo>
                  <a:pt x="187" y="184692"/>
                </a:moveTo>
                <a:cubicBezTo>
                  <a:pt x="4949" y="209563"/>
                  <a:pt x="84854" y="298992"/>
                  <a:pt x="127187" y="302167"/>
                </a:cubicBezTo>
                <a:cubicBezTo>
                  <a:pt x="169520" y="305342"/>
                  <a:pt x="171373" y="252690"/>
                  <a:pt x="254187" y="203742"/>
                </a:cubicBezTo>
                <a:cubicBezTo>
                  <a:pt x="337002" y="154794"/>
                  <a:pt x="579624" y="35997"/>
                  <a:pt x="624074" y="8480"/>
                </a:cubicBezTo>
                <a:cubicBezTo>
                  <a:pt x="668524" y="-19037"/>
                  <a:pt x="548404" y="28323"/>
                  <a:pt x="520887" y="38642"/>
                </a:cubicBezTo>
                <a:cubicBezTo>
                  <a:pt x="493370" y="48961"/>
                  <a:pt x="521945" y="68805"/>
                  <a:pt x="458974" y="70392"/>
                </a:cubicBezTo>
                <a:cubicBezTo>
                  <a:pt x="396003" y="71979"/>
                  <a:pt x="201799" y="42875"/>
                  <a:pt x="143062" y="48167"/>
                </a:cubicBezTo>
                <a:cubicBezTo>
                  <a:pt x="84325" y="53459"/>
                  <a:pt x="113957" y="84680"/>
                  <a:pt x="106549" y="102142"/>
                </a:cubicBezTo>
                <a:cubicBezTo>
                  <a:pt x="99141" y="119604"/>
                  <a:pt x="114487" y="142623"/>
                  <a:pt x="98612" y="152942"/>
                </a:cubicBezTo>
                <a:cubicBezTo>
                  <a:pt x="82737" y="163261"/>
                  <a:pt x="-4575" y="159821"/>
                  <a:pt x="187" y="18469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AE3A65A4-D18E-4CDD-BD01-FBCBBC4E5143}"/>
              </a:ext>
            </a:extLst>
          </p:cNvPr>
          <p:cNvSpPr/>
          <p:nvPr/>
        </p:nvSpPr>
        <p:spPr>
          <a:xfrm>
            <a:off x="5890417" y="1198342"/>
            <a:ext cx="1098738" cy="622523"/>
          </a:xfrm>
          <a:custGeom>
            <a:avLst/>
            <a:gdLst>
              <a:gd name="connsiteX0" fmla="*/ 330996 w 1098738"/>
              <a:gd name="connsiteY0" fmla="*/ 1808 h 622523"/>
              <a:gd name="connsiteX1" fmla="*/ 115096 w 1098738"/>
              <a:gd name="connsiteY1" fmla="*/ 79596 h 622523"/>
              <a:gd name="connsiteX2" fmla="*/ 113508 w 1098738"/>
              <a:gd name="connsiteY2" fmla="*/ 155796 h 622523"/>
              <a:gd name="connsiteX3" fmla="*/ 132558 w 1098738"/>
              <a:gd name="connsiteY3" fmla="*/ 158971 h 622523"/>
              <a:gd name="connsiteX4" fmla="*/ 375446 w 1098738"/>
              <a:gd name="connsiteY4" fmla="*/ 33558 h 622523"/>
              <a:gd name="connsiteX5" fmla="*/ 638971 w 1098738"/>
              <a:gd name="connsiteY5" fmla="*/ 54196 h 622523"/>
              <a:gd name="connsiteX6" fmla="*/ 867571 w 1098738"/>
              <a:gd name="connsiteY6" fmla="*/ 151033 h 622523"/>
              <a:gd name="connsiteX7" fmla="*/ 588171 w 1098738"/>
              <a:gd name="connsiteY7" fmla="*/ 139921 h 622523"/>
              <a:gd name="connsiteX8" fmla="*/ 761208 w 1098738"/>
              <a:gd name="connsiteY8" fmla="*/ 231996 h 622523"/>
              <a:gd name="connsiteX9" fmla="*/ 396083 w 1098738"/>
              <a:gd name="connsiteY9" fmla="*/ 276446 h 622523"/>
              <a:gd name="connsiteX10" fmla="*/ 273846 w 1098738"/>
              <a:gd name="connsiteY10" fmla="*/ 281208 h 622523"/>
              <a:gd name="connsiteX11" fmla="*/ 445296 w 1098738"/>
              <a:gd name="connsiteY11" fmla="*/ 357408 h 622523"/>
              <a:gd name="connsiteX12" fmla="*/ 815183 w 1098738"/>
              <a:gd name="connsiteY12" fmla="*/ 479646 h 622523"/>
              <a:gd name="connsiteX13" fmla="*/ 1086646 w 1098738"/>
              <a:gd name="connsiteY13" fmla="*/ 622521 h 622523"/>
              <a:gd name="connsiteX14" fmla="*/ 410371 w 1098738"/>
              <a:gd name="connsiteY14" fmla="*/ 476471 h 622523"/>
              <a:gd name="connsiteX15" fmla="*/ 283371 w 1098738"/>
              <a:gd name="connsiteY15" fmla="*/ 476471 h 622523"/>
              <a:gd name="connsiteX16" fmla="*/ 216696 w 1098738"/>
              <a:gd name="connsiteY16" fmla="*/ 457421 h 622523"/>
              <a:gd name="connsiteX17" fmla="*/ 88108 w 1098738"/>
              <a:gd name="connsiteY17" fmla="*/ 311371 h 622523"/>
              <a:gd name="connsiteX18" fmla="*/ 11908 w 1098738"/>
              <a:gd name="connsiteY18" fmla="*/ 220883 h 622523"/>
              <a:gd name="connsiteX19" fmla="*/ 34133 w 1098738"/>
              <a:gd name="connsiteY19" fmla="*/ 160558 h 622523"/>
              <a:gd name="connsiteX20" fmla="*/ 330996 w 1098738"/>
              <a:gd name="connsiteY20" fmla="*/ 1808 h 62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98738" h="622523">
                <a:moveTo>
                  <a:pt x="330996" y="1808"/>
                </a:moveTo>
                <a:cubicBezTo>
                  <a:pt x="344490" y="-11686"/>
                  <a:pt x="151344" y="53931"/>
                  <a:pt x="115096" y="79596"/>
                </a:cubicBezTo>
                <a:cubicBezTo>
                  <a:pt x="78848" y="105261"/>
                  <a:pt x="110598" y="142567"/>
                  <a:pt x="113508" y="155796"/>
                </a:cubicBezTo>
                <a:cubicBezTo>
                  <a:pt x="116418" y="169025"/>
                  <a:pt x="88902" y="179344"/>
                  <a:pt x="132558" y="158971"/>
                </a:cubicBezTo>
                <a:cubicBezTo>
                  <a:pt x="176214" y="138598"/>
                  <a:pt x="291044" y="51020"/>
                  <a:pt x="375446" y="33558"/>
                </a:cubicBezTo>
                <a:cubicBezTo>
                  <a:pt x="459848" y="16096"/>
                  <a:pt x="556950" y="34617"/>
                  <a:pt x="638971" y="54196"/>
                </a:cubicBezTo>
                <a:cubicBezTo>
                  <a:pt x="720992" y="73775"/>
                  <a:pt x="876038" y="136745"/>
                  <a:pt x="867571" y="151033"/>
                </a:cubicBezTo>
                <a:cubicBezTo>
                  <a:pt x="859104" y="165321"/>
                  <a:pt x="605898" y="126427"/>
                  <a:pt x="588171" y="139921"/>
                </a:cubicBezTo>
                <a:cubicBezTo>
                  <a:pt x="570444" y="153415"/>
                  <a:pt x="793223" y="209242"/>
                  <a:pt x="761208" y="231996"/>
                </a:cubicBezTo>
                <a:cubicBezTo>
                  <a:pt x="729193" y="254750"/>
                  <a:pt x="477310" y="268244"/>
                  <a:pt x="396083" y="276446"/>
                </a:cubicBezTo>
                <a:cubicBezTo>
                  <a:pt x="314856" y="284648"/>
                  <a:pt x="265644" y="267714"/>
                  <a:pt x="273846" y="281208"/>
                </a:cubicBezTo>
                <a:cubicBezTo>
                  <a:pt x="282048" y="294702"/>
                  <a:pt x="355073" y="324335"/>
                  <a:pt x="445296" y="357408"/>
                </a:cubicBezTo>
                <a:cubicBezTo>
                  <a:pt x="535519" y="390481"/>
                  <a:pt x="708291" y="435461"/>
                  <a:pt x="815183" y="479646"/>
                </a:cubicBezTo>
                <a:cubicBezTo>
                  <a:pt x="922075" y="523831"/>
                  <a:pt x="1154115" y="623050"/>
                  <a:pt x="1086646" y="622521"/>
                </a:cubicBezTo>
                <a:cubicBezTo>
                  <a:pt x="1019177" y="621992"/>
                  <a:pt x="544250" y="500813"/>
                  <a:pt x="410371" y="476471"/>
                </a:cubicBezTo>
                <a:cubicBezTo>
                  <a:pt x="276492" y="452129"/>
                  <a:pt x="315650" y="479646"/>
                  <a:pt x="283371" y="476471"/>
                </a:cubicBezTo>
                <a:cubicBezTo>
                  <a:pt x="251092" y="473296"/>
                  <a:pt x="249240" y="484938"/>
                  <a:pt x="216696" y="457421"/>
                </a:cubicBezTo>
                <a:cubicBezTo>
                  <a:pt x="184152" y="429904"/>
                  <a:pt x="122239" y="350794"/>
                  <a:pt x="88108" y="311371"/>
                </a:cubicBezTo>
                <a:cubicBezTo>
                  <a:pt x="53977" y="271948"/>
                  <a:pt x="20904" y="246018"/>
                  <a:pt x="11908" y="220883"/>
                </a:cubicBezTo>
                <a:cubicBezTo>
                  <a:pt x="2912" y="195748"/>
                  <a:pt x="-18255" y="196277"/>
                  <a:pt x="34133" y="160558"/>
                </a:cubicBezTo>
                <a:cubicBezTo>
                  <a:pt x="86521" y="124839"/>
                  <a:pt x="317502" y="15302"/>
                  <a:pt x="330996" y="180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441B26B0-DE76-4EF5-B459-AB027D8B9FC3}"/>
              </a:ext>
            </a:extLst>
          </p:cNvPr>
          <p:cNvSpPr/>
          <p:nvPr/>
        </p:nvSpPr>
        <p:spPr>
          <a:xfrm>
            <a:off x="6186597" y="1476569"/>
            <a:ext cx="867165" cy="171878"/>
          </a:xfrm>
          <a:custGeom>
            <a:avLst/>
            <a:gdLst>
              <a:gd name="connsiteX0" fmla="*/ 1478 w 867165"/>
              <a:gd name="connsiteY0" fmla="*/ 9331 h 171878"/>
              <a:gd name="connsiteX1" fmla="*/ 209441 w 867165"/>
              <a:gd name="connsiteY1" fmla="*/ 14094 h 171878"/>
              <a:gd name="connsiteX2" fmla="*/ 655528 w 867165"/>
              <a:gd name="connsiteY2" fmla="*/ 160144 h 171878"/>
              <a:gd name="connsiteX3" fmla="*/ 857141 w 867165"/>
              <a:gd name="connsiteY3" fmla="*/ 107756 h 171878"/>
              <a:gd name="connsiteX4" fmla="*/ 822216 w 867165"/>
              <a:gd name="connsiteY4" fmla="*/ 107756 h 171878"/>
              <a:gd name="connsiteX5" fmla="*/ 696803 w 867165"/>
              <a:gd name="connsiteY5" fmla="*/ 137919 h 171878"/>
              <a:gd name="connsiteX6" fmla="*/ 641241 w 867165"/>
              <a:gd name="connsiteY6" fmla="*/ 168081 h 171878"/>
              <a:gd name="connsiteX7" fmla="*/ 304691 w 867165"/>
              <a:gd name="connsiteY7" fmla="*/ 45844 h 171878"/>
              <a:gd name="connsiteX8" fmla="*/ 1478 w 867165"/>
              <a:gd name="connsiteY8" fmla="*/ 9331 h 17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7165" h="171878">
                <a:moveTo>
                  <a:pt x="1478" y="9331"/>
                </a:moveTo>
                <a:cubicBezTo>
                  <a:pt x="-14397" y="4039"/>
                  <a:pt x="100433" y="-11041"/>
                  <a:pt x="209441" y="14094"/>
                </a:cubicBezTo>
                <a:cubicBezTo>
                  <a:pt x="318449" y="39229"/>
                  <a:pt x="547578" y="144534"/>
                  <a:pt x="655528" y="160144"/>
                </a:cubicBezTo>
                <a:cubicBezTo>
                  <a:pt x="763478" y="175754"/>
                  <a:pt x="829360" y="116487"/>
                  <a:pt x="857141" y="107756"/>
                </a:cubicBezTo>
                <a:cubicBezTo>
                  <a:pt x="884922" y="99025"/>
                  <a:pt x="848939" y="102729"/>
                  <a:pt x="822216" y="107756"/>
                </a:cubicBezTo>
                <a:cubicBezTo>
                  <a:pt x="795493" y="112783"/>
                  <a:pt x="726965" y="127865"/>
                  <a:pt x="696803" y="137919"/>
                </a:cubicBezTo>
                <a:cubicBezTo>
                  <a:pt x="666641" y="147973"/>
                  <a:pt x="706593" y="183427"/>
                  <a:pt x="641241" y="168081"/>
                </a:cubicBezTo>
                <a:cubicBezTo>
                  <a:pt x="575889" y="152735"/>
                  <a:pt x="405762" y="75477"/>
                  <a:pt x="304691" y="45844"/>
                </a:cubicBezTo>
                <a:cubicBezTo>
                  <a:pt x="203620" y="16211"/>
                  <a:pt x="17353" y="14623"/>
                  <a:pt x="1478" y="933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BB87002C-2EAF-40E9-8320-D953F3AB93D4}"/>
              </a:ext>
            </a:extLst>
          </p:cNvPr>
          <p:cNvSpPr/>
          <p:nvPr/>
        </p:nvSpPr>
        <p:spPr>
          <a:xfrm>
            <a:off x="6545263" y="1200150"/>
            <a:ext cx="846549" cy="661995"/>
          </a:xfrm>
          <a:custGeom>
            <a:avLst/>
            <a:gdLst>
              <a:gd name="connsiteX0" fmla="*/ 0 w 846549"/>
              <a:gd name="connsiteY0" fmla="*/ 0 h 661995"/>
              <a:gd name="connsiteX1" fmla="*/ 280987 w 846549"/>
              <a:gd name="connsiteY1" fmla="*/ 146050 h 661995"/>
              <a:gd name="connsiteX2" fmla="*/ 509587 w 846549"/>
              <a:gd name="connsiteY2" fmla="*/ 320675 h 661995"/>
              <a:gd name="connsiteX3" fmla="*/ 690562 w 846549"/>
              <a:gd name="connsiteY3" fmla="*/ 431800 h 661995"/>
              <a:gd name="connsiteX4" fmla="*/ 846137 w 846549"/>
              <a:gd name="connsiteY4" fmla="*/ 661988 h 661995"/>
              <a:gd name="connsiteX5" fmla="*/ 730250 w 846549"/>
              <a:gd name="connsiteY5" fmla="*/ 439738 h 661995"/>
              <a:gd name="connsiteX6" fmla="*/ 557212 w 846549"/>
              <a:gd name="connsiteY6" fmla="*/ 363538 h 661995"/>
              <a:gd name="connsiteX7" fmla="*/ 525462 w 846549"/>
              <a:gd name="connsiteY7" fmla="*/ 274638 h 661995"/>
              <a:gd name="connsiteX8" fmla="*/ 660400 w 846549"/>
              <a:gd name="connsiteY8" fmla="*/ 255588 h 661995"/>
              <a:gd name="connsiteX9" fmla="*/ 728662 w 846549"/>
              <a:gd name="connsiteY9" fmla="*/ 350838 h 66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6549" h="661995">
                <a:moveTo>
                  <a:pt x="0" y="0"/>
                </a:moveTo>
                <a:cubicBezTo>
                  <a:pt x="98028" y="46302"/>
                  <a:pt x="196056" y="92604"/>
                  <a:pt x="280987" y="146050"/>
                </a:cubicBezTo>
                <a:cubicBezTo>
                  <a:pt x="365918" y="199496"/>
                  <a:pt x="441325" y="273050"/>
                  <a:pt x="509587" y="320675"/>
                </a:cubicBezTo>
                <a:cubicBezTo>
                  <a:pt x="577849" y="368300"/>
                  <a:pt x="634470" y="374915"/>
                  <a:pt x="690562" y="431800"/>
                </a:cubicBezTo>
                <a:cubicBezTo>
                  <a:pt x="746654" y="488685"/>
                  <a:pt x="839522" y="660665"/>
                  <a:pt x="846137" y="661988"/>
                </a:cubicBezTo>
                <a:cubicBezTo>
                  <a:pt x="852752" y="663311"/>
                  <a:pt x="778404" y="489480"/>
                  <a:pt x="730250" y="439738"/>
                </a:cubicBezTo>
                <a:cubicBezTo>
                  <a:pt x="682096" y="389996"/>
                  <a:pt x="591343" y="391055"/>
                  <a:pt x="557212" y="363538"/>
                </a:cubicBezTo>
                <a:cubicBezTo>
                  <a:pt x="523081" y="336021"/>
                  <a:pt x="508264" y="292630"/>
                  <a:pt x="525462" y="274638"/>
                </a:cubicBezTo>
                <a:cubicBezTo>
                  <a:pt x="542660" y="256646"/>
                  <a:pt x="626533" y="242888"/>
                  <a:pt x="660400" y="255588"/>
                </a:cubicBezTo>
                <a:cubicBezTo>
                  <a:pt x="694267" y="268288"/>
                  <a:pt x="721254" y="334963"/>
                  <a:pt x="728662" y="350838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FF8713D9-4166-4E9F-BCA5-5D7CFA0E6C02}"/>
              </a:ext>
            </a:extLst>
          </p:cNvPr>
          <p:cNvSpPr/>
          <p:nvPr/>
        </p:nvSpPr>
        <p:spPr>
          <a:xfrm>
            <a:off x="6548423" y="1187399"/>
            <a:ext cx="841568" cy="668653"/>
          </a:xfrm>
          <a:custGeom>
            <a:avLst/>
            <a:gdLst>
              <a:gd name="connsiteX0" fmla="*/ 15 w 841568"/>
              <a:gd name="connsiteY0" fmla="*/ 51 h 668653"/>
              <a:gd name="connsiteX1" fmla="*/ 293702 w 841568"/>
              <a:gd name="connsiteY1" fmla="*/ 125464 h 668653"/>
              <a:gd name="connsiteX2" fmla="*/ 447690 w 841568"/>
              <a:gd name="connsiteY2" fmla="*/ 323901 h 668653"/>
              <a:gd name="connsiteX3" fmla="*/ 663590 w 841568"/>
              <a:gd name="connsiteY3" fmla="*/ 395339 h 668653"/>
              <a:gd name="connsiteX4" fmla="*/ 836627 w 841568"/>
              <a:gd name="connsiteY4" fmla="*/ 663626 h 668653"/>
              <a:gd name="connsiteX5" fmla="*/ 784240 w 841568"/>
              <a:gd name="connsiteY5" fmla="*/ 558851 h 668653"/>
              <a:gd name="connsiteX6" fmla="*/ 677877 w 841568"/>
              <a:gd name="connsiteY6" fmla="*/ 414389 h 668653"/>
              <a:gd name="connsiteX7" fmla="*/ 652477 w 841568"/>
              <a:gd name="connsiteY7" fmla="*/ 357239 h 668653"/>
              <a:gd name="connsiteX8" fmla="*/ 742965 w 841568"/>
              <a:gd name="connsiteY8" fmla="*/ 404864 h 668653"/>
              <a:gd name="connsiteX9" fmla="*/ 636602 w 841568"/>
              <a:gd name="connsiteY9" fmla="*/ 308026 h 668653"/>
              <a:gd name="connsiteX10" fmla="*/ 469915 w 841568"/>
              <a:gd name="connsiteY10" fmla="*/ 260401 h 668653"/>
              <a:gd name="connsiteX11" fmla="*/ 323865 w 841568"/>
              <a:gd name="connsiteY11" fmla="*/ 204839 h 668653"/>
              <a:gd name="connsiteX12" fmla="*/ 306402 w 841568"/>
              <a:gd name="connsiteY12" fmla="*/ 111176 h 668653"/>
              <a:gd name="connsiteX13" fmla="*/ 15 w 841568"/>
              <a:gd name="connsiteY13" fmla="*/ 51 h 66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41568" h="668653">
                <a:moveTo>
                  <a:pt x="15" y="51"/>
                </a:moveTo>
                <a:cubicBezTo>
                  <a:pt x="-2102" y="2432"/>
                  <a:pt x="219090" y="71489"/>
                  <a:pt x="293702" y="125464"/>
                </a:cubicBezTo>
                <a:cubicBezTo>
                  <a:pt x="368314" y="179439"/>
                  <a:pt x="386042" y="278922"/>
                  <a:pt x="447690" y="323901"/>
                </a:cubicBezTo>
                <a:cubicBezTo>
                  <a:pt x="509338" y="368880"/>
                  <a:pt x="598767" y="338718"/>
                  <a:pt x="663590" y="395339"/>
                </a:cubicBezTo>
                <a:cubicBezTo>
                  <a:pt x="728413" y="451960"/>
                  <a:pt x="816519" y="636374"/>
                  <a:pt x="836627" y="663626"/>
                </a:cubicBezTo>
                <a:cubicBezTo>
                  <a:pt x="856735" y="690878"/>
                  <a:pt x="810698" y="600390"/>
                  <a:pt x="784240" y="558851"/>
                </a:cubicBezTo>
                <a:cubicBezTo>
                  <a:pt x="757782" y="517312"/>
                  <a:pt x="699837" y="447991"/>
                  <a:pt x="677877" y="414389"/>
                </a:cubicBezTo>
                <a:cubicBezTo>
                  <a:pt x="655917" y="380787"/>
                  <a:pt x="641629" y="358826"/>
                  <a:pt x="652477" y="357239"/>
                </a:cubicBezTo>
                <a:cubicBezTo>
                  <a:pt x="663325" y="355652"/>
                  <a:pt x="745611" y="413066"/>
                  <a:pt x="742965" y="404864"/>
                </a:cubicBezTo>
                <a:cubicBezTo>
                  <a:pt x="740319" y="396662"/>
                  <a:pt x="682110" y="332103"/>
                  <a:pt x="636602" y="308026"/>
                </a:cubicBezTo>
                <a:cubicBezTo>
                  <a:pt x="591094" y="283949"/>
                  <a:pt x="522038" y="277599"/>
                  <a:pt x="469915" y="260401"/>
                </a:cubicBezTo>
                <a:cubicBezTo>
                  <a:pt x="417792" y="243203"/>
                  <a:pt x="351117" y="229710"/>
                  <a:pt x="323865" y="204839"/>
                </a:cubicBezTo>
                <a:cubicBezTo>
                  <a:pt x="296613" y="179968"/>
                  <a:pt x="358260" y="144514"/>
                  <a:pt x="306402" y="111176"/>
                </a:cubicBezTo>
                <a:cubicBezTo>
                  <a:pt x="254544" y="77839"/>
                  <a:pt x="2132" y="-2330"/>
                  <a:pt x="15" y="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E301D7F5-B8E7-4D18-99E2-9D21A4D96185}"/>
              </a:ext>
            </a:extLst>
          </p:cNvPr>
          <p:cNvSpPr/>
          <p:nvPr/>
        </p:nvSpPr>
        <p:spPr>
          <a:xfrm>
            <a:off x="6087145" y="592665"/>
            <a:ext cx="844432" cy="571497"/>
          </a:xfrm>
          <a:custGeom>
            <a:avLst/>
            <a:gdLst>
              <a:gd name="connsiteX0" fmla="*/ 19438 w 844432"/>
              <a:gd name="connsiteY0" fmla="*/ 2 h 571497"/>
              <a:gd name="connsiteX1" fmla="*/ 70238 w 844432"/>
              <a:gd name="connsiteY1" fmla="*/ 63502 h 571497"/>
              <a:gd name="connsiteX2" fmla="*/ 660788 w 844432"/>
              <a:gd name="connsiteY2" fmla="*/ 270935 h 571497"/>
              <a:gd name="connsiteX3" fmla="*/ 842822 w 844432"/>
              <a:gd name="connsiteY3" fmla="*/ 567268 h 571497"/>
              <a:gd name="connsiteX4" fmla="*/ 747572 w 844432"/>
              <a:gd name="connsiteY4" fmla="*/ 442385 h 571497"/>
              <a:gd name="connsiteX5" fmla="*/ 707355 w 844432"/>
              <a:gd name="connsiteY5" fmla="*/ 393702 h 571497"/>
              <a:gd name="connsiteX6" fmla="*/ 381388 w 844432"/>
              <a:gd name="connsiteY6" fmla="*/ 175685 h 571497"/>
              <a:gd name="connsiteX7" fmla="*/ 34255 w 844432"/>
              <a:gd name="connsiteY7" fmla="*/ 61385 h 571497"/>
              <a:gd name="connsiteX8" fmla="*/ 19438 w 844432"/>
              <a:gd name="connsiteY8" fmla="*/ 2 h 571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432" h="571497">
                <a:moveTo>
                  <a:pt x="19438" y="2"/>
                </a:moveTo>
                <a:cubicBezTo>
                  <a:pt x="25435" y="355"/>
                  <a:pt x="-36654" y="18346"/>
                  <a:pt x="70238" y="63502"/>
                </a:cubicBezTo>
                <a:cubicBezTo>
                  <a:pt x="177130" y="108658"/>
                  <a:pt x="532024" y="186974"/>
                  <a:pt x="660788" y="270935"/>
                </a:cubicBezTo>
                <a:cubicBezTo>
                  <a:pt x="789552" y="354896"/>
                  <a:pt x="828358" y="538693"/>
                  <a:pt x="842822" y="567268"/>
                </a:cubicBezTo>
                <a:cubicBezTo>
                  <a:pt x="857286" y="595843"/>
                  <a:pt x="770150" y="471313"/>
                  <a:pt x="747572" y="442385"/>
                </a:cubicBezTo>
                <a:cubicBezTo>
                  <a:pt x="724994" y="413457"/>
                  <a:pt x="768386" y="438152"/>
                  <a:pt x="707355" y="393702"/>
                </a:cubicBezTo>
                <a:cubicBezTo>
                  <a:pt x="646324" y="349252"/>
                  <a:pt x="493571" y="231071"/>
                  <a:pt x="381388" y="175685"/>
                </a:cubicBezTo>
                <a:cubicBezTo>
                  <a:pt x="269205" y="120299"/>
                  <a:pt x="97402" y="85727"/>
                  <a:pt x="34255" y="61385"/>
                </a:cubicBezTo>
                <a:cubicBezTo>
                  <a:pt x="-28892" y="37043"/>
                  <a:pt x="13441" y="-351"/>
                  <a:pt x="19438" y="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E3ECBE47-93FD-4574-8F35-6877E427E1BF}"/>
              </a:ext>
            </a:extLst>
          </p:cNvPr>
          <p:cNvSpPr/>
          <p:nvPr/>
        </p:nvSpPr>
        <p:spPr>
          <a:xfrm>
            <a:off x="5710548" y="675372"/>
            <a:ext cx="590776" cy="93387"/>
          </a:xfrm>
          <a:custGeom>
            <a:avLst/>
            <a:gdLst>
              <a:gd name="connsiteX0" fmla="*/ 10802 w 590776"/>
              <a:gd name="connsiteY0" fmla="*/ 92978 h 93387"/>
              <a:gd name="connsiteX1" fmla="*/ 324069 w 590776"/>
              <a:gd name="connsiteY1" fmla="*/ 25245 h 93387"/>
              <a:gd name="connsiteX2" fmla="*/ 590769 w 590776"/>
              <a:gd name="connsiteY2" fmla="*/ 73928 h 93387"/>
              <a:gd name="connsiteX3" fmla="*/ 332535 w 590776"/>
              <a:gd name="connsiteY3" fmla="*/ 1961 h 93387"/>
              <a:gd name="connsiteX4" fmla="*/ 190719 w 590776"/>
              <a:gd name="connsiteY4" fmla="*/ 23128 h 93387"/>
              <a:gd name="connsiteX5" fmla="*/ 82769 w 590776"/>
              <a:gd name="connsiteY5" fmla="*/ 52761 h 93387"/>
              <a:gd name="connsiteX6" fmla="*/ 10802 w 590776"/>
              <a:gd name="connsiteY6" fmla="*/ 92978 h 9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0776" h="93387">
                <a:moveTo>
                  <a:pt x="10802" y="92978"/>
                </a:moveTo>
                <a:cubicBezTo>
                  <a:pt x="51019" y="88392"/>
                  <a:pt x="227408" y="28420"/>
                  <a:pt x="324069" y="25245"/>
                </a:cubicBezTo>
                <a:cubicBezTo>
                  <a:pt x="420730" y="22070"/>
                  <a:pt x="589358" y="77809"/>
                  <a:pt x="590769" y="73928"/>
                </a:cubicBezTo>
                <a:cubicBezTo>
                  <a:pt x="592180" y="70047"/>
                  <a:pt x="399210" y="10428"/>
                  <a:pt x="332535" y="1961"/>
                </a:cubicBezTo>
                <a:cubicBezTo>
                  <a:pt x="265860" y="-6506"/>
                  <a:pt x="232347" y="14661"/>
                  <a:pt x="190719" y="23128"/>
                </a:cubicBezTo>
                <a:cubicBezTo>
                  <a:pt x="149091" y="31595"/>
                  <a:pt x="112050" y="43236"/>
                  <a:pt x="82769" y="52761"/>
                </a:cubicBezTo>
                <a:cubicBezTo>
                  <a:pt x="53488" y="62286"/>
                  <a:pt x="-29415" y="97564"/>
                  <a:pt x="10802" y="929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80FEF6A9-A7D8-4B59-9A56-02BF21E10FB1}"/>
              </a:ext>
            </a:extLst>
          </p:cNvPr>
          <p:cNvSpPr/>
          <p:nvPr/>
        </p:nvSpPr>
        <p:spPr>
          <a:xfrm>
            <a:off x="7179090" y="1776844"/>
            <a:ext cx="356675" cy="633634"/>
          </a:xfrm>
          <a:custGeom>
            <a:avLst/>
            <a:gdLst>
              <a:gd name="connsiteX0" fmla="*/ 2760 w 356675"/>
              <a:gd name="connsiteY0" fmla="*/ 257273 h 633634"/>
              <a:gd name="connsiteX1" fmla="*/ 53560 w 356675"/>
              <a:gd name="connsiteY1" fmla="*/ 289023 h 633634"/>
              <a:gd name="connsiteX2" fmla="*/ 248293 w 356675"/>
              <a:gd name="connsiteY2" fmla="*/ 504923 h 633634"/>
              <a:gd name="connsiteX3" fmla="*/ 275810 w 356675"/>
              <a:gd name="connsiteY3" fmla="*/ 631923 h 633634"/>
              <a:gd name="connsiteX4" fmla="*/ 307560 w 356675"/>
              <a:gd name="connsiteY4" fmla="*/ 416023 h 633634"/>
              <a:gd name="connsiteX5" fmla="*/ 311793 w 356675"/>
              <a:gd name="connsiteY5" fmla="*/ 11739 h 633634"/>
              <a:gd name="connsiteX6" fmla="*/ 307560 w 356675"/>
              <a:gd name="connsiteY6" fmla="*/ 140856 h 633634"/>
              <a:gd name="connsiteX7" fmla="*/ 354127 w 356675"/>
              <a:gd name="connsiteY7" fmla="*/ 473173 h 633634"/>
              <a:gd name="connsiteX8" fmla="*/ 218660 w 356675"/>
              <a:gd name="connsiteY8" fmla="*/ 413906 h 633634"/>
              <a:gd name="connsiteX9" fmla="*/ 117060 w 356675"/>
              <a:gd name="connsiteY9" fmla="*/ 335589 h 633634"/>
              <a:gd name="connsiteX10" fmla="*/ 2760 w 356675"/>
              <a:gd name="connsiteY10" fmla="*/ 257273 h 63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675" h="633634">
                <a:moveTo>
                  <a:pt x="2760" y="257273"/>
                </a:moveTo>
                <a:cubicBezTo>
                  <a:pt x="-7823" y="249512"/>
                  <a:pt x="12638" y="247748"/>
                  <a:pt x="53560" y="289023"/>
                </a:cubicBezTo>
                <a:cubicBezTo>
                  <a:pt x="94482" y="330298"/>
                  <a:pt x="211251" y="447773"/>
                  <a:pt x="248293" y="504923"/>
                </a:cubicBezTo>
                <a:cubicBezTo>
                  <a:pt x="285335" y="562073"/>
                  <a:pt x="265932" y="646740"/>
                  <a:pt x="275810" y="631923"/>
                </a:cubicBezTo>
                <a:cubicBezTo>
                  <a:pt x="285688" y="617106"/>
                  <a:pt x="301563" y="519387"/>
                  <a:pt x="307560" y="416023"/>
                </a:cubicBezTo>
                <a:cubicBezTo>
                  <a:pt x="313557" y="312659"/>
                  <a:pt x="311793" y="57600"/>
                  <a:pt x="311793" y="11739"/>
                </a:cubicBezTo>
                <a:cubicBezTo>
                  <a:pt x="311793" y="-34122"/>
                  <a:pt x="300504" y="63950"/>
                  <a:pt x="307560" y="140856"/>
                </a:cubicBezTo>
                <a:cubicBezTo>
                  <a:pt x="314616" y="217762"/>
                  <a:pt x="368944" y="427665"/>
                  <a:pt x="354127" y="473173"/>
                </a:cubicBezTo>
                <a:cubicBezTo>
                  <a:pt x="339310" y="518681"/>
                  <a:pt x="258171" y="436837"/>
                  <a:pt x="218660" y="413906"/>
                </a:cubicBezTo>
                <a:cubicBezTo>
                  <a:pt x="179149" y="390975"/>
                  <a:pt x="147752" y="360989"/>
                  <a:pt x="117060" y="335589"/>
                </a:cubicBezTo>
                <a:cubicBezTo>
                  <a:pt x="86368" y="310189"/>
                  <a:pt x="13343" y="265034"/>
                  <a:pt x="2760" y="2572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2FABACD9-8FDC-4506-B49D-483006CF4370}"/>
              </a:ext>
            </a:extLst>
          </p:cNvPr>
          <p:cNvSpPr/>
          <p:nvPr/>
        </p:nvSpPr>
        <p:spPr>
          <a:xfrm>
            <a:off x="6872575" y="1709659"/>
            <a:ext cx="438207" cy="305186"/>
          </a:xfrm>
          <a:custGeom>
            <a:avLst/>
            <a:gdLst>
              <a:gd name="connsiteX0" fmla="*/ 10825 w 438207"/>
              <a:gd name="connsiteY0" fmla="*/ 6958 h 305186"/>
              <a:gd name="connsiteX1" fmla="*/ 307158 w 438207"/>
              <a:gd name="connsiteY1" fmla="*/ 91624 h 305186"/>
              <a:gd name="connsiteX2" fmla="*/ 425692 w 438207"/>
              <a:gd name="connsiteY2" fmla="*/ 286358 h 305186"/>
              <a:gd name="connsiteX3" fmla="*/ 429925 w 438207"/>
              <a:gd name="connsiteY3" fmla="*/ 288474 h 305186"/>
              <a:gd name="connsiteX4" fmla="*/ 383358 w 438207"/>
              <a:gd name="connsiteY4" fmla="*/ 205924 h 305186"/>
              <a:gd name="connsiteX5" fmla="*/ 239425 w 438207"/>
              <a:gd name="connsiteY5" fmla="*/ 197458 h 305186"/>
              <a:gd name="connsiteX6" fmla="*/ 173808 w 438207"/>
              <a:gd name="connsiteY6" fmla="*/ 129724 h 305186"/>
              <a:gd name="connsiteX7" fmla="*/ 165342 w 438207"/>
              <a:gd name="connsiteY7" fmla="*/ 47174 h 305186"/>
              <a:gd name="connsiteX8" fmla="*/ 72208 w 438207"/>
              <a:gd name="connsiteY8" fmla="*/ 9074 h 305186"/>
              <a:gd name="connsiteX9" fmla="*/ 10825 w 438207"/>
              <a:gd name="connsiteY9" fmla="*/ 6958 h 30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8207" h="305186">
                <a:moveTo>
                  <a:pt x="10825" y="6958"/>
                </a:moveTo>
                <a:cubicBezTo>
                  <a:pt x="49983" y="20716"/>
                  <a:pt x="238014" y="45057"/>
                  <a:pt x="307158" y="91624"/>
                </a:cubicBezTo>
                <a:cubicBezTo>
                  <a:pt x="376302" y="138191"/>
                  <a:pt x="405231" y="253550"/>
                  <a:pt x="425692" y="286358"/>
                </a:cubicBezTo>
                <a:cubicBezTo>
                  <a:pt x="446153" y="319166"/>
                  <a:pt x="436981" y="301880"/>
                  <a:pt x="429925" y="288474"/>
                </a:cubicBezTo>
                <a:cubicBezTo>
                  <a:pt x="422869" y="275068"/>
                  <a:pt x="415108" y="221093"/>
                  <a:pt x="383358" y="205924"/>
                </a:cubicBezTo>
                <a:cubicBezTo>
                  <a:pt x="351608" y="190755"/>
                  <a:pt x="274350" y="210158"/>
                  <a:pt x="239425" y="197458"/>
                </a:cubicBezTo>
                <a:cubicBezTo>
                  <a:pt x="204500" y="184758"/>
                  <a:pt x="186155" y="154771"/>
                  <a:pt x="173808" y="129724"/>
                </a:cubicBezTo>
                <a:cubicBezTo>
                  <a:pt x="161461" y="104677"/>
                  <a:pt x="182275" y="67282"/>
                  <a:pt x="165342" y="47174"/>
                </a:cubicBezTo>
                <a:cubicBezTo>
                  <a:pt x="148409" y="27066"/>
                  <a:pt x="94786" y="15071"/>
                  <a:pt x="72208" y="9074"/>
                </a:cubicBezTo>
                <a:cubicBezTo>
                  <a:pt x="49630" y="3077"/>
                  <a:pt x="-28333" y="-6800"/>
                  <a:pt x="10825" y="69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AAD993D3-3A13-44F6-B233-CF4BDC0548D0}"/>
              </a:ext>
            </a:extLst>
          </p:cNvPr>
          <p:cNvSpPr/>
          <p:nvPr/>
        </p:nvSpPr>
        <p:spPr>
          <a:xfrm>
            <a:off x="5932364" y="1494585"/>
            <a:ext cx="174355" cy="692758"/>
          </a:xfrm>
          <a:custGeom>
            <a:avLst/>
            <a:gdLst>
              <a:gd name="connsiteX0" fmla="*/ 11236 w 174355"/>
              <a:gd name="connsiteY0" fmla="*/ 18832 h 692758"/>
              <a:gd name="connsiteX1" fmla="*/ 159403 w 174355"/>
              <a:gd name="connsiteY1" fmla="*/ 514132 h 692758"/>
              <a:gd name="connsiteX2" fmla="*/ 169986 w 174355"/>
              <a:gd name="connsiteY2" fmla="*/ 689815 h 692758"/>
              <a:gd name="connsiteX3" fmla="*/ 165753 w 174355"/>
              <a:gd name="connsiteY3" fmla="*/ 611498 h 692758"/>
              <a:gd name="connsiteX4" fmla="*/ 165753 w 174355"/>
              <a:gd name="connsiteY4" fmla="*/ 448515 h 692758"/>
              <a:gd name="connsiteX5" fmla="*/ 165753 w 174355"/>
              <a:gd name="connsiteY5" fmla="*/ 272832 h 692758"/>
              <a:gd name="connsiteX6" fmla="*/ 110719 w 174355"/>
              <a:gd name="connsiteY6" fmla="*/ 173348 h 692758"/>
              <a:gd name="connsiteX7" fmla="*/ 21819 w 174355"/>
              <a:gd name="connsiteY7" fmla="*/ 107732 h 692758"/>
              <a:gd name="connsiteX8" fmla="*/ 11236 w 174355"/>
              <a:gd name="connsiteY8" fmla="*/ 18832 h 69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355" h="692758">
                <a:moveTo>
                  <a:pt x="11236" y="18832"/>
                </a:moveTo>
                <a:cubicBezTo>
                  <a:pt x="34167" y="86565"/>
                  <a:pt x="132945" y="402302"/>
                  <a:pt x="159403" y="514132"/>
                </a:cubicBezTo>
                <a:cubicBezTo>
                  <a:pt x="185861" y="625962"/>
                  <a:pt x="168928" y="673588"/>
                  <a:pt x="169986" y="689815"/>
                </a:cubicBezTo>
                <a:cubicBezTo>
                  <a:pt x="171044" y="706042"/>
                  <a:pt x="166458" y="651715"/>
                  <a:pt x="165753" y="611498"/>
                </a:cubicBezTo>
                <a:cubicBezTo>
                  <a:pt x="165048" y="571281"/>
                  <a:pt x="165753" y="448515"/>
                  <a:pt x="165753" y="448515"/>
                </a:cubicBezTo>
                <a:cubicBezTo>
                  <a:pt x="165753" y="392071"/>
                  <a:pt x="174925" y="318693"/>
                  <a:pt x="165753" y="272832"/>
                </a:cubicBezTo>
                <a:cubicBezTo>
                  <a:pt x="156581" y="226971"/>
                  <a:pt x="134708" y="200865"/>
                  <a:pt x="110719" y="173348"/>
                </a:cubicBezTo>
                <a:cubicBezTo>
                  <a:pt x="86730" y="145831"/>
                  <a:pt x="38752" y="129251"/>
                  <a:pt x="21819" y="107732"/>
                </a:cubicBezTo>
                <a:cubicBezTo>
                  <a:pt x="4886" y="86213"/>
                  <a:pt x="-11695" y="-48901"/>
                  <a:pt x="11236" y="188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2E45071B-4EF6-4C8B-AB3C-284648403207}"/>
              </a:ext>
            </a:extLst>
          </p:cNvPr>
          <p:cNvSpPr/>
          <p:nvPr/>
        </p:nvSpPr>
        <p:spPr>
          <a:xfrm>
            <a:off x="6120173" y="1717341"/>
            <a:ext cx="447348" cy="313691"/>
          </a:xfrm>
          <a:custGeom>
            <a:avLst/>
            <a:gdLst>
              <a:gd name="connsiteX0" fmla="*/ 90127 w 447348"/>
              <a:gd name="connsiteY0" fmla="*/ 19384 h 313691"/>
              <a:gd name="connsiteX1" fmla="*/ 23452 w 447348"/>
              <a:gd name="connsiteY1" fmla="*/ 44784 h 313691"/>
              <a:gd name="connsiteX2" fmla="*/ 5990 w 447348"/>
              <a:gd name="connsiteY2" fmla="*/ 73359 h 313691"/>
              <a:gd name="connsiteX3" fmla="*/ 1227 w 447348"/>
              <a:gd name="connsiteY3" fmla="*/ 141622 h 313691"/>
              <a:gd name="connsiteX4" fmla="*/ 26627 w 447348"/>
              <a:gd name="connsiteY4" fmla="*/ 224172 h 313691"/>
              <a:gd name="connsiteX5" fmla="*/ 63140 w 447348"/>
              <a:gd name="connsiteY5" fmla="*/ 289259 h 313691"/>
              <a:gd name="connsiteX6" fmla="*/ 121877 w 447348"/>
              <a:gd name="connsiteY6" fmla="*/ 313072 h 313691"/>
              <a:gd name="connsiteX7" fmla="*/ 202840 w 447348"/>
              <a:gd name="connsiteY7" fmla="*/ 303547 h 313691"/>
              <a:gd name="connsiteX8" fmla="*/ 267927 w 447348"/>
              <a:gd name="connsiteY8" fmla="*/ 270209 h 313691"/>
              <a:gd name="connsiteX9" fmla="*/ 245702 w 447348"/>
              <a:gd name="connsiteY9" fmla="*/ 276559 h 313691"/>
              <a:gd name="connsiteX10" fmla="*/ 320315 w 447348"/>
              <a:gd name="connsiteY10" fmla="*/ 224172 h 313691"/>
              <a:gd name="connsiteX11" fmla="*/ 321902 w 447348"/>
              <a:gd name="connsiteY11" fmla="*/ 192422 h 313691"/>
              <a:gd name="connsiteX12" fmla="*/ 398102 w 447348"/>
              <a:gd name="connsiteY12" fmla="*/ 116222 h 313691"/>
              <a:gd name="connsiteX13" fmla="*/ 423502 w 447348"/>
              <a:gd name="connsiteY13" fmla="*/ 60659 h 313691"/>
              <a:gd name="connsiteX14" fmla="*/ 339365 w 447348"/>
              <a:gd name="connsiteY14" fmla="*/ 60659 h 313691"/>
              <a:gd name="connsiteX15" fmla="*/ 252052 w 447348"/>
              <a:gd name="connsiteY15" fmla="*/ 30497 h 313691"/>
              <a:gd name="connsiteX16" fmla="*/ 194902 w 447348"/>
              <a:gd name="connsiteY16" fmla="*/ 334 h 313691"/>
              <a:gd name="connsiteX17" fmla="*/ 223477 w 447348"/>
              <a:gd name="connsiteY17" fmla="*/ 16209 h 313691"/>
              <a:gd name="connsiteX18" fmla="*/ 340952 w 447348"/>
              <a:gd name="connsiteY18" fmla="*/ 44784 h 313691"/>
              <a:gd name="connsiteX19" fmla="*/ 406040 w 447348"/>
              <a:gd name="connsiteY19" fmla="*/ 46372 h 313691"/>
              <a:gd name="connsiteX20" fmla="*/ 447315 w 447348"/>
              <a:gd name="connsiteY20" fmla="*/ 57484 h 313691"/>
              <a:gd name="connsiteX21" fmla="*/ 399690 w 447348"/>
              <a:gd name="connsiteY21" fmla="*/ 106697 h 313691"/>
              <a:gd name="connsiteX22" fmla="*/ 329840 w 447348"/>
              <a:gd name="connsiteY22" fmla="*/ 160672 h 313691"/>
              <a:gd name="connsiteX23" fmla="*/ 310790 w 447348"/>
              <a:gd name="connsiteY23" fmla="*/ 205122 h 313691"/>
              <a:gd name="connsiteX24" fmla="*/ 239352 w 447348"/>
              <a:gd name="connsiteY24" fmla="*/ 268622 h 313691"/>
              <a:gd name="connsiteX25" fmla="*/ 98065 w 447348"/>
              <a:gd name="connsiteY25" fmla="*/ 303547 h 313691"/>
              <a:gd name="connsiteX26" fmla="*/ 15515 w 447348"/>
              <a:gd name="connsiteY26" fmla="*/ 251159 h 313691"/>
              <a:gd name="connsiteX27" fmla="*/ 1227 w 447348"/>
              <a:gd name="connsiteY27" fmla="*/ 155909 h 313691"/>
              <a:gd name="connsiteX28" fmla="*/ 10752 w 447348"/>
              <a:gd name="connsiteY28" fmla="*/ 65422 h 313691"/>
              <a:gd name="connsiteX29" fmla="*/ 90127 w 447348"/>
              <a:gd name="connsiteY29" fmla="*/ 19384 h 313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47348" h="313691">
                <a:moveTo>
                  <a:pt x="90127" y="19384"/>
                </a:moveTo>
                <a:cubicBezTo>
                  <a:pt x="92244" y="15944"/>
                  <a:pt x="37475" y="35788"/>
                  <a:pt x="23452" y="44784"/>
                </a:cubicBezTo>
                <a:cubicBezTo>
                  <a:pt x="9429" y="53780"/>
                  <a:pt x="9694" y="57219"/>
                  <a:pt x="5990" y="73359"/>
                </a:cubicBezTo>
                <a:cubicBezTo>
                  <a:pt x="2286" y="89499"/>
                  <a:pt x="-2213" y="116487"/>
                  <a:pt x="1227" y="141622"/>
                </a:cubicBezTo>
                <a:cubicBezTo>
                  <a:pt x="4666" y="166758"/>
                  <a:pt x="16308" y="199566"/>
                  <a:pt x="26627" y="224172"/>
                </a:cubicBezTo>
                <a:cubicBezTo>
                  <a:pt x="36946" y="248778"/>
                  <a:pt x="47265" y="274442"/>
                  <a:pt x="63140" y="289259"/>
                </a:cubicBezTo>
                <a:cubicBezTo>
                  <a:pt x="79015" y="304076"/>
                  <a:pt x="98594" y="310691"/>
                  <a:pt x="121877" y="313072"/>
                </a:cubicBezTo>
                <a:cubicBezTo>
                  <a:pt x="145160" y="315453"/>
                  <a:pt x="178498" y="310691"/>
                  <a:pt x="202840" y="303547"/>
                </a:cubicBezTo>
                <a:cubicBezTo>
                  <a:pt x="227182" y="296403"/>
                  <a:pt x="260783" y="274707"/>
                  <a:pt x="267927" y="270209"/>
                </a:cubicBezTo>
                <a:cubicBezTo>
                  <a:pt x="275071" y="265711"/>
                  <a:pt x="236971" y="284232"/>
                  <a:pt x="245702" y="276559"/>
                </a:cubicBezTo>
                <a:cubicBezTo>
                  <a:pt x="254433" y="268886"/>
                  <a:pt x="307615" y="238195"/>
                  <a:pt x="320315" y="224172"/>
                </a:cubicBezTo>
                <a:cubicBezTo>
                  <a:pt x="333015" y="210149"/>
                  <a:pt x="308938" y="210414"/>
                  <a:pt x="321902" y="192422"/>
                </a:cubicBezTo>
                <a:cubicBezTo>
                  <a:pt x="334866" y="174430"/>
                  <a:pt x="381169" y="138182"/>
                  <a:pt x="398102" y="116222"/>
                </a:cubicBezTo>
                <a:cubicBezTo>
                  <a:pt x="415035" y="94262"/>
                  <a:pt x="433292" y="69920"/>
                  <a:pt x="423502" y="60659"/>
                </a:cubicBezTo>
                <a:cubicBezTo>
                  <a:pt x="413713" y="51399"/>
                  <a:pt x="367940" y="65686"/>
                  <a:pt x="339365" y="60659"/>
                </a:cubicBezTo>
                <a:cubicBezTo>
                  <a:pt x="310790" y="55632"/>
                  <a:pt x="276129" y="40551"/>
                  <a:pt x="252052" y="30497"/>
                </a:cubicBezTo>
                <a:cubicBezTo>
                  <a:pt x="227975" y="20443"/>
                  <a:pt x="199664" y="2715"/>
                  <a:pt x="194902" y="334"/>
                </a:cubicBezTo>
                <a:cubicBezTo>
                  <a:pt x="190140" y="-2047"/>
                  <a:pt x="199135" y="8801"/>
                  <a:pt x="223477" y="16209"/>
                </a:cubicBezTo>
                <a:cubicBezTo>
                  <a:pt x="247819" y="23617"/>
                  <a:pt x="310525" y="39757"/>
                  <a:pt x="340952" y="44784"/>
                </a:cubicBezTo>
                <a:cubicBezTo>
                  <a:pt x="371379" y="49811"/>
                  <a:pt x="388313" y="44255"/>
                  <a:pt x="406040" y="46372"/>
                </a:cubicBezTo>
                <a:cubicBezTo>
                  <a:pt x="423767" y="48489"/>
                  <a:pt x="448373" y="47430"/>
                  <a:pt x="447315" y="57484"/>
                </a:cubicBezTo>
                <a:cubicBezTo>
                  <a:pt x="446257" y="67538"/>
                  <a:pt x="419269" y="89499"/>
                  <a:pt x="399690" y="106697"/>
                </a:cubicBezTo>
                <a:cubicBezTo>
                  <a:pt x="380111" y="123895"/>
                  <a:pt x="344657" y="144268"/>
                  <a:pt x="329840" y="160672"/>
                </a:cubicBezTo>
                <a:cubicBezTo>
                  <a:pt x="315023" y="177076"/>
                  <a:pt x="325871" y="187131"/>
                  <a:pt x="310790" y="205122"/>
                </a:cubicBezTo>
                <a:cubicBezTo>
                  <a:pt x="295709" y="223113"/>
                  <a:pt x="274806" y="252218"/>
                  <a:pt x="239352" y="268622"/>
                </a:cubicBezTo>
                <a:cubicBezTo>
                  <a:pt x="203898" y="285026"/>
                  <a:pt x="135371" y="306457"/>
                  <a:pt x="98065" y="303547"/>
                </a:cubicBezTo>
                <a:cubicBezTo>
                  <a:pt x="60759" y="300637"/>
                  <a:pt x="31655" y="275765"/>
                  <a:pt x="15515" y="251159"/>
                </a:cubicBezTo>
                <a:cubicBezTo>
                  <a:pt x="-625" y="226553"/>
                  <a:pt x="2021" y="186865"/>
                  <a:pt x="1227" y="155909"/>
                </a:cubicBezTo>
                <a:cubicBezTo>
                  <a:pt x="433" y="124953"/>
                  <a:pt x="-625" y="84472"/>
                  <a:pt x="10752" y="65422"/>
                </a:cubicBezTo>
                <a:cubicBezTo>
                  <a:pt x="22129" y="46372"/>
                  <a:pt x="88010" y="22824"/>
                  <a:pt x="90127" y="193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EF9FF86B-AD9D-45B4-BFBD-C12260036DCD}"/>
              </a:ext>
            </a:extLst>
          </p:cNvPr>
          <p:cNvSpPr/>
          <p:nvPr/>
        </p:nvSpPr>
        <p:spPr>
          <a:xfrm>
            <a:off x="6177278" y="1695333"/>
            <a:ext cx="179792" cy="53051"/>
          </a:xfrm>
          <a:custGeom>
            <a:avLst/>
            <a:gdLst>
              <a:gd name="connsiteX0" fmla="*/ 2860 w 179792"/>
              <a:gd name="connsiteY0" fmla="*/ 117 h 53051"/>
              <a:gd name="connsiteX1" fmla="*/ 109222 w 179792"/>
              <a:gd name="connsiteY1" fmla="*/ 38217 h 53051"/>
              <a:gd name="connsiteX2" fmla="*/ 179072 w 179792"/>
              <a:gd name="connsiteY2" fmla="*/ 35042 h 53051"/>
              <a:gd name="connsiteX3" fmla="*/ 66360 w 179792"/>
              <a:gd name="connsiteY3" fmla="*/ 44567 h 53051"/>
              <a:gd name="connsiteX4" fmla="*/ 31435 w 179792"/>
              <a:gd name="connsiteY4" fmla="*/ 52505 h 53051"/>
              <a:gd name="connsiteX5" fmla="*/ 2860 w 179792"/>
              <a:gd name="connsiteY5" fmla="*/ 117 h 5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792" h="53051">
                <a:moveTo>
                  <a:pt x="2860" y="117"/>
                </a:moveTo>
                <a:cubicBezTo>
                  <a:pt x="15824" y="-2264"/>
                  <a:pt x="79853" y="32396"/>
                  <a:pt x="109222" y="38217"/>
                </a:cubicBezTo>
                <a:cubicBezTo>
                  <a:pt x="138591" y="44038"/>
                  <a:pt x="186216" y="33984"/>
                  <a:pt x="179072" y="35042"/>
                </a:cubicBezTo>
                <a:cubicBezTo>
                  <a:pt x="171928" y="36100"/>
                  <a:pt x="90966" y="41657"/>
                  <a:pt x="66360" y="44567"/>
                </a:cubicBezTo>
                <a:cubicBezTo>
                  <a:pt x="41754" y="47477"/>
                  <a:pt x="38050" y="55151"/>
                  <a:pt x="31435" y="52505"/>
                </a:cubicBezTo>
                <a:cubicBezTo>
                  <a:pt x="24820" y="49859"/>
                  <a:pt x="-10104" y="2498"/>
                  <a:pt x="2860" y="1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9B489CA7-7AA4-4F65-95F6-AC8131675877}"/>
              </a:ext>
            </a:extLst>
          </p:cNvPr>
          <p:cNvSpPr/>
          <p:nvPr/>
        </p:nvSpPr>
        <p:spPr>
          <a:xfrm>
            <a:off x="6390684" y="1802695"/>
            <a:ext cx="103027" cy="81803"/>
          </a:xfrm>
          <a:custGeom>
            <a:avLst/>
            <a:gdLst>
              <a:gd name="connsiteX0" fmla="*/ 591 w 103027"/>
              <a:gd name="connsiteY0" fmla="*/ 5468 h 81803"/>
              <a:gd name="connsiteX1" fmla="*/ 43454 w 103027"/>
              <a:gd name="connsiteY1" fmla="*/ 81668 h 81803"/>
              <a:gd name="connsiteX2" fmla="*/ 100604 w 103027"/>
              <a:gd name="connsiteY2" fmla="*/ 24518 h 81803"/>
              <a:gd name="connsiteX3" fmla="*/ 87904 w 103027"/>
              <a:gd name="connsiteY3" fmla="*/ 41980 h 81803"/>
              <a:gd name="connsiteX4" fmla="*/ 46629 w 103027"/>
              <a:gd name="connsiteY4" fmla="*/ 64205 h 81803"/>
              <a:gd name="connsiteX5" fmla="*/ 75204 w 103027"/>
              <a:gd name="connsiteY5" fmla="*/ 11818 h 81803"/>
              <a:gd name="connsiteX6" fmla="*/ 591 w 103027"/>
              <a:gd name="connsiteY6" fmla="*/ 5468 h 8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27" h="81803">
                <a:moveTo>
                  <a:pt x="591" y="5468"/>
                </a:moveTo>
                <a:cubicBezTo>
                  <a:pt x="-4701" y="17110"/>
                  <a:pt x="26785" y="78493"/>
                  <a:pt x="43454" y="81668"/>
                </a:cubicBezTo>
                <a:cubicBezTo>
                  <a:pt x="60123" y="84843"/>
                  <a:pt x="93196" y="31133"/>
                  <a:pt x="100604" y="24518"/>
                </a:cubicBezTo>
                <a:cubicBezTo>
                  <a:pt x="108012" y="17903"/>
                  <a:pt x="96900" y="35365"/>
                  <a:pt x="87904" y="41980"/>
                </a:cubicBezTo>
                <a:cubicBezTo>
                  <a:pt x="78908" y="48595"/>
                  <a:pt x="48746" y="69232"/>
                  <a:pt x="46629" y="64205"/>
                </a:cubicBezTo>
                <a:cubicBezTo>
                  <a:pt x="44512" y="59178"/>
                  <a:pt x="79702" y="20549"/>
                  <a:pt x="75204" y="11818"/>
                </a:cubicBezTo>
                <a:cubicBezTo>
                  <a:pt x="70706" y="3087"/>
                  <a:pt x="5883" y="-6174"/>
                  <a:pt x="591" y="54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129F61A3-07AF-45E1-BD8B-01ECE743F323}"/>
              </a:ext>
            </a:extLst>
          </p:cNvPr>
          <p:cNvSpPr/>
          <p:nvPr/>
        </p:nvSpPr>
        <p:spPr>
          <a:xfrm>
            <a:off x="6295928" y="1757231"/>
            <a:ext cx="114173" cy="181166"/>
          </a:xfrm>
          <a:custGeom>
            <a:avLst/>
            <a:gdLst>
              <a:gd name="connsiteX0" fmla="*/ 95347 w 114173"/>
              <a:gd name="connsiteY0" fmla="*/ 132 h 181166"/>
              <a:gd name="connsiteX1" fmla="*/ 46135 w 114173"/>
              <a:gd name="connsiteY1" fmla="*/ 62044 h 181166"/>
              <a:gd name="connsiteX2" fmla="*/ 92172 w 114173"/>
              <a:gd name="connsiteY2" fmla="*/ 138244 h 181166"/>
              <a:gd name="connsiteX3" fmla="*/ 112810 w 114173"/>
              <a:gd name="connsiteY3" fmla="*/ 157294 h 181166"/>
              <a:gd name="connsiteX4" fmla="*/ 55660 w 114173"/>
              <a:gd name="connsiteY4" fmla="*/ 181107 h 181166"/>
              <a:gd name="connsiteX5" fmla="*/ 4860 w 114173"/>
              <a:gd name="connsiteY5" fmla="*/ 163644 h 181166"/>
              <a:gd name="connsiteX6" fmla="*/ 1685 w 114173"/>
              <a:gd name="connsiteY6" fmla="*/ 149357 h 181166"/>
              <a:gd name="connsiteX7" fmla="*/ 1685 w 114173"/>
              <a:gd name="connsiteY7" fmla="*/ 111257 h 181166"/>
              <a:gd name="connsiteX8" fmla="*/ 8035 w 114173"/>
              <a:gd name="connsiteY8" fmla="*/ 100144 h 181166"/>
              <a:gd name="connsiteX9" fmla="*/ 35022 w 114173"/>
              <a:gd name="connsiteY9" fmla="*/ 150944 h 181166"/>
              <a:gd name="connsiteX10" fmla="*/ 76297 w 114173"/>
              <a:gd name="connsiteY10" fmla="*/ 160469 h 181166"/>
              <a:gd name="connsiteX11" fmla="*/ 44547 w 114173"/>
              <a:gd name="connsiteY11" fmla="*/ 120782 h 181166"/>
              <a:gd name="connsiteX12" fmla="*/ 4860 w 114173"/>
              <a:gd name="connsiteY12" fmla="*/ 84269 h 181166"/>
              <a:gd name="connsiteX13" fmla="*/ 6447 w 114173"/>
              <a:gd name="connsiteY13" fmla="*/ 60457 h 181166"/>
              <a:gd name="connsiteX14" fmla="*/ 9622 w 114173"/>
              <a:gd name="connsiteY14" fmla="*/ 46169 h 181166"/>
              <a:gd name="connsiteX15" fmla="*/ 95347 w 114173"/>
              <a:gd name="connsiteY15" fmla="*/ 132 h 181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4173" h="181166">
                <a:moveTo>
                  <a:pt x="95347" y="132"/>
                </a:moveTo>
                <a:cubicBezTo>
                  <a:pt x="101432" y="2778"/>
                  <a:pt x="46664" y="39025"/>
                  <a:pt x="46135" y="62044"/>
                </a:cubicBezTo>
                <a:cubicBezTo>
                  <a:pt x="45606" y="85063"/>
                  <a:pt x="81059" y="122369"/>
                  <a:pt x="92172" y="138244"/>
                </a:cubicBezTo>
                <a:cubicBezTo>
                  <a:pt x="103285" y="154119"/>
                  <a:pt x="118895" y="150150"/>
                  <a:pt x="112810" y="157294"/>
                </a:cubicBezTo>
                <a:cubicBezTo>
                  <a:pt x="106725" y="164438"/>
                  <a:pt x="73651" y="180049"/>
                  <a:pt x="55660" y="181107"/>
                </a:cubicBezTo>
                <a:cubicBezTo>
                  <a:pt x="37669" y="182165"/>
                  <a:pt x="13856" y="168936"/>
                  <a:pt x="4860" y="163644"/>
                </a:cubicBezTo>
                <a:cubicBezTo>
                  <a:pt x="-4136" y="158352"/>
                  <a:pt x="2214" y="158088"/>
                  <a:pt x="1685" y="149357"/>
                </a:cubicBezTo>
                <a:cubicBezTo>
                  <a:pt x="1156" y="140626"/>
                  <a:pt x="627" y="119459"/>
                  <a:pt x="1685" y="111257"/>
                </a:cubicBezTo>
                <a:cubicBezTo>
                  <a:pt x="2743" y="103055"/>
                  <a:pt x="2479" y="93530"/>
                  <a:pt x="8035" y="100144"/>
                </a:cubicBezTo>
                <a:cubicBezTo>
                  <a:pt x="13591" y="106758"/>
                  <a:pt x="23645" y="140890"/>
                  <a:pt x="35022" y="150944"/>
                </a:cubicBezTo>
                <a:cubicBezTo>
                  <a:pt x="46399" y="160998"/>
                  <a:pt x="74710" y="165496"/>
                  <a:pt x="76297" y="160469"/>
                </a:cubicBezTo>
                <a:cubicBezTo>
                  <a:pt x="77884" y="155442"/>
                  <a:pt x="56453" y="133482"/>
                  <a:pt x="44547" y="120782"/>
                </a:cubicBezTo>
                <a:cubicBezTo>
                  <a:pt x="32641" y="108082"/>
                  <a:pt x="11210" y="94323"/>
                  <a:pt x="4860" y="84269"/>
                </a:cubicBezTo>
                <a:cubicBezTo>
                  <a:pt x="-1490" y="74215"/>
                  <a:pt x="5653" y="66807"/>
                  <a:pt x="6447" y="60457"/>
                </a:cubicBezTo>
                <a:cubicBezTo>
                  <a:pt x="7241" y="54107"/>
                  <a:pt x="-5194" y="57017"/>
                  <a:pt x="9622" y="46169"/>
                </a:cubicBezTo>
                <a:cubicBezTo>
                  <a:pt x="24438" y="35321"/>
                  <a:pt x="89262" y="-2514"/>
                  <a:pt x="95347" y="1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416AB2BE-0F38-427F-8E5D-D9DF101E882F}"/>
              </a:ext>
            </a:extLst>
          </p:cNvPr>
          <p:cNvSpPr/>
          <p:nvPr/>
        </p:nvSpPr>
        <p:spPr>
          <a:xfrm>
            <a:off x="6194625" y="1859796"/>
            <a:ext cx="170484" cy="121612"/>
          </a:xfrm>
          <a:custGeom>
            <a:avLst/>
            <a:gdLst>
              <a:gd name="connsiteX0" fmla="*/ 169663 w 170484"/>
              <a:gd name="connsiteY0" fmla="*/ 121404 h 121612"/>
              <a:gd name="connsiteX1" fmla="*/ 80763 w 170484"/>
              <a:gd name="connsiteY1" fmla="*/ 105529 h 121612"/>
              <a:gd name="connsiteX2" fmla="*/ 18850 w 170484"/>
              <a:gd name="connsiteY2" fmla="*/ 62667 h 121612"/>
              <a:gd name="connsiteX3" fmla="*/ 1388 w 170484"/>
              <a:gd name="connsiteY3" fmla="*/ 13454 h 121612"/>
              <a:gd name="connsiteX4" fmla="*/ 49013 w 170484"/>
              <a:gd name="connsiteY4" fmla="*/ 65842 h 121612"/>
              <a:gd name="connsiteX5" fmla="*/ 55363 w 170484"/>
              <a:gd name="connsiteY5" fmla="*/ 43617 h 121612"/>
              <a:gd name="connsiteX6" fmla="*/ 45838 w 170484"/>
              <a:gd name="connsiteY6" fmla="*/ 3929 h 121612"/>
              <a:gd name="connsiteX7" fmla="*/ 77588 w 170484"/>
              <a:gd name="connsiteY7" fmla="*/ 11867 h 121612"/>
              <a:gd name="connsiteX8" fmla="*/ 122038 w 170484"/>
              <a:gd name="connsiteY8" fmla="*/ 96004 h 121612"/>
              <a:gd name="connsiteX9" fmla="*/ 169663 w 170484"/>
              <a:gd name="connsiteY9" fmla="*/ 121404 h 12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484" h="121612">
                <a:moveTo>
                  <a:pt x="169663" y="121404"/>
                </a:moveTo>
                <a:cubicBezTo>
                  <a:pt x="162784" y="122991"/>
                  <a:pt x="105899" y="115319"/>
                  <a:pt x="80763" y="105529"/>
                </a:cubicBezTo>
                <a:cubicBezTo>
                  <a:pt x="55627" y="95739"/>
                  <a:pt x="32079" y="78013"/>
                  <a:pt x="18850" y="62667"/>
                </a:cubicBezTo>
                <a:cubicBezTo>
                  <a:pt x="5621" y="47321"/>
                  <a:pt x="-3639" y="12925"/>
                  <a:pt x="1388" y="13454"/>
                </a:cubicBezTo>
                <a:cubicBezTo>
                  <a:pt x="6415" y="13983"/>
                  <a:pt x="40017" y="60815"/>
                  <a:pt x="49013" y="65842"/>
                </a:cubicBezTo>
                <a:cubicBezTo>
                  <a:pt x="58009" y="70869"/>
                  <a:pt x="55892" y="53936"/>
                  <a:pt x="55363" y="43617"/>
                </a:cubicBezTo>
                <a:cubicBezTo>
                  <a:pt x="54834" y="33298"/>
                  <a:pt x="42134" y="9221"/>
                  <a:pt x="45838" y="3929"/>
                </a:cubicBezTo>
                <a:cubicBezTo>
                  <a:pt x="49542" y="-1363"/>
                  <a:pt x="64888" y="-3479"/>
                  <a:pt x="77588" y="11867"/>
                </a:cubicBezTo>
                <a:cubicBezTo>
                  <a:pt x="90288" y="27213"/>
                  <a:pt x="105634" y="76160"/>
                  <a:pt x="122038" y="96004"/>
                </a:cubicBezTo>
                <a:cubicBezTo>
                  <a:pt x="138442" y="115848"/>
                  <a:pt x="176542" y="119817"/>
                  <a:pt x="169663" y="1214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56E6A7FB-5262-4CC1-83A4-03B78029F40D}"/>
              </a:ext>
            </a:extLst>
          </p:cNvPr>
          <p:cNvSpPr/>
          <p:nvPr/>
        </p:nvSpPr>
        <p:spPr>
          <a:xfrm>
            <a:off x="6166638" y="1882012"/>
            <a:ext cx="130317" cy="120017"/>
          </a:xfrm>
          <a:custGeom>
            <a:avLst/>
            <a:gdLst>
              <a:gd name="connsiteX0" fmla="*/ 8737 w 130317"/>
              <a:gd name="connsiteY0" fmla="*/ 763 h 120017"/>
              <a:gd name="connsiteX1" fmla="*/ 88112 w 130317"/>
              <a:gd name="connsiteY1" fmla="*/ 96013 h 120017"/>
              <a:gd name="connsiteX2" fmla="*/ 129387 w 130317"/>
              <a:gd name="connsiteY2" fmla="*/ 119826 h 120017"/>
              <a:gd name="connsiteX3" fmla="*/ 50012 w 130317"/>
              <a:gd name="connsiteY3" fmla="*/ 88076 h 120017"/>
              <a:gd name="connsiteX4" fmla="*/ 30962 w 130317"/>
              <a:gd name="connsiteY4" fmla="*/ 91251 h 120017"/>
              <a:gd name="connsiteX5" fmla="*/ 2387 w 130317"/>
              <a:gd name="connsiteY5" fmla="*/ 51563 h 120017"/>
              <a:gd name="connsiteX6" fmla="*/ 8737 w 130317"/>
              <a:gd name="connsiteY6" fmla="*/ 763 h 12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317" h="120017">
                <a:moveTo>
                  <a:pt x="8737" y="763"/>
                </a:moveTo>
                <a:cubicBezTo>
                  <a:pt x="23024" y="8171"/>
                  <a:pt x="68004" y="76169"/>
                  <a:pt x="88112" y="96013"/>
                </a:cubicBezTo>
                <a:cubicBezTo>
                  <a:pt x="108220" y="115857"/>
                  <a:pt x="135737" y="121149"/>
                  <a:pt x="129387" y="119826"/>
                </a:cubicBezTo>
                <a:cubicBezTo>
                  <a:pt x="123037" y="118503"/>
                  <a:pt x="66416" y="92839"/>
                  <a:pt x="50012" y="88076"/>
                </a:cubicBezTo>
                <a:cubicBezTo>
                  <a:pt x="33608" y="83313"/>
                  <a:pt x="38899" y="97336"/>
                  <a:pt x="30962" y="91251"/>
                </a:cubicBezTo>
                <a:cubicBezTo>
                  <a:pt x="23025" y="85166"/>
                  <a:pt x="2916" y="61088"/>
                  <a:pt x="2387" y="51563"/>
                </a:cubicBezTo>
                <a:cubicBezTo>
                  <a:pt x="1858" y="42038"/>
                  <a:pt x="-5550" y="-6645"/>
                  <a:pt x="8737" y="76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C962B9A7-4258-42CD-A8AC-F273C8D9217C}"/>
              </a:ext>
            </a:extLst>
          </p:cNvPr>
          <p:cNvSpPr/>
          <p:nvPr/>
        </p:nvSpPr>
        <p:spPr>
          <a:xfrm>
            <a:off x="6143410" y="1733833"/>
            <a:ext cx="171718" cy="85488"/>
          </a:xfrm>
          <a:custGeom>
            <a:avLst/>
            <a:gdLst>
              <a:gd name="connsiteX0" fmla="*/ 171665 w 171718"/>
              <a:gd name="connsiteY0" fmla="*/ 10830 h 85488"/>
              <a:gd name="connsiteX1" fmla="*/ 109753 w 171718"/>
              <a:gd name="connsiteY1" fmla="*/ 23530 h 85488"/>
              <a:gd name="connsiteX2" fmla="*/ 215 w 171718"/>
              <a:gd name="connsiteY2" fmla="*/ 85442 h 85488"/>
              <a:gd name="connsiteX3" fmla="*/ 82765 w 171718"/>
              <a:gd name="connsiteY3" fmla="*/ 33055 h 85488"/>
              <a:gd name="connsiteX4" fmla="*/ 119278 w 171718"/>
              <a:gd name="connsiteY4" fmla="*/ 1305 h 85488"/>
              <a:gd name="connsiteX5" fmla="*/ 171665 w 171718"/>
              <a:gd name="connsiteY5" fmla="*/ 10830 h 8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718" h="85488">
                <a:moveTo>
                  <a:pt x="171665" y="10830"/>
                </a:moveTo>
                <a:cubicBezTo>
                  <a:pt x="170078" y="14534"/>
                  <a:pt x="138328" y="11095"/>
                  <a:pt x="109753" y="23530"/>
                </a:cubicBezTo>
                <a:cubicBezTo>
                  <a:pt x="81178" y="35965"/>
                  <a:pt x="4713" y="83855"/>
                  <a:pt x="215" y="85442"/>
                </a:cubicBezTo>
                <a:cubicBezTo>
                  <a:pt x="-4283" y="87030"/>
                  <a:pt x="62921" y="47078"/>
                  <a:pt x="82765" y="33055"/>
                </a:cubicBezTo>
                <a:cubicBezTo>
                  <a:pt x="102609" y="19032"/>
                  <a:pt x="99699" y="6332"/>
                  <a:pt x="119278" y="1305"/>
                </a:cubicBezTo>
                <a:cubicBezTo>
                  <a:pt x="138857" y="-3722"/>
                  <a:pt x="173252" y="7126"/>
                  <a:pt x="171665" y="108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028B6139-0CF5-47E3-A086-1FFBB254D7F7}"/>
              </a:ext>
            </a:extLst>
          </p:cNvPr>
          <p:cNvSpPr/>
          <p:nvPr/>
        </p:nvSpPr>
        <p:spPr>
          <a:xfrm>
            <a:off x="6120998" y="1789226"/>
            <a:ext cx="796617" cy="905022"/>
          </a:xfrm>
          <a:custGeom>
            <a:avLst/>
            <a:gdLst>
              <a:gd name="connsiteX0" fmla="*/ 459719 w 796617"/>
              <a:gd name="connsiteY0" fmla="*/ 7824 h 905022"/>
              <a:gd name="connsiteX1" fmla="*/ 478769 w 796617"/>
              <a:gd name="connsiteY1" fmla="*/ 58624 h 905022"/>
              <a:gd name="connsiteX2" fmla="*/ 590952 w 796617"/>
              <a:gd name="connsiteY2" fmla="*/ 94607 h 905022"/>
              <a:gd name="connsiteX3" fmla="*/ 796269 w 796617"/>
              <a:gd name="connsiteY3" fmla="*/ 314741 h 905022"/>
              <a:gd name="connsiteX4" fmla="*/ 538035 w 796617"/>
              <a:gd name="connsiteY4" fmla="*/ 143291 h 905022"/>
              <a:gd name="connsiteX5" fmla="*/ 366585 w 796617"/>
              <a:gd name="connsiteY5" fmla="*/ 75557 h 905022"/>
              <a:gd name="connsiteX6" fmla="*/ 508402 w 796617"/>
              <a:gd name="connsiteY6" fmla="*/ 136941 h 905022"/>
              <a:gd name="connsiteX7" fmla="*/ 430085 w 796617"/>
              <a:gd name="connsiteY7" fmla="*/ 158107 h 905022"/>
              <a:gd name="connsiteX8" fmla="*/ 370819 w 796617"/>
              <a:gd name="connsiteY8" fmla="*/ 215257 h 905022"/>
              <a:gd name="connsiteX9" fmla="*/ 288269 w 796617"/>
              <a:gd name="connsiteY9" fmla="*/ 291457 h 905022"/>
              <a:gd name="connsiteX10" fmla="*/ 510519 w 796617"/>
              <a:gd name="connsiteY10" fmla="*/ 289341 h 905022"/>
              <a:gd name="connsiteX11" fmla="*/ 131635 w 796617"/>
              <a:gd name="connsiteY11" fmla="*/ 335907 h 905022"/>
              <a:gd name="connsiteX12" fmla="*/ 356002 w 796617"/>
              <a:gd name="connsiteY12" fmla="*/ 354957 h 905022"/>
              <a:gd name="connsiteX13" fmla="*/ 535919 w 796617"/>
              <a:gd name="connsiteY13" fmla="*/ 467141 h 905022"/>
              <a:gd name="connsiteX14" fmla="*/ 307319 w 796617"/>
              <a:gd name="connsiteY14" fmla="*/ 462907 h 905022"/>
              <a:gd name="connsiteX15" fmla="*/ 264985 w 796617"/>
              <a:gd name="connsiteY15" fmla="*/ 479841 h 905022"/>
              <a:gd name="connsiteX16" fmla="*/ 692552 w 796617"/>
              <a:gd name="connsiteY16" fmla="*/ 600491 h 905022"/>
              <a:gd name="connsiteX17" fmla="*/ 254402 w 796617"/>
              <a:gd name="connsiteY17" fmla="*/ 564507 h 905022"/>
              <a:gd name="connsiteX18" fmla="*/ 650219 w 796617"/>
              <a:gd name="connsiteY18" fmla="*/ 750774 h 905022"/>
              <a:gd name="connsiteX19" fmla="*/ 711602 w 796617"/>
              <a:gd name="connsiteY19" fmla="*/ 903174 h 905022"/>
              <a:gd name="connsiteX20" fmla="*/ 121052 w 796617"/>
              <a:gd name="connsiteY20" fmla="*/ 833324 h 905022"/>
              <a:gd name="connsiteX21" fmla="*/ 2519 w 796617"/>
              <a:gd name="connsiteY21" fmla="*/ 803691 h 905022"/>
              <a:gd name="connsiteX22" fmla="*/ 40619 w 796617"/>
              <a:gd name="connsiteY22" fmla="*/ 570857 h 905022"/>
              <a:gd name="connsiteX23" fmla="*/ 46969 w 796617"/>
              <a:gd name="connsiteY23" fmla="*/ 412107 h 905022"/>
              <a:gd name="connsiteX24" fmla="*/ 10985 w 796617"/>
              <a:gd name="connsiteY24" fmla="*/ 185624 h 905022"/>
              <a:gd name="connsiteX25" fmla="*/ 178202 w 796617"/>
              <a:gd name="connsiteY25" fmla="*/ 240657 h 905022"/>
              <a:gd name="connsiteX26" fmla="*/ 459719 w 796617"/>
              <a:gd name="connsiteY26" fmla="*/ 7824 h 90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96617" h="905022">
                <a:moveTo>
                  <a:pt x="459719" y="7824"/>
                </a:moveTo>
                <a:cubicBezTo>
                  <a:pt x="509814" y="-22515"/>
                  <a:pt x="456897" y="44160"/>
                  <a:pt x="478769" y="58624"/>
                </a:cubicBezTo>
                <a:cubicBezTo>
                  <a:pt x="500641" y="73088"/>
                  <a:pt x="538035" y="51921"/>
                  <a:pt x="590952" y="94607"/>
                </a:cubicBezTo>
                <a:cubicBezTo>
                  <a:pt x="643869" y="137293"/>
                  <a:pt x="805088" y="306627"/>
                  <a:pt x="796269" y="314741"/>
                </a:cubicBezTo>
                <a:cubicBezTo>
                  <a:pt x="787450" y="322855"/>
                  <a:pt x="609649" y="183155"/>
                  <a:pt x="538035" y="143291"/>
                </a:cubicBezTo>
                <a:cubicBezTo>
                  <a:pt x="466421" y="103427"/>
                  <a:pt x="371524" y="76615"/>
                  <a:pt x="366585" y="75557"/>
                </a:cubicBezTo>
                <a:cubicBezTo>
                  <a:pt x="361646" y="74499"/>
                  <a:pt x="497819" y="123183"/>
                  <a:pt x="508402" y="136941"/>
                </a:cubicBezTo>
                <a:cubicBezTo>
                  <a:pt x="518985" y="150699"/>
                  <a:pt x="453015" y="145054"/>
                  <a:pt x="430085" y="158107"/>
                </a:cubicBezTo>
                <a:cubicBezTo>
                  <a:pt x="407155" y="171160"/>
                  <a:pt x="394455" y="193032"/>
                  <a:pt x="370819" y="215257"/>
                </a:cubicBezTo>
                <a:cubicBezTo>
                  <a:pt x="347183" y="237482"/>
                  <a:pt x="264986" y="279110"/>
                  <a:pt x="288269" y="291457"/>
                </a:cubicBezTo>
                <a:cubicBezTo>
                  <a:pt x="311552" y="303804"/>
                  <a:pt x="536625" y="281933"/>
                  <a:pt x="510519" y="289341"/>
                </a:cubicBezTo>
                <a:cubicBezTo>
                  <a:pt x="484413" y="296749"/>
                  <a:pt x="157388" y="324971"/>
                  <a:pt x="131635" y="335907"/>
                </a:cubicBezTo>
                <a:cubicBezTo>
                  <a:pt x="105882" y="346843"/>
                  <a:pt x="288621" y="333085"/>
                  <a:pt x="356002" y="354957"/>
                </a:cubicBezTo>
                <a:cubicBezTo>
                  <a:pt x="423383" y="376829"/>
                  <a:pt x="544033" y="449149"/>
                  <a:pt x="535919" y="467141"/>
                </a:cubicBezTo>
                <a:cubicBezTo>
                  <a:pt x="527805" y="485133"/>
                  <a:pt x="352475" y="460790"/>
                  <a:pt x="307319" y="462907"/>
                </a:cubicBezTo>
                <a:cubicBezTo>
                  <a:pt x="262163" y="465024"/>
                  <a:pt x="200779" y="456910"/>
                  <a:pt x="264985" y="479841"/>
                </a:cubicBezTo>
                <a:cubicBezTo>
                  <a:pt x="329191" y="502772"/>
                  <a:pt x="694316" y="586380"/>
                  <a:pt x="692552" y="600491"/>
                </a:cubicBezTo>
                <a:cubicBezTo>
                  <a:pt x="690788" y="614602"/>
                  <a:pt x="261457" y="539460"/>
                  <a:pt x="254402" y="564507"/>
                </a:cubicBezTo>
                <a:cubicBezTo>
                  <a:pt x="247346" y="589554"/>
                  <a:pt x="574019" y="694330"/>
                  <a:pt x="650219" y="750774"/>
                </a:cubicBezTo>
                <a:cubicBezTo>
                  <a:pt x="726419" y="807219"/>
                  <a:pt x="799796" y="889416"/>
                  <a:pt x="711602" y="903174"/>
                </a:cubicBezTo>
                <a:cubicBezTo>
                  <a:pt x="623408" y="916932"/>
                  <a:pt x="239232" y="849905"/>
                  <a:pt x="121052" y="833324"/>
                </a:cubicBezTo>
                <a:cubicBezTo>
                  <a:pt x="2871" y="816744"/>
                  <a:pt x="15924" y="847435"/>
                  <a:pt x="2519" y="803691"/>
                </a:cubicBezTo>
                <a:cubicBezTo>
                  <a:pt x="-10886" y="759947"/>
                  <a:pt x="33211" y="636121"/>
                  <a:pt x="40619" y="570857"/>
                </a:cubicBezTo>
                <a:cubicBezTo>
                  <a:pt x="48027" y="505593"/>
                  <a:pt x="51908" y="476312"/>
                  <a:pt x="46969" y="412107"/>
                </a:cubicBezTo>
                <a:cubicBezTo>
                  <a:pt x="42030" y="347902"/>
                  <a:pt x="-10887" y="214199"/>
                  <a:pt x="10985" y="185624"/>
                </a:cubicBezTo>
                <a:cubicBezTo>
                  <a:pt x="32857" y="157049"/>
                  <a:pt x="102002" y="267821"/>
                  <a:pt x="178202" y="240657"/>
                </a:cubicBezTo>
                <a:cubicBezTo>
                  <a:pt x="254402" y="213493"/>
                  <a:pt x="409624" y="38163"/>
                  <a:pt x="459719" y="78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AF2BEF91-0E67-408E-BF97-F75D2E4A214C}"/>
              </a:ext>
            </a:extLst>
          </p:cNvPr>
          <p:cNvSpPr/>
          <p:nvPr/>
        </p:nvSpPr>
        <p:spPr>
          <a:xfrm>
            <a:off x="6300952" y="2536752"/>
            <a:ext cx="571350" cy="965480"/>
          </a:xfrm>
          <a:custGeom>
            <a:avLst/>
            <a:gdLst>
              <a:gd name="connsiteX0" fmla="*/ 4598 w 571350"/>
              <a:gd name="connsiteY0" fmla="*/ 60398 h 965480"/>
              <a:gd name="connsiteX1" fmla="*/ 142181 w 571350"/>
              <a:gd name="connsiteY1" fmla="*/ 341915 h 965480"/>
              <a:gd name="connsiteX2" fmla="*/ 49048 w 571350"/>
              <a:gd name="connsiteY2" fmla="*/ 957865 h 965480"/>
              <a:gd name="connsiteX3" fmla="*/ 165465 w 571350"/>
              <a:gd name="connsiteY3" fmla="*/ 669998 h 965480"/>
              <a:gd name="connsiteX4" fmla="*/ 163348 w 571350"/>
              <a:gd name="connsiteY4" fmla="*/ 430815 h 965480"/>
              <a:gd name="connsiteX5" fmla="*/ 237431 w 571350"/>
              <a:gd name="connsiteY5" fmla="*/ 365198 h 965480"/>
              <a:gd name="connsiteX6" fmla="*/ 317865 w 571350"/>
              <a:gd name="connsiteY6" fmla="*/ 568398 h 965480"/>
              <a:gd name="connsiteX7" fmla="*/ 298815 w 571350"/>
              <a:gd name="connsiteY7" fmla="*/ 540881 h 965480"/>
              <a:gd name="connsiteX8" fmla="*/ 351731 w 571350"/>
              <a:gd name="connsiteY8" fmla="*/ 447748 h 965480"/>
              <a:gd name="connsiteX9" fmla="*/ 254365 w 571350"/>
              <a:gd name="connsiteY9" fmla="*/ 142948 h 965480"/>
              <a:gd name="connsiteX10" fmla="*/ 332681 w 571350"/>
              <a:gd name="connsiteY10" fmla="*/ 210681 h 965480"/>
              <a:gd name="connsiteX11" fmla="*/ 425815 w 571350"/>
              <a:gd name="connsiteY11" fmla="*/ 238198 h 965480"/>
              <a:gd name="connsiteX12" fmla="*/ 419465 w 571350"/>
              <a:gd name="connsiteY12" fmla="*/ 170465 h 965480"/>
              <a:gd name="connsiteX13" fmla="*/ 510481 w 571350"/>
              <a:gd name="connsiteY13" fmla="*/ 185281 h 965480"/>
              <a:gd name="connsiteX14" fmla="*/ 449098 w 571350"/>
              <a:gd name="connsiteY14" fmla="*/ 934581 h 965480"/>
              <a:gd name="connsiteX15" fmla="*/ 569748 w 571350"/>
              <a:gd name="connsiteY15" fmla="*/ 746198 h 965480"/>
              <a:gd name="connsiteX16" fmla="*/ 345381 w 571350"/>
              <a:gd name="connsiteY16" fmla="*/ 62515 h 965480"/>
              <a:gd name="connsiteX17" fmla="*/ 4598 w 571350"/>
              <a:gd name="connsiteY17" fmla="*/ 60398 h 96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350" h="965480">
                <a:moveTo>
                  <a:pt x="4598" y="60398"/>
                </a:moveTo>
                <a:cubicBezTo>
                  <a:pt x="-29269" y="106964"/>
                  <a:pt x="134773" y="192337"/>
                  <a:pt x="142181" y="341915"/>
                </a:cubicBezTo>
                <a:cubicBezTo>
                  <a:pt x="149589" y="491493"/>
                  <a:pt x="45167" y="903185"/>
                  <a:pt x="49048" y="957865"/>
                </a:cubicBezTo>
                <a:cubicBezTo>
                  <a:pt x="52929" y="1012546"/>
                  <a:pt x="146415" y="757840"/>
                  <a:pt x="165465" y="669998"/>
                </a:cubicBezTo>
                <a:cubicBezTo>
                  <a:pt x="184515" y="582156"/>
                  <a:pt x="151354" y="481615"/>
                  <a:pt x="163348" y="430815"/>
                </a:cubicBezTo>
                <a:cubicBezTo>
                  <a:pt x="175342" y="380015"/>
                  <a:pt x="211678" y="342268"/>
                  <a:pt x="237431" y="365198"/>
                </a:cubicBezTo>
                <a:cubicBezTo>
                  <a:pt x="263184" y="388129"/>
                  <a:pt x="307634" y="539118"/>
                  <a:pt x="317865" y="568398"/>
                </a:cubicBezTo>
                <a:cubicBezTo>
                  <a:pt x="328096" y="597679"/>
                  <a:pt x="293171" y="560989"/>
                  <a:pt x="298815" y="540881"/>
                </a:cubicBezTo>
                <a:cubicBezTo>
                  <a:pt x="304459" y="520773"/>
                  <a:pt x="359139" y="514070"/>
                  <a:pt x="351731" y="447748"/>
                </a:cubicBezTo>
                <a:cubicBezTo>
                  <a:pt x="344323" y="381426"/>
                  <a:pt x="257540" y="182459"/>
                  <a:pt x="254365" y="142948"/>
                </a:cubicBezTo>
                <a:cubicBezTo>
                  <a:pt x="251190" y="103437"/>
                  <a:pt x="304106" y="194806"/>
                  <a:pt x="332681" y="210681"/>
                </a:cubicBezTo>
                <a:cubicBezTo>
                  <a:pt x="361256" y="226556"/>
                  <a:pt x="411351" y="244901"/>
                  <a:pt x="425815" y="238198"/>
                </a:cubicBezTo>
                <a:cubicBezTo>
                  <a:pt x="440279" y="231495"/>
                  <a:pt x="405354" y="179284"/>
                  <a:pt x="419465" y="170465"/>
                </a:cubicBezTo>
                <a:cubicBezTo>
                  <a:pt x="433576" y="161646"/>
                  <a:pt x="505542" y="57928"/>
                  <a:pt x="510481" y="185281"/>
                </a:cubicBezTo>
                <a:cubicBezTo>
                  <a:pt x="515420" y="312634"/>
                  <a:pt x="439220" y="841095"/>
                  <a:pt x="449098" y="934581"/>
                </a:cubicBezTo>
                <a:cubicBezTo>
                  <a:pt x="458976" y="1028067"/>
                  <a:pt x="587034" y="891542"/>
                  <a:pt x="569748" y="746198"/>
                </a:cubicBezTo>
                <a:cubicBezTo>
                  <a:pt x="552462" y="600854"/>
                  <a:pt x="438867" y="174346"/>
                  <a:pt x="345381" y="62515"/>
                </a:cubicBezTo>
                <a:cubicBezTo>
                  <a:pt x="251895" y="-49316"/>
                  <a:pt x="38465" y="13832"/>
                  <a:pt x="4598" y="603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B171107F-1158-46B6-A191-7873001BF1EF}"/>
              </a:ext>
            </a:extLst>
          </p:cNvPr>
          <p:cNvSpPr/>
          <p:nvPr/>
        </p:nvSpPr>
        <p:spPr>
          <a:xfrm>
            <a:off x="6354038" y="2352845"/>
            <a:ext cx="660662" cy="1023886"/>
          </a:xfrm>
          <a:custGeom>
            <a:avLst/>
            <a:gdLst>
              <a:gd name="connsiteX0" fmla="*/ 8662 w 660662"/>
              <a:gd name="connsiteY0" fmla="*/ 5122 h 1023886"/>
              <a:gd name="connsiteX1" fmla="*/ 63695 w 660662"/>
              <a:gd name="connsiteY1" fmla="*/ 26288 h 1023886"/>
              <a:gd name="connsiteX2" fmla="*/ 461629 w 660662"/>
              <a:gd name="connsiteY2" fmla="*/ 153288 h 1023886"/>
              <a:gd name="connsiteX3" fmla="*/ 622495 w 660662"/>
              <a:gd name="connsiteY3" fmla="*/ 525822 h 1023886"/>
              <a:gd name="connsiteX4" fmla="*/ 580162 w 660662"/>
              <a:gd name="connsiteY4" fmla="*/ 1012655 h 1023886"/>
              <a:gd name="connsiteX5" fmla="*/ 660595 w 660662"/>
              <a:gd name="connsiteY5" fmla="*/ 851788 h 1023886"/>
              <a:gd name="connsiteX6" fmla="*/ 592862 w 660662"/>
              <a:gd name="connsiteY6" fmla="*/ 665522 h 1023886"/>
              <a:gd name="connsiteX7" fmla="*/ 529362 w 660662"/>
              <a:gd name="connsiteY7" fmla="*/ 352255 h 1023886"/>
              <a:gd name="connsiteX8" fmla="*/ 283829 w 660662"/>
              <a:gd name="connsiteY8" fmla="*/ 140588 h 1023886"/>
              <a:gd name="connsiteX9" fmla="*/ 8662 w 660662"/>
              <a:gd name="connsiteY9" fmla="*/ 5122 h 102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662" h="1023886">
                <a:moveTo>
                  <a:pt x="8662" y="5122"/>
                </a:moveTo>
                <a:cubicBezTo>
                  <a:pt x="-28027" y="-13928"/>
                  <a:pt x="63695" y="26288"/>
                  <a:pt x="63695" y="26288"/>
                </a:cubicBezTo>
                <a:cubicBezTo>
                  <a:pt x="139190" y="50982"/>
                  <a:pt x="368496" y="70032"/>
                  <a:pt x="461629" y="153288"/>
                </a:cubicBezTo>
                <a:cubicBezTo>
                  <a:pt x="554762" y="236544"/>
                  <a:pt x="602740" y="382594"/>
                  <a:pt x="622495" y="525822"/>
                </a:cubicBezTo>
                <a:cubicBezTo>
                  <a:pt x="642250" y="669050"/>
                  <a:pt x="573812" y="958327"/>
                  <a:pt x="580162" y="1012655"/>
                </a:cubicBezTo>
                <a:cubicBezTo>
                  <a:pt x="586512" y="1066983"/>
                  <a:pt x="658478" y="909643"/>
                  <a:pt x="660595" y="851788"/>
                </a:cubicBezTo>
                <a:cubicBezTo>
                  <a:pt x="662712" y="793933"/>
                  <a:pt x="614734" y="748777"/>
                  <a:pt x="592862" y="665522"/>
                </a:cubicBezTo>
                <a:cubicBezTo>
                  <a:pt x="570990" y="582267"/>
                  <a:pt x="580867" y="439744"/>
                  <a:pt x="529362" y="352255"/>
                </a:cubicBezTo>
                <a:cubicBezTo>
                  <a:pt x="477857" y="264766"/>
                  <a:pt x="362851" y="198443"/>
                  <a:pt x="283829" y="140588"/>
                </a:cubicBezTo>
                <a:cubicBezTo>
                  <a:pt x="204807" y="82733"/>
                  <a:pt x="45351" y="24172"/>
                  <a:pt x="8662" y="51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26DB5E35-2E3F-4E6B-BFE7-F72B645DA329}"/>
              </a:ext>
            </a:extLst>
          </p:cNvPr>
          <p:cNvSpPr/>
          <p:nvPr/>
        </p:nvSpPr>
        <p:spPr>
          <a:xfrm>
            <a:off x="5448127" y="2695351"/>
            <a:ext cx="153734" cy="216658"/>
          </a:xfrm>
          <a:custGeom>
            <a:avLst/>
            <a:gdLst>
              <a:gd name="connsiteX0" fmla="*/ 173 w 153734"/>
              <a:gd name="connsiteY0" fmla="*/ 224 h 216658"/>
              <a:gd name="connsiteX1" fmla="*/ 79548 w 153734"/>
              <a:gd name="connsiteY1" fmla="*/ 46262 h 216658"/>
              <a:gd name="connsiteX2" fmla="*/ 108123 w 153734"/>
              <a:gd name="connsiteY2" fmla="*/ 111349 h 216658"/>
              <a:gd name="connsiteX3" fmla="*/ 43036 w 153734"/>
              <a:gd name="connsiteY3" fmla="*/ 127224 h 216658"/>
              <a:gd name="connsiteX4" fmla="*/ 89073 w 153734"/>
              <a:gd name="connsiteY4" fmla="*/ 136749 h 216658"/>
              <a:gd name="connsiteX5" fmla="*/ 123998 w 153734"/>
              <a:gd name="connsiteY5" fmla="*/ 165324 h 216658"/>
              <a:gd name="connsiteX6" fmla="*/ 100186 w 153734"/>
              <a:gd name="connsiteY6" fmla="*/ 209774 h 216658"/>
              <a:gd name="connsiteX7" fmla="*/ 146223 w 153734"/>
              <a:gd name="connsiteY7" fmla="*/ 208187 h 216658"/>
              <a:gd name="connsiteX8" fmla="*/ 149398 w 153734"/>
              <a:gd name="connsiteY8" fmla="*/ 130399 h 216658"/>
              <a:gd name="connsiteX9" fmla="*/ 103361 w 153734"/>
              <a:gd name="connsiteY9" fmla="*/ 33562 h 216658"/>
              <a:gd name="connsiteX10" fmla="*/ 173 w 153734"/>
              <a:gd name="connsiteY10" fmla="*/ 224 h 216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3734" h="216658">
                <a:moveTo>
                  <a:pt x="173" y="224"/>
                </a:moveTo>
                <a:cubicBezTo>
                  <a:pt x="-3796" y="2341"/>
                  <a:pt x="61556" y="27741"/>
                  <a:pt x="79548" y="46262"/>
                </a:cubicBezTo>
                <a:cubicBezTo>
                  <a:pt x="97540" y="64783"/>
                  <a:pt x="114208" y="97855"/>
                  <a:pt x="108123" y="111349"/>
                </a:cubicBezTo>
                <a:cubicBezTo>
                  <a:pt x="102038" y="124843"/>
                  <a:pt x="46211" y="122991"/>
                  <a:pt x="43036" y="127224"/>
                </a:cubicBezTo>
                <a:cubicBezTo>
                  <a:pt x="39861" y="131457"/>
                  <a:pt x="75579" y="130399"/>
                  <a:pt x="89073" y="136749"/>
                </a:cubicBezTo>
                <a:cubicBezTo>
                  <a:pt x="102567" y="143099"/>
                  <a:pt x="122146" y="153153"/>
                  <a:pt x="123998" y="165324"/>
                </a:cubicBezTo>
                <a:cubicBezTo>
                  <a:pt x="125850" y="177495"/>
                  <a:pt x="96482" y="202630"/>
                  <a:pt x="100186" y="209774"/>
                </a:cubicBezTo>
                <a:cubicBezTo>
                  <a:pt x="103890" y="216918"/>
                  <a:pt x="138021" y="221416"/>
                  <a:pt x="146223" y="208187"/>
                </a:cubicBezTo>
                <a:cubicBezTo>
                  <a:pt x="154425" y="194958"/>
                  <a:pt x="156542" y="159503"/>
                  <a:pt x="149398" y="130399"/>
                </a:cubicBezTo>
                <a:cubicBezTo>
                  <a:pt x="142254" y="101295"/>
                  <a:pt x="124792" y="56051"/>
                  <a:pt x="103361" y="33562"/>
                </a:cubicBezTo>
                <a:cubicBezTo>
                  <a:pt x="81930" y="11073"/>
                  <a:pt x="4142" y="-1893"/>
                  <a:pt x="173" y="2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A151296B-2B70-4FDA-912F-58BD1A0B9912}"/>
              </a:ext>
            </a:extLst>
          </p:cNvPr>
          <p:cNvSpPr/>
          <p:nvPr/>
        </p:nvSpPr>
        <p:spPr>
          <a:xfrm>
            <a:off x="6541859" y="2190489"/>
            <a:ext cx="695169" cy="463457"/>
          </a:xfrm>
          <a:custGeom>
            <a:avLst/>
            <a:gdLst>
              <a:gd name="connsiteX0" fmla="*/ 2874 w 695169"/>
              <a:gd name="connsiteY0" fmla="*/ 19311 h 463457"/>
              <a:gd name="connsiteX1" fmla="*/ 481241 w 695169"/>
              <a:gd name="connsiteY1" fmla="*/ 74344 h 463457"/>
              <a:gd name="connsiteX2" fmla="*/ 684441 w 695169"/>
              <a:gd name="connsiteY2" fmla="*/ 455344 h 463457"/>
              <a:gd name="connsiteX3" fmla="*/ 659041 w 695169"/>
              <a:gd name="connsiteY3" fmla="*/ 315644 h 463457"/>
              <a:gd name="connsiteX4" fmla="*/ 591308 w 695169"/>
              <a:gd name="connsiteY4" fmla="*/ 91278 h 463457"/>
              <a:gd name="connsiteX5" fmla="*/ 294974 w 695169"/>
              <a:gd name="connsiteY5" fmla="*/ 2378 h 463457"/>
              <a:gd name="connsiteX6" fmla="*/ 2874 w 695169"/>
              <a:gd name="connsiteY6" fmla="*/ 19311 h 46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5169" h="463457">
                <a:moveTo>
                  <a:pt x="2874" y="19311"/>
                </a:moveTo>
                <a:cubicBezTo>
                  <a:pt x="33919" y="31305"/>
                  <a:pt x="367647" y="1672"/>
                  <a:pt x="481241" y="74344"/>
                </a:cubicBezTo>
                <a:cubicBezTo>
                  <a:pt x="594835" y="147016"/>
                  <a:pt x="654808" y="415128"/>
                  <a:pt x="684441" y="455344"/>
                </a:cubicBezTo>
                <a:cubicBezTo>
                  <a:pt x="714074" y="495560"/>
                  <a:pt x="674563" y="376322"/>
                  <a:pt x="659041" y="315644"/>
                </a:cubicBezTo>
                <a:cubicBezTo>
                  <a:pt x="643519" y="254966"/>
                  <a:pt x="651986" y="143489"/>
                  <a:pt x="591308" y="91278"/>
                </a:cubicBezTo>
                <a:cubicBezTo>
                  <a:pt x="530630" y="39067"/>
                  <a:pt x="389518" y="10139"/>
                  <a:pt x="294974" y="2378"/>
                </a:cubicBezTo>
                <a:cubicBezTo>
                  <a:pt x="200430" y="-5383"/>
                  <a:pt x="-28171" y="7317"/>
                  <a:pt x="2874" y="193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A61A5E51-CACA-4A57-BAAE-6DCA0EA9866B}"/>
              </a:ext>
            </a:extLst>
          </p:cNvPr>
          <p:cNvSpPr/>
          <p:nvPr/>
        </p:nvSpPr>
        <p:spPr>
          <a:xfrm>
            <a:off x="7289688" y="2261674"/>
            <a:ext cx="160026" cy="1075289"/>
          </a:xfrm>
          <a:custGeom>
            <a:avLst/>
            <a:gdLst>
              <a:gd name="connsiteX0" fmla="*/ 112 w 160026"/>
              <a:gd name="connsiteY0" fmla="*/ 11626 h 1075289"/>
              <a:gd name="connsiteX1" fmla="*/ 118645 w 160026"/>
              <a:gd name="connsiteY1" fmla="*/ 519626 h 1075289"/>
              <a:gd name="connsiteX2" fmla="*/ 8579 w 160026"/>
              <a:gd name="connsiteY2" fmla="*/ 1069959 h 1075289"/>
              <a:gd name="connsiteX3" fmla="*/ 156745 w 160026"/>
              <a:gd name="connsiteY3" fmla="*/ 782093 h 1075289"/>
              <a:gd name="connsiteX4" fmla="*/ 110179 w 160026"/>
              <a:gd name="connsiteY4" fmla="*/ 502693 h 1075289"/>
              <a:gd name="connsiteX5" fmla="*/ 97479 w 160026"/>
              <a:gd name="connsiteY5" fmla="*/ 193659 h 1075289"/>
              <a:gd name="connsiteX6" fmla="*/ 112 w 160026"/>
              <a:gd name="connsiteY6" fmla="*/ 11626 h 1075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26" h="1075289">
                <a:moveTo>
                  <a:pt x="112" y="11626"/>
                </a:moveTo>
                <a:cubicBezTo>
                  <a:pt x="3640" y="65954"/>
                  <a:pt x="117234" y="343237"/>
                  <a:pt x="118645" y="519626"/>
                </a:cubicBezTo>
                <a:cubicBezTo>
                  <a:pt x="120056" y="696015"/>
                  <a:pt x="2229" y="1026215"/>
                  <a:pt x="8579" y="1069959"/>
                </a:cubicBezTo>
                <a:cubicBezTo>
                  <a:pt x="14929" y="1113703"/>
                  <a:pt x="139812" y="876637"/>
                  <a:pt x="156745" y="782093"/>
                </a:cubicBezTo>
                <a:cubicBezTo>
                  <a:pt x="173678" y="687549"/>
                  <a:pt x="120057" y="600765"/>
                  <a:pt x="110179" y="502693"/>
                </a:cubicBezTo>
                <a:cubicBezTo>
                  <a:pt x="100301" y="404621"/>
                  <a:pt x="117940" y="281148"/>
                  <a:pt x="97479" y="193659"/>
                </a:cubicBezTo>
                <a:cubicBezTo>
                  <a:pt x="77018" y="106170"/>
                  <a:pt x="-3416" y="-42702"/>
                  <a:pt x="112" y="116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弧 96">
            <a:extLst>
              <a:ext uri="{FF2B5EF4-FFF2-40B4-BE49-F238E27FC236}">
                <a16:creationId xmlns:a16="http://schemas.microsoft.com/office/drawing/2014/main" id="{1972E428-5DB8-40C6-8DED-81A7A47C0A2F}"/>
              </a:ext>
            </a:extLst>
          </p:cNvPr>
          <p:cNvSpPr/>
          <p:nvPr/>
        </p:nvSpPr>
        <p:spPr>
          <a:xfrm>
            <a:off x="6120173" y="2715463"/>
            <a:ext cx="74452" cy="4996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7E66D053-CAEB-4C58-9A7C-C662E9F11B0F}"/>
              </a:ext>
            </a:extLst>
          </p:cNvPr>
          <p:cNvSpPr/>
          <p:nvPr/>
        </p:nvSpPr>
        <p:spPr>
          <a:xfrm>
            <a:off x="5606676" y="2597520"/>
            <a:ext cx="619985" cy="2127200"/>
          </a:xfrm>
          <a:custGeom>
            <a:avLst/>
            <a:gdLst>
              <a:gd name="connsiteX0" fmla="*/ 540124 w 619985"/>
              <a:gd name="connsiteY0" fmla="*/ 35613 h 2127200"/>
              <a:gd name="connsiteX1" fmla="*/ 607857 w 619985"/>
              <a:gd name="connsiteY1" fmla="*/ 86413 h 2127200"/>
              <a:gd name="connsiteX2" fmla="*/ 277657 w 619985"/>
              <a:gd name="connsiteY2" fmla="*/ 471647 h 2127200"/>
              <a:gd name="connsiteX3" fmla="*/ 78691 w 619985"/>
              <a:gd name="connsiteY3" fmla="*/ 996580 h 2127200"/>
              <a:gd name="connsiteX4" fmla="*/ 99857 w 619985"/>
              <a:gd name="connsiteY4" fmla="*/ 1424147 h 2127200"/>
              <a:gd name="connsiteX5" fmla="*/ 273424 w 619985"/>
              <a:gd name="connsiteY5" fmla="*/ 2118413 h 2127200"/>
              <a:gd name="connsiteX6" fmla="*/ 116791 w 619985"/>
              <a:gd name="connsiteY6" fmla="*/ 1779747 h 2127200"/>
              <a:gd name="connsiteX7" fmla="*/ 2491 w 619985"/>
              <a:gd name="connsiteY7" fmla="*/ 1259047 h 2127200"/>
              <a:gd name="connsiteX8" fmla="*/ 226857 w 619985"/>
              <a:gd name="connsiteY8" fmla="*/ 818780 h 2127200"/>
              <a:gd name="connsiteX9" fmla="*/ 459691 w 619985"/>
              <a:gd name="connsiteY9" fmla="*/ 526680 h 2127200"/>
              <a:gd name="connsiteX10" fmla="*/ 540124 w 619985"/>
              <a:gd name="connsiteY10" fmla="*/ 35613 h 212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985" h="2127200">
                <a:moveTo>
                  <a:pt x="540124" y="35613"/>
                </a:moveTo>
                <a:cubicBezTo>
                  <a:pt x="564818" y="-37765"/>
                  <a:pt x="651601" y="13741"/>
                  <a:pt x="607857" y="86413"/>
                </a:cubicBezTo>
                <a:cubicBezTo>
                  <a:pt x="564113" y="159085"/>
                  <a:pt x="365851" y="319953"/>
                  <a:pt x="277657" y="471647"/>
                </a:cubicBezTo>
                <a:cubicBezTo>
                  <a:pt x="189463" y="623341"/>
                  <a:pt x="108324" y="837830"/>
                  <a:pt x="78691" y="996580"/>
                </a:cubicBezTo>
                <a:cubicBezTo>
                  <a:pt x="49058" y="1155330"/>
                  <a:pt x="67402" y="1237175"/>
                  <a:pt x="99857" y="1424147"/>
                </a:cubicBezTo>
                <a:cubicBezTo>
                  <a:pt x="132312" y="1611119"/>
                  <a:pt x="270602" y="2059147"/>
                  <a:pt x="273424" y="2118413"/>
                </a:cubicBezTo>
                <a:cubicBezTo>
                  <a:pt x="276246" y="2177679"/>
                  <a:pt x="161946" y="1922975"/>
                  <a:pt x="116791" y="1779747"/>
                </a:cubicBezTo>
                <a:cubicBezTo>
                  <a:pt x="71635" y="1636519"/>
                  <a:pt x="-15853" y="1419208"/>
                  <a:pt x="2491" y="1259047"/>
                </a:cubicBezTo>
                <a:cubicBezTo>
                  <a:pt x="20835" y="1098886"/>
                  <a:pt x="150657" y="940841"/>
                  <a:pt x="226857" y="818780"/>
                </a:cubicBezTo>
                <a:cubicBezTo>
                  <a:pt x="303057" y="696719"/>
                  <a:pt x="402541" y="650858"/>
                  <a:pt x="459691" y="526680"/>
                </a:cubicBezTo>
                <a:cubicBezTo>
                  <a:pt x="516841" y="402502"/>
                  <a:pt x="515430" y="108991"/>
                  <a:pt x="540124" y="356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6F837E7E-3765-41E5-89AC-047225C35B01}"/>
              </a:ext>
            </a:extLst>
          </p:cNvPr>
          <p:cNvSpPr/>
          <p:nvPr/>
        </p:nvSpPr>
        <p:spPr>
          <a:xfrm>
            <a:off x="5593531" y="2804835"/>
            <a:ext cx="504535" cy="900450"/>
          </a:xfrm>
          <a:custGeom>
            <a:avLst/>
            <a:gdLst>
              <a:gd name="connsiteX0" fmla="*/ 498236 w 504535"/>
              <a:gd name="connsiteY0" fmla="*/ 27265 h 900450"/>
              <a:gd name="connsiteX1" fmla="*/ 434736 w 504535"/>
              <a:gd name="connsiteY1" fmla="*/ 39965 h 900450"/>
              <a:gd name="connsiteX2" fmla="*/ 168036 w 504535"/>
              <a:gd name="connsiteY2" fmla="*/ 382865 h 900450"/>
              <a:gd name="connsiteX3" fmla="*/ 24102 w 504535"/>
              <a:gd name="connsiteY3" fmla="*/ 895098 h 900450"/>
              <a:gd name="connsiteX4" fmla="*/ 15636 w 504535"/>
              <a:gd name="connsiteY4" fmla="*/ 641098 h 900450"/>
              <a:gd name="connsiteX5" fmla="*/ 180736 w 504535"/>
              <a:gd name="connsiteY5" fmla="*/ 484465 h 900450"/>
              <a:gd name="connsiteX6" fmla="*/ 316202 w 504535"/>
              <a:gd name="connsiteY6" fmla="*/ 221998 h 900450"/>
              <a:gd name="connsiteX7" fmla="*/ 498236 w 504535"/>
              <a:gd name="connsiteY7" fmla="*/ 27265 h 90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35" h="900450">
                <a:moveTo>
                  <a:pt x="498236" y="27265"/>
                </a:moveTo>
                <a:cubicBezTo>
                  <a:pt x="517992" y="-3074"/>
                  <a:pt x="489769" y="-19302"/>
                  <a:pt x="434736" y="39965"/>
                </a:cubicBezTo>
                <a:cubicBezTo>
                  <a:pt x="379703" y="99232"/>
                  <a:pt x="236475" y="240343"/>
                  <a:pt x="168036" y="382865"/>
                </a:cubicBezTo>
                <a:cubicBezTo>
                  <a:pt x="99597" y="525387"/>
                  <a:pt x="49502" y="852059"/>
                  <a:pt x="24102" y="895098"/>
                </a:cubicBezTo>
                <a:cubicBezTo>
                  <a:pt x="-1298" y="938137"/>
                  <a:pt x="-10470" y="709537"/>
                  <a:pt x="15636" y="641098"/>
                </a:cubicBezTo>
                <a:cubicBezTo>
                  <a:pt x="41742" y="572659"/>
                  <a:pt x="130642" y="554315"/>
                  <a:pt x="180736" y="484465"/>
                </a:cubicBezTo>
                <a:cubicBezTo>
                  <a:pt x="230830" y="414615"/>
                  <a:pt x="262580" y="299609"/>
                  <a:pt x="316202" y="221998"/>
                </a:cubicBezTo>
                <a:cubicBezTo>
                  <a:pt x="369824" y="144387"/>
                  <a:pt x="478480" y="57604"/>
                  <a:pt x="498236" y="272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0CE776A2-BC97-44D3-ACD8-D941F36E6300}"/>
              </a:ext>
            </a:extLst>
          </p:cNvPr>
          <p:cNvSpPr/>
          <p:nvPr/>
        </p:nvSpPr>
        <p:spPr>
          <a:xfrm>
            <a:off x="6206977" y="2688211"/>
            <a:ext cx="248328" cy="1489810"/>
          </a:xfrm>
          <a:custGeom>
            <a:avLst/>
            <a:gdLst>
              <a:gd name="connsiteX0" fmla="*/ 3323 w 248328"/>
              <a:gd name="connsiteY0" fmla="*/ 4189 h 1489810"/>
              <a:gd name="connsiteX1" fmla="*/ 159956 w 248328"/>
              <a:gd name="connsiteY1" fmla="*/ 376722 h 1489810"/>
              <a:gd name="connsiteX2" fmla="*/ 227690 w 248328"/>
              <a:gd name="connsiteY2" fmla="*/ 520656 h 1489810"/>
              <a:gd name="connsiteX3" fmla="*/ 231923 w 248328"/>
              <a:gd name="connsiteY3" fmla="*/ 939756 h 1489810"/>
              <a:gd name="connsiteX4" fmla="*/ 28723 w 248328"/>
              <a:gd name="connsiteY4" fmla="*/ 1485856 h 1489810"/>
              <a:gd name="connsiteX5" fmla="*/ 168423 w 248328"/>
              <a:gd name="connsiteY5" fmla="*/ 1164122 h 1489810"/>
              <a:gd name="connsiteX6" fmla="*/ 159956 w 248328"/>
              <a:gd name="connsiteY6" fmla="*/ 753489 h 1489810"/>
              <a:gd name="connsiteX7" fmla="*/ 28723 w 248328"/>
              <a:gd name="connsiteY7" fmla="*/ 516422 h 1489810"/>
              <a:gd name="connsiteX8" fmla="*/ 3323 w 248328"/>
              <a:gd name="connsiteY8" fmla="*/ 380956 h 1489810"/>
              <a:gd name="connsiteX9" fmla="*/ 49890 w 248328"/>
              <a:gd name="connsiteY9" fmla="*/ 186222 h 1489810"/>
              <a:gd name="connsiteX10" fmla="*/ 3323 w 248328"/>
              <a:gd name="connsiteY10" fmla="*/ 4189 h 148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328" h="1489810">
                <a:moveTo>
                  <a:pt x="3323" y="4189"/>
                </a:moveTo>
                <a:cubicBezTo>
                  <a:pt x="21667" y="35939"/>
                  <a:pt x="122562" y="290644"/>
                  <a:pt x="159956" y="376722"/>
                </a:cubicBezTo>
                <a:cubicBezTo>
                  <a:pt x="197350" y="462800"/>
                  <a:pt x="215696" y="426817"/>
                  <a:pt x="227690" y="520656"/>
                </a:cubicBezTo>
                <a:cubicBezTo>
                  <a:pt x="239684" y="614495"/>
                  <a:pt x="265084" y="778889"/>
                  <a:pt x="231923" y="939756"/>
                </a:cubicBezTo>
                <a:cubicBezTo>
                  <a:pt x="198762" y="1100623"/>
                  <a:pt x="39306" y="1448462"/>
                  <a:pt x="28723" y="1485856"/>
                </a:cubicBezTo>
                <a:cubicBezTo>
                  <a:pt x="18140" y="1523250"/>
                  <a:pt x="146551" y="1286183"/>
                  <a:pt x="168423" y="1164122"/>
                </a:cubicBezTo>
                <a:cubicBezTo>
                  <a:pt x="190295" y="1042061"/>
                  <a:pt x="183239" y="861439"/>
                  <a:pt x="159956" y="753489"/>
                </a:cubicBezTo>
                <a:cubicBezTo>
                  <a:pt x="136673" y="645539"/>
                  <a:pt x="54829" y="578511"/>
                  <a:pt x="28723" y="516422"/>
                </a:cubicBezTo>
                <a:cubicBezTo>
                  <a:pt x="2617" y="454333"/>
                  <a:pt x="-205" y="435989"/>
                  <a:pt x="3323" y="380956"/>
                </a:cubicBezTo>
                <a:cubicBezTo>
                  <a:pt x="6851" y="325923"/>
                  <a:pt x="51301" y="242667"/>
                  <a:pt x="49890" y="186222"/>
                </a:cubicBezTo>
                <a:cubicBezTo>
                  <a:pt x="48479" y="129778"/>
                  <a:pt x="-15021" y="-27561"/>
                  <a:pt x="3323" y="41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7E5C9E5C-D68E-4234-9140-8D9EE9A4EE15}"/>
              </a:ext>
            </a:extLst>
          </p:cNvPr>
          <p:cNvSpPr/>
          <p:nvPr/>
        </p:nvSpPr>
        <p:spPr>
          <a:xfrm>
            <a:off x="5887210" y="2747428"/>
            <a:ext cx="310615" cy="1516740"/>
          </a:xfrm>
          <a:custGeom>
            <a:avLst/>
            <a:gdLst>
              <a:gd name="connsiteX0" fmla="*/ 301923 w 310615"/>
              <a:gd name="connsiteY0" fmla="*/ 4239 h 1516740"/>
              <a:gd name="connsiteX1" fmla="*/ 191857 w 310615"/>
              <a:gd name="connsiteY1" fmla="*/ 338672 h 1516740"/>
              <a:gd name="connsiteX2" fmla="*/ 255357 w 310615"/>
              <a:gd name="connsiteY2" fmla="*/ 723905 h 1516740"/>
              <a:gd name="connsiteX3" fmla="*/ 310390 w 310615"/>
              <a:gd name="connsiteY3" fmla="*/ 872072 h 1516740"/>
              <a:gd name="connsiteX4" fmla="*/ 234190 w 310615"/>
              <a:gd name="connsiteY4" fmla="*/ 1130305 h 1516740"/>
              <a:gd name="connsiteX5" fmla="*/ 1357 w 310615"/>
              <a:gd name="connsiteY5" fmla="*/ 1515539 h 1516740"/>
              <a:gd name="connsiteX6" fmla="*/ 141057 w 310615"/>
              <a:gd name="connsiteY6" fmla="*/ 1236139 h 1516740"/>
              <a:gd name="connsiteX7" fmla="*/ 200323 w 310615"/>
              <a:gd name="connsiteY7" fmla="*/ 817039 h 1516740"/>
              <a:gd name="connsiteX8" fmla="*/ 162223 w 310615"/>
              <a:gd name="connsiteY8" fmla="*/ 635005 h 1516740"/>
              <a:gd name="connsiteX9" fmla="*/ 217257 w 310615"/>
              <a:gd name="connsiteY9" fmla="*/ 182039 h 1516740"/>
              <a:gd name="connsiteX10" fmla="*/ 301923 w 310615"/>
              <a:gd name="connsiteY10" fmla="*/ 4239 h 151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0615" h="1516740">
                <a:moveTo>
                  <a:pt x="301923" y="4239"/>
                </a:moveTo>
                <a:cubicBezTo>
                  <a:pt x="297690" y="30345"/>
                  <a:pt x="199618" y="218728"/>
                  <a:pt x="191857" y="338672"/>
                </a:cubicBezTo>
                <a:cubicBezTo>
                  <a:pt x="184096" y="458616"/>
                  <a:pt x="235602" y="635005"/>
                  <a:pt x="255357" y="723905"/>
                </a:cubicBezTo>
                <a:cubicBezTo>
                  <a:pt x="275112" y="812805"/>
                  <a:pt x="313918" y="804339"/>
                  <a:pt x="310390" y="872072"/>
                </a:cubicBezTo>
                <a:cubicBezTo>
                  <a:pt x="306862" y="939805"/>
                  <a:pt x="285695" y="1023061"/>
                  <a:pt x="234190" y="1130305"/>
                </a:cubicBezTo>
                <a:cubicBezTo>
                  <a:pt x="182684" y="1237550"/>
                  <a:pt x="16879" y="1497900"/>
                  <a:pt x="1357" y="1515539"/>
                </a:cubicBezTo>
                <a:cubicBezTo>
                  <a:pt x="-14165" y="1533178"/>
                  <a:pt x="107896" y="1352556"/>
                  <a:pt x="141057" y="1236139"/>
                </a:cubicBezTo>
                <a:cubicBezTo>
                  <a:pt x="174218" y="1119722"/>
                  <a:pt x="196795" y="917228"/>
                  <a:pt x="200323" y="817039"/>
                </a:cubicBezTo>
                <a:cubicBezTo>
                  <a:pt x="203851" y="716850"/>
                  <a:pt x="159401" y="740838"/>
                  <a:pt x="162223" y="635005"/>
                </a:cubicBezTo>
                <a:cubicBezTo>
                  <a:pt x="165045" y="529172"/>
                  <a:pt x="189740" y="287167"/>
                  <a:pt x="217257" y="182039"/>
                </a:cubicBezTo>
                <a:cubicBezTo>
                  <a:pt x="244774" y="76911"/>
                  <a:pt x="306156" y="-21867"/>
                  <a:pt x="301923" y="42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8CE23B72-D7D5-4CA1-A65C-6191F60720D9}"/>
              </a:ext>
            </a:extLst>
          </p:cNvPr>
          <p:cNvSpPr/>
          <p:nvPr/>
        </p:nvSpPr>
        <p:spPr>
          <a:xfrm>
            <a:off x="5721712" y="3349430"/>
            <a:ext cx="252848" cy="850040"/>
          </a:xfrm>
          <a:custGeom>
            <a:avLst/>
            <a:gdLst>
              <a:gd name="connsiteX0" fmla="*/ 158388 w 252848"/>
              <a:gd name="connsiteY0" fmla="*/ 3370 h 850040"/>
              <a:gd name="connsiteX1" fmla="*/ 56788 w 252848"/>
              <a:gd name="connsiteY1" fmla="*/ 358970 h 850040"/>
              <a:gd name="connsiteX2" fmla="*/ 166855 w 252848"/>
              <a:gd name="connsiteY2" fmla="*/ 672237 h 850040"/>
              <a:gd name="connsiteX3" fmla="*/ 251521 w 252848"/>
              <a:gd name="connsiteY3" fmla="*/ 850037 h 850040"/>
              <a:gd name="connsiteX4" fmla="*/ 99121 w 252848"/>
              <a:gd name="connsiteY4" fmla="*/ 676470 h 850040"/>
              <a:gd name="connsiteX5" fmla="*/ 31388 w 252848"/>
              <a:gd name="connsiteY5" fmla="*/ 367437 h 850040"/>
              <a:gd name="connsiteX6" fmla="*/ 5988 w 252848"/>
              <a:gd name="connsiteY6" fmla="*/ 189637 h 850040"/>
              <a:gd name="connsiteX7" fmla="*/ 158388 w 252848"/>
              <a:gd name="connsiteY7" fmla="*/ 3370 h 85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848" h="850040">
                <a:moveTo>
                  <a:pt x="158388" y="3370"/>
                </a:moveTo>
                <a:cubicBezTo>
                  <a:pt x="166855" y="31592"/>
                  <a:pt x="55377" y="247492"/>
                  <a:pt x="56788" y="358970"/>
                </a:cubicBezTo>
                <a:cubicBezTo>
                  <a:pt x="58199" y="470448"/>
                  <a:pt x="134400" y="590393"/>
                  <a:pt x="166855" y="672237"/>
                </a:cubicBezTo>
                <a:cubicBezTo>
                  <a:pt x="199310" y="754081"/>
                  <a:pt x="262810" y="849332"/>
                  <a:pt x="251521" y="850037"/>
                </a:cubicBezTo>
                <a:cubicBezTo>
                  <a:pt x="240232" y="850743"/>
                  <a:pt x="135810" y="756903"/>
                  <a:pt x="99121" y="676470"/>
                </a:cubicBezTo>
                <a:cubicBezTo>
                  <a:pt x="62432" y="596037"/>
                  <a:pt x="46910" y="448576"/>
                  <a:pt x="31388" y="367437"/>
                </a:cubicBezTo>
                <a:cubicBezTo>
                  <a:pt x="15866" y="286298"/>
                  <a:pt x="-12356" y="247493"/>
                  <a:pt x="5988" y="189637"/>
                </a:cubicBezTo>
                <a:cubicBezTo>
                  <a:pt x="24332" y="131781"/>
                  <a:pt x="149921" y="-24852"/>
                  <a:pt x="158388" y="33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ACF52AE4-C8B7-429B-8B8F-7A05620A5D21}"/>
              </a:ext>
            </a:extLst>
          </p:cNvPr>
          <p:cNvSpPr/>
          <p:nvPr/>
        </p:nvSpPr>
        <p:spPr>
          <a:xfrm>
            <a:off x="5618646" y="3593722"/>
            <a:ext cx="301556" cy="1051492"/>
          </a:xfrm>
          <a:custGeom>
            <a:avLst/>
            <a:gdLst>
              <a:gd name="connsiteX0" fmla="*/ 113287 w 301556"/>
              <a:gd name="connsiteY0" fmla="*/ 378 h 1051492"/>
              <a:gd name="connsiteX1" fmla="*/ 92121 w 301556"/>
              <a:gd name="connsiteY1" fmla="*/ 296711 h 1051492"/>
              <a:gd name="connsiteX2" fmla="*/ 151387 w 301556"/>
              <a:gd name="connsiteY2" fmla="*/ 546478 h 1051492"/>
              <a:gd name="connsiteX3" fmla="*/ 269921 w 301556"/>
              <a:gd name="connsiteY3" fmla="*/ 669245 h 1051492"/>
              <a:gd name="connsiteX4" fmla="*/ 299554 w 301556"/>
              <a:gd name="connsiteY4" fmla="*/ 800478 h 1051492"/>
              <a:gd name="connsiteX5" fmla="*/ 227587 w 301556"/>
              <a:gd name="connsiteY5" fmla="*/ 1046011 h 1051492"/>
              <a:gd name="connsiteX6" fmla="*/ 193721 w 301556"/>
              <a:gd name="connsiteY6" fmla="*/ 957111 h 1051492"/>
              <a:gd name="connsiteX7" fmla="*/ 193721 w 301556"/>
              <a:gd name="connsiteY7" fmla="*/ 796245 h 1051492"/>
              <a:gd name="connsiteX8" fmla="*/ 134454 w 301556"/>
              <a:gd name="connsiteY8" fmla="*/ 711578 h 1051492"/>
              <a:gd name="connsiteX9" fmla="*/ 15921 w 301556"/>
              <a:gd name="connsiteY9" fmla="*/ 394078 h 1051492"/>
              <a:gd name="connsiteX10" fmla="*/ 11687 w 301556"/>
              <a:gd name="connsiteY10" fmla="*/ 237445 h 1051492"/>
              <a:gd name="connsiteX11" fmla="*/ 113287 w 301556"/>
              <a:gd name="connsiteY11" fmla="*/ 378 h 105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556" h="1051492">
                <a:moveTo>
                  <a:pt x="113287" y="378"/>
                </a:moveTo>
                <a:cubicBezTo>
                  <a:pt x="126693" y="10256"/>
                  <a:pt x="85771" y="205694"/>
                  <a:pt x="92121" y="296711"/>
                </a:cubicBezTo>
                <a:cubicBezTo>
                  <a:pt x="98471" y="387728"/>
                  <a:pt x="121754" y="484389"/>
                  <a:pt x="151387" y="546478"/>
                </a:cubicBezTo>
                <a:cubicBezTo>
                  <a:pt x="181020" y="608567"/>
                  <a:pt x="245227" y="626912"/>
                  <a:pt x="269921" y="669245"/>
                </a:cubicBezTo>
                <a:cubicBezTo>
                  <a:pt x="294615" y="711578"/>
                  <a:pt x="306610" y="737684"/>
                  <a:pt x="299554" y="800478"/>
                </a:cubicBezTo>
                <a:cubicBezTo>
                  <a:pt x="292498" y="863272"/>
                  <a:pt x="245226" y="1019905"/>
                  <a:pt x="227587" y="1046011"/>
                </a:cubicBezTo>
                <a:cubicBezTo>
                  <a:pt x="209948" y="1072117"/>
                  <a:pt x="199365" y="998739"/>
                  <a:pt x="193721" y="957111"/>
                </a:cubicBezTo>
                <a:cubicBezTo>
                  <a:pt x="188077" y="915483"/>
                  <a:pt x="203599" y="837167"/>
                  <a:pt x="193721" y="796245"/>
                </a:cubicBezTo>
                <a:cubicBezTo>
                  <a:pt x="183843" y="755323"/>
                  <a:pt x="164087" y="778606"/>
                  <a:pt x="134454" y="711578"/>
                </a:cubicBezTo>
                <a:cubicBezTo>
                  <a:pt x="104821" y="644550"/>
                  <a:pt x="36382" y="473100"/>
                  <a:pt x="15921" y="394078"/>
                </a:cubicBezTo>
                <a:cubicBezTo>
                  <a:pt x="-4540" y="315056"/>
                  <a:pt x="-4541" y="298123"/>
                  <a:pt x="11687" y="237445"/>
                </a:cubicBezTo>
                <a:cubicBezTo>
                  <a:pt x="27915" y="176767"/>
                  <a:pt x="99881" y="-9500"/>
                  <a:pt x="113287" y="3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9392B440-8BBB-4927-8CC0-1EB0555A33C4}"/>
              </a:ext>
            </a:extLst>
          </p:cNvPr>
          <p:cNvSpPr/>
          <p:nvPr/>
        </p:nvSpPr>
        <p:spPr>
          <a:xfrm>
            <a:off x="5803466" y="3089778"/>
            <a:ext cx="269701" cy="494724"/>
          </a:xfrm>
          <a:custGeom>
            <a:avLst/>
            <a:gdLst>
              <a:gd name="connsiteX0" fmla="*/ 245967 w 269701"/>
              <a:gd name="connsiteY0" fmla="*/ 4789 h 494724"/>
              <a:gd name="connsiteX1" fmla="*/ 434 w 269701"/>
              <a:gd name="connsiteY1" fmla="*/ 296889 h 494724"/>
              <a:gd name="connsiteX2" fmla="*/ 186701 w 269701"/>
              <a:gd name="connsiteY2" fmla="*/ 267255 h 494724"/>
              <a:gd name="connsiteX3" fmla="*/ 207867 w 269701"/>
              <a:gd name="connsiteY3" fmla="*/ 423889 h 494724"/>
              <a:gd name="connsiteX4" fmla="*/ 207867 w 269701"/>
              <a:gd name="connsiteY4" fmla="*/ 491622 h 494724"/>
              <a:gd name="connsiteX5" fmla="*/ 224801 w 269701"/>
              <a:gd name="connsiteY5" fmla="*/ 330755 h 494724"/>
              <a:gd name="connsiteX6" fmla="*/ 258667 w 269701"/>
              <a:gd name="connsiteY6" fmla="*/ 127555 h 494724"/>
              <a:gd name="connsiteX7" fmla="*/ 245967 w 269701"/>
              <a:gd name="connsiteY7" fmla="*/ 4789 h 49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01" h="494724">
                <a:moveTo>
                  <a:pt x="245967" y="4789"/>
                </a:moveTo>
                <a:cubicBezTo>
                  <a:pt x="202928" y="33011"/>
                  <a:pt x="10312" y="253145"/>
                  <a:pt x="434" y="296889"/>
                </a:cubicBezTo>
                <a:cubicBezTo>
                  <a:pt x="-9444" y="340633"/>
                  <a:pt x="152129" y="246088"/>
                  <a:pt x="186701" y="267255"/>
                </a:cubicBezTo>
                <a:cubicBezTo>
                  <a:pt x="221273" y="288422"/>
                  <a:pt x="204339" y="386495"/>
                  <a:pt x="207867" y="423889"/>
                </a:cubicBezTo>
                <a:cubicBezTo>
                  <a:pt x="211395" y="461284"/>
                  <a:pt x="205045" y="507144"/>
                  <a:pt x="207867" y="491622"/>
                </a:cubicBezTo>
                <a:cubicBezTo>
                  <a:pt x="210689" y="476100"/>
                  <a:pt x="216334" y="391433"/>
                  <a:pt x="224801" y="330755"/>
                </a:cubicBezTo>
                <a:cubicBezTo>
                  <a:pt x="233268" y="270077"/>
                  <a:pt x="256550" y="174827"/>
                  <a:pt x="258667" y="127555"/>
                </a:cubicBezTo>
                <a:cubicBezTo>
                  <a:pt x="260784" y="80283"/>
                  <a:pt x="289006" y="-23433"/>
                  <a:pt x="245967" y="47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52497AAF-31A6-49C5-BB5A-6F8F01C9B546}"/>
              </a:ext>
            </a:extLst>
          </p:cNvPr>
          <p:cNvSpPr/>
          <p:nvPr/>
        </p:nvSpPr>
        <p:spPr>
          <a:xfrm>
            <a:off x="5833166" y="3304630"/>
            <a:ext cx="114700" cy="848576"/>
          </a:xfrm>
          <a:custGeom>
            <a:avLst/>
            <a:gdLst>
              <a:gd name="connsiteX0" fmla="*/ 110434 w 114700"/>
              <a:gd name="connsiteY0" fmla="*/ 5837 h 848576"/>
              <a:gd name="connsiteX1" fmla="*/ 17301 w 114700"/>
              <a:gd name="connsiteY1" fmla="*/ 547703 h 848576"/>
              <a:gd name="connsiteX2" fmla="*/ 114667 w 114700"/>
              <a:gd name="connsiteY2" fmla="*/ 848270 h 848576"/>
              <a:gd name="connsiteX3" fmla="*/ 4601 w 114700"/>
              <a:gd name="connsiteY3" fmla="*/ 496903 h 848576"/>
              <a:gd name="connsiteX4" fmla="*/ 30001 w 114700"/>
              <a:gd name="connsiteY4" fmla="*/ 272537 h 848576"/>
              <a:gd name="connsiteX5" fmla="*/ 110434 w 114700"/>
              <a:gd name="connsiteY5" fmla="*/ 5837 h 84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00" h="848576">
                <a:moveTo>
                  <a:pt x="110434" y="5837"/>
                </a:moveTo>
                <a:cubicBezTo>
                  <a:pt x="108317" y="51698"/>
                  <a:pt x="16596" y="407298"/>
                  <a:pt x="17301" y="547703"/>
                </a:cubicBezTo>
                <a:cubicBezTo>
                  <a:pt x="18006" y="688108"/>
                  <a:pt x="116784" y="856737"/>
                  <a:pt x="114667" y="848270"/>
                </a:cubicBezTo>
                <a:cubicBezTo>
                  <a:pt x="112550" y="839803"/>
                  <a:pt x="18712" y="592859"/>
                  <a:pt x="4601" y="496903"/>
                </a:cubicBezTo>
                <a:cubicBezTo>
                  <a:pt x="-9510" y="400947"/>
                  <a:pt x="11657" y="348031"/>
                  <a:pt x="30001" y="272537"/>
                </a:cubicBezTo>
                <a:cubicBezTo>
                  <a:pt x="48345" y="197043"/>
                  <a:pt x="112551" y="-40024"/>
                  <a:pt x="110434" y="58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E7C93FE1-9908-4D2D-86CC-BAC94A98F955}"/>
              </a:ext>
            </a:extLst>
          </p:cNvPr>
          <p:cNvSpPr/>
          <p:nvPr/>
        </p:nvSpPr>
        <p:spPr>
          <a:xfrm>
            <a:off x="5922117" y="3349275"/>
            <a:ext cx="69777" cy="681102"/>
          </a:xfrm>
          <a:custGeom>
            <a:avLst/>
            <a:gdLst>
              <a:gd name="connsiteX0" fmla="*/ 42650 w 69777"/>
              <a:gd name="connsiteY0" fmla="*/ 7758 h 681102"/>
              <a:gd name="connsiteX1" fmla="*/ 42650 w 69777"/>
              <a:gd name="connsiteY1" fmla="*/ 456492 h 681102"/>
              <a:gd name="connsiteX2" fmla="*/ 316 w 69777"/>
              <a:gd name="connsiteY2" fmla="*/ 680858 h 681102"/>
              <a:gd name="connsiteX3" fmla="*/ 68050 w 69777"/>
              <a:gd name="connsiteY3" fmla="*/ 418392 h 681102"/>
              <a:gd name="connsiteX4" fmla="*/ 51116 w 69777"/>
              <a:gd name="connsiteY4" fmla="*/ 189792 h 681102"/>
              <a:gd name="connsiteX5" fmla="*/ 42650 w 69777"/>
              <a:gd name="connsiteY5" fmla="*/ 7758 h 68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77" h="681102">
                <a:moveTo>
                  <a:pt x="42650" y="7758"/>
                </a:moveTo>
                <a:cubicBezTo>
                  <a:pt x="41239" y="52208"/>
                  <a:pt x="49706" y="344309"/>
                  <a:pt x="42650" y="456492"/>
                </a:cubicBezTo>
                <a:cubicBezTo>
                  <a:pt x="35594" y="568675"/>
                  <a:pt x="-3917" y="687208"/>
                  <a:pt x="316" y="680858"/>
                </a:cubicBezTo>
                <a:cubicBezTo>
                  <a:pt x="4549" y="674508"/>
                  <a:pt x="59583" y="500236"/>
                  <a:pt x="68050" y="418392"/>
                </a:cubicBezTo>
                <a:cubicBezTo>
                  <a:pt x="76517" y="336548"/>
                  <a:pt x="51116" y="258231"/>
                  <a:pt x="51116" y="189792"/>
                </a:cubicBezTo>
                <a:cubicBezTo>
                  <a:pt x="51116" y="121353"/>
                  <a:pt x="44061" y="-36692"/>
                  <a:pt x="42650" y="77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74731CF6-A781-4BAA-8ECA-1DCFE3E67053}"/>
              </a:ext>
            </a:extLst>
          </p:cNvPr>
          <p:cNvSpPr/>
          <p:nvPr/>
        </p:nvSpPr>
        <p:spPr>
          <a:xfrm>
            <a:off x="5879581" y="3285733"/>
            <a:ext cx="185095" cy="980945"/>
          </a:xfrm>
          <a:custGeom>
            <a:avLst/>
            <a:gdLst>
              <a:gd name="connsiteX0" fmla="*/ 110586 w 185095"/>
              <a:gd name="connsiteY0" fmla="*/ 28967 h 980945"/>
              <a:gd name="connsiteX1" fmla="*/ 182552 w 185095"/>
              <a:gd name="connsiteY1" fmla="*/ 511567 h 980945"/>
              <a:gd name="connsiteX2" fmla="*/ 519 w 185095"/>
              <a:gd name="connsiteY2" fmla="*/ 977234 h 980945"/>
              <a:gd name="connsiteX3" fmla="*/ 127519 w 185095"/>
              <a:gd name="connsiteY3" fmla="*/ 714767 h 980945"/>
              <a:gd name="connsiteX4" fmla="*/ 127519 w 185095"/>
              <a:gd name="connsiteY4" fmla="*/ 439600 h 980945"/>
              <a:gd name="connsiteX5" fmla="*/ 110586 w 185095"/>
              <a:gd name="connsiteY5" fmla="*/ 295667 h 980945"/>
              <a:gd name="connsiteX6" fmla="*/ 93652 w 185095"/>
              <a:gd name="connsiteY6" fmla="*/ 194067 h 980945"/>
              <a:gd name="connsiteX7" fmla="*/ 161386 w 185095"/>
              <a:gd name="connsiteY7" fmla="*/ 20500 h 980945"/>
              <a:gd name="connsiteX8" fmla="*/ 127519 w 185095"/>
              <a:gd name="connsiteY8" fmla="*/ 96700 h 980945"/>
              <a:gd name="connsiteX9" fmla="*/ 135986 w 185095"/>
              <a:gd name="connsiteY9" fmla="*/ 253334 h 980945"/>
              <a:gd name="connsiteX10" fmla="*/ 161386 w 185095"/>
              <a:gd name="connsiteY10" fmla="*/ 75534 h 980945"/>
              <a:gd name="connsiteX11" fmla="*/ 110586 w 185095"/>
              <a:gd name="connsiteY11" fmla="*/ 28967 h 98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095" h="980945">
                <a:moveTo>
                  <a:pt x="110586" y="28967"/>
                </a:moveTo>
                <a:cubicBezTo>
                  <a:pt x="114114" y="101639"/>
                  <a:pt x="200897" y="353523"/>
                  <a:pt x="182552" y="511567"/>
                </a:cubicBezTo>
                <a:cubicBezTo>
                  <a:pt x="164208" y="669612"/>
                  <a:pt x="9691" y="943367"/>
                  <a:pt x="519" y="977234"/>
                </a:cubicBezTo>
                <a:cubicBezTo>
                  <a:pt x="-8653" y="1011101"/>
                  <a:pt x="106352" y="804373"/>
                  <a:pt x="127519" y="714767"/>
                </a:cubicBezTo>
                <a:cubicBezTo>
                  <a:pt x="148686" y="625161"/>
                  <a:pt x="130341" y="509450"/>
                  <a:pt x="127519" y="439600"/>
                </a:cubicBezTo>
                <a:cubicBezTo>
                  <a:pt x="124697" y="369750"/>
                  <a:pt x="116230" y="336589"/>
                  <a:pt x="110586" y="295667"/>
                </a:cubicBezTo>
                <a:cubicBezTo>
                  <a:pt x="104942" y="254745"/>
                  <a:pt x="85185" y="239928"/>
                  <a:pt x="93652" y="194067"/>
                </a:cubicBezTo>
                <a:cubicBezTo>
                  <a:pt x="102119" y="148206"/>
                  <a:pt x="155742" y="36728"/>
                  <a:pt x="161386" y="20500"/>
                </a:cubicBezTo>
                <a:cubicBezTo>
                  <a:pt x="167031" y="4272"/>
                  <a:pt x="131752" y="57894"/>
                  <a:pt x="127519" y="96700"/>
                </a:cubicBezTo>
                <a:cubicBezTo>
                  <a:pt x="123286" y="135506"/>
                  <a:pt x="130342" y="256862"/>
                  <a:pt x="135986" y="253334"/>
                </a:cubicBezTo>
                <a:cubicBezTo>
                  <a:pt x="141630" y="249806"/>
                  <a:pt x="160681" y="112223"/>
                  <a:pt x="161386" y="75534"/>
                </a:cubicBezTo>
                <a:cubicBezTo>
                  <a:pt x="162092" y="38845"/>
                  <a:pt x="107058" y="-43705"/>
                  <a:pt x="110586" y="289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75FBA04A-CC9F-4FB9-B496-463C62C5FEDF}"/>
              </a:ext>
            </a:extLst>
          </p:cNvPr>
          <p:cNvSpPr/>
          <p:nvPr/>
        </p:nvSpPr>
        <p:spPr>
          <a:xfrm>
            <a:off x="4915835" y="931479"/>
            <a:ext cx="91524" cy="146758"/>
          </a:xfrm>
          <a:custGeom>
            <a:avLst/>
            <a:gdLst>
              <a:gd name="connsiteX0" fmla="*/ 86378 w 91524"/>
              <a:gd name="connsiteY0" fmla="*/ 143259 h 146758"/>
              <a:gd name="connsiteX1" fmla="*/ 13353 w 91524"/>
              <a:gd name="connsiteY1" fmla="*/ 133734 h 146758"/>
              <a:gd name="connsiteX2" fmla="*/ 2240 w 91524"/>
              <a:gd name="connsiteY2" fmla="*/ 106746 h 146758"/>
              <a:gd name="connsiteX3" fmla="*/ 40340 w 91524"/>
              <a:gd name="connsiteY3" fmla="*/ 14671 h 146758"/>
              <a:gd name="connsiteX4" fmla="*/ 91140 w 91524"/>
              <a:gd name="connsiteY4" fmla="*/ 384 h 146758"/>
              <a:gd name="connsiteX5" fmla="*/ 11765 w 91524"/>
              <a:gd name="connsiteY5" fmla="*/ 16259 h 146758"/>
              <a:gd name="connsiteX6" fmla="*/ 35578 w 91524"/>
              <a:gd name="connsiteY6" fmla="*/ 74996 h 146758"/>
              <a:gd name="connsiteX7" fmla="*/ 86378 w 91524"/>
              <a:gd name="connsiteY7" fmla="*/ 143259 h 14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24" h="146758">
                <a:moveTo>
                  <a:pt x="86378" y="143259"/>
                </a:moveTo>
                <a:cubicBezTo>
                  <a:pt x="82674" y="153049"/>
                  <a:pt x="27376" y="139820"/>
                  <a:pt x="13353" y="133734"/>
                </a:cubicBezTo>
                <a:cubicBezTo>
                  <a:pt x="-670" y="127648"/>
                  <a:pt x="-2258" y="126590"/>
                  <a:pt x="2240" y="106746"/>
                </a:cubicBezTo>
                <a:cubicBezTo>
                  <a:pt x="6738" y="86902"/>
                  <a:pt x="25523" y="32398"/>
                  <a:pt x="40340" y="14671"/>
                </a:cubicBezTo>
                <a:cubicBezTo>
                  <a:pt x="55157" y="-3056"/>
                  <a:pt x="95902" y="119"/>
                  <a:pt x="91140" y="384"/>
                </a:cubicBezTo>
                <a:cubicBezTo>
                  <a:pt x="86378" y="649"/>
                  <a:pt x="21025" y="3824"/>
                  <a:pt x="11765" y="16259"/>
                </a:cubicBezTo>
                <a:cubicBezTo>
                  <a:pt x="2505" y="28694"/>
                  <a:pt x="24201" y="55153"/>
                  <a:pt x="35578" y="74996"/>
                </a:cubicBezTo>
                <a:cubicBezTo>
                  <a:pt x="46955" y="94839"/>
                  <a:pt x="90082" y="133469"/>
                  <a:pt x="86378" y="1432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C44E5B22-DE0E-4FB5-B25F-F3FE3CF2BFD1}"/>
              </a:ext>
            </a:extLst>
          </p:cNvPr>
          <p:cNvSpPr/>
          <p:nvPr/>
        </p:nvSpPr>
        <p:spPr>
          <a:xfrm>
            <a:off x="4889432" y="664711"/>
            <a:ext cx="246011" cy="310134"/>
          </a:xfrm>
          <a:custGeom>
            <a:avLst/>
            <a:gdLst>
              <a:gd name="connsiteX0" fmla="*/ 68 w 246011"/>
              <a:gd name="connsiteY0" fmla="*/ 310014 h 310134"/>
              <a:gd name="connsiteX1" fmla="*/ 63568 w 246011"/>
              <a:gd name="connsiteY1" fmla="*/ 49664 h 310134"/>
              <a:gd name="connsiteX2" fmla="*/ 109606 w 246011"/>
              <a:gd name="connsiteY2" fmla="*/ 2039 h 310134"/>
              <a:gd name="connsiteX3" fmla="*/ 150881 w 246011"/>
              <a:gd name="connsiteY3" fmla="*/ 81414 h 310134"/>
              <a:gd name="connsiteX4" fmla="*/ 212793 w 246011"/>
              <a:gd name="connsiteY4" fmla="*/ 200477 h 310134"/>
              <a:gd name="connsiteX5" fmla="*/ 223906 w 246011"/>
              <a:gd name="connsiteY5" fmla="*/ 262389 h 310134"/>
              <a:gd name="connsiteX6" fmla="*/ 244543 w 246011"/>
              <a:gd name="connsiteY6" fmla="*/ 224289 h 310134"/>
              <a:gd name="connsiteX7" fmla="*/ 179456 w 246011"/>
              <a:gd name="connsiteY7" fmla="*/ 117927 h 310134"/>
              <a:gd name="connsiteX8" fmla="*/ 106431 w 246011"/>
              <a:gd name="connsiteY8" fmla="*/ 44902 h 310134"/>
              <a:gd name="connsiteX9" fmla="*/ 76268 w 246011"/>
              <a:gd name="connsiteY9" fmla="*/ 83002 h 310134"/>
              <a:gd name="connsiteX10" fmla="*/ 68 w 246011"/>
              <a:gd name="connsiteY10" fmla="*/ 310014 h 31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011" h="310134">
                <a:moveTo>
                  <a:pt x="68" y="310014"/>
                </a:moveTo>
                <a:cubicBezTo>
                  <a:pt x="-2049" y="304458"/>
                  <a:pt x="45312" y="100993"/>
                  <a:pt x="63568" y="49664"/>
                </a:cubicBezTo>
                <a:cubicBezTo>
                  <a:pt x="81824" y="-1665"/>
                  <a:pt x="95054" y="-3253"/>
                  <a:pt x="109606" y="2039"/>
                </a:cubicBezTo>
                <a:cubicBezTo>
                  <a:pt x="124158" y="7331"/>
                  <a:pt x="150881" y="81414"/>
                  <a:pt x="150881" y="81414"/>
                </a:cubicBezTo>
                <a:cubicBezTo>
                  <a:pt x="168079" y="114487"/>
                  <a:pt x="200622" y="170315"/>
                  <a:pt x="212793" y="200477"/>
                </a:cubicBezTo>
                <a:cubicBezTo>
                  <a:pt x="224964" y="230639"/>
                  <a:pt x="218614" y="258420"/>
                  <a:pt x="223906" y="262389"/>
                </a:cubicBezTo>
                <a:cubicBezTo>
                  <a:pt x="229198" y="266358"/>
                  <a:pt x="251951" y="248366"/>
                  <a:pt x="244543" y="224289"/>
                </a:cubicBezTo>
                <a:cubicBezTo>
                  <a:pt x="237135" y="200212"/>
                  <a:pt x="202475" y="147825"/>
                  <a:pt x="179456" y="117927"/>
                </a:cubicBezTo>
                <a:cubicBezTo>
                  <a:pt x="156437" y="88029"/>
                  <a:pt x="123629" y="50723"/>
                  <a:pt x="106431" y="44902"/>
                </a:cubicBezTo>
                <a:cubicBezTo>
                  <a:pt x="89233" y="39081"/>
                  <a:pt x="92672" y="39346"/>
                  <a:pt x="76268" y="83002"/>
                </a:cubicBezTo>
                <a:cubicBezTo>
                  <a:pt x="59864" y="126658"/>
                  <a:pt x="2185" y="315570"/>
                  <a:pt x="68" y="3100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3E31F8E4-5B81-43DC-A0B0-B66787416379}"/>
              </a:ext>
            </a:extLst>
          </p:cNvPr>
          <p:cNvSpPr/>
          <p:nvPr/>
        </p:nvSpPr>
        <p:spPr>
          <a:xfrm>
            <a:off x="4281749" y="1460158"/>
            <a:ext cx="356271" cy="1094279"/>
          </a:xfrm>
          <a:custGeom>
            <a:avLst/>
            <a:gdLst>
              <a:gd name="connsiteX0" fmla="*/ 355868 w 356271"/>
              <a:gd name="connsiteY0" fmla="*/ 2459 h 1094279"/>
              <a:gd name="connsiteX1" fmla="*/ 101868 w 356271"/>
              <a:gd name="connsiteY1" fmla="*/ 328425 h 1094279"/>
              <a:gd name="connsiteX2" fmla="*/ 55301 w 356271"/>
              <a:gd name="connsiteY2" fmla="*/ 552792 h 1094279"/>
              <a:gd name="connsiteX3" fmla="*/ 65884 w 356271"/>
              <a:gd name="connsiteY3" fmla="*/ 785625 h 1094279"/>
              <a:gd name="connsiteX4" fmla="*/ 99751 w 356271"/>
              <a:gd name="connsiteY4" fmla="*/ 1086192 h 1094279"/>
              <a:gd name="connsiteX5" fmla="*/ 57418 w 356271"/>
              <a:gd name="connsiteY5" fmla="*/ 1001525 h 1094279"/>
              <a:gd name="connsiteX6" fmla="*/ 103984 w 356271"/>
              <a:gd name="connsiteY6" fmla="*/ 927442 h 1094279"/>
              <a:gd name="connsiteX7" fmla="*/ 12968 w 356271"/>
              <a:gd name="connsiteY7" fmla="*/ 775042 h 1094279"/>
              <a:gd name="connsiteX8" fmla="*/ 4501 w 356271"/>
              <a:gd name="connsiteY8" fmla="*/ 675559 h 1094279"/>
              <a:gd name="connsiteX9" fmla="*/ 36251 w 356271"/>
              <a:gd name="connsiteY9" fmla="*/ 512575 h 1094279"/>
              <a:gd name="connsiteX10" fmla="*/ 355868 w 356271"/>
              <a:gd name="connsiteY10" fmla="*/ 2459 h 109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271" h="1094279">
                <a:moveTo>
                  <a:pt x="355868" y="2459"/>
                </a:moveTo>
                <a:cubicBezTo>
                  <a:pt x="366804" y="-28233"/>
                  <a:pt x="151962" y="236703"/>
                  <a:pt x="101868" y="328425"/>
                </a:cubicBezTo>
                <a:cubicBezTo>
                  <a:pt x="51774" y="420147"/>
                  <a:pt x="61298" y="476592"/>
                  <a:pt x="55301" y="552792"/>
                </a:cubicBezTo>
                <a:cubicBezTo>
                  <a:pt x="49304" y="628992"/>
                  <a:pt x="58476" y="696725"/>
                  <a:pt x="65884" y="785625"/>
                </a:cubicBezTo>
                <a:cubicBezTo>
                  <a:pt x="73292" y="874525"/>
                  <a:pt x="101162" y="1050209"/>
                  <a:pt x="99751" y="1086192"/>
                </a:cubicBezTo>
                <a:cubicBezTo>
                  <a:pt x="98340" y="1122175"/>
                  <a:pt x="56712" y="1027983"/>
                  <a:pt x="57418" y="1001525"/>
                </a:cubicBezTo>
                <a:cubicBezTo>
                  <a:pt x="58123" y="975067"/>
                  <a:pt x="111392" y="965189"/>
                  <a:pt x="103984" y="927442"/>
                </a:cubicBezTo>
                <a:cubicBezTo>
                  <a:pt x="96576" y="889695"/>
                  <a:pt x="29548" y="817022"/>
                  <a:pt x="12968" y="775042"/>
                </a:cubicBezTo>
                <a:cubicBezTo>
                  <a:pt x="-3612" y="733062"/>
                  <a:pt x="620" y="719304"/>
                  <a:pt x="4501" y="675559"/>
                </a:cubicBezTo>
                <a:cubicBezTo>
                  <a:pt x="8381" y="631815"/>
                  <a:pt x="-21957" y="621583"/>
                  <a:pt x="36251" y="512575"/>
                </a:cubicBezTo>
                <a:cubicBezTo>
                  <a:pt x="94459" y="403567"/>
                  <a:pt x="344932" y="33151"/>
                  <a:pt x="355868" y="24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D5C52327-02CC-4830-991B-E602835AA4A3}"/>
              </a:ext>
            </a:extLst>
          </p:cNvPr>
          <p:cNvSpPr/>
          <p:nvPr/>
        </p:nvSpPr>
        <p:spPr>
          <a:xfrm>
            <a:off x="4317162" y="1833895"/>
            <a:ext cx="145102" cy="590827"/>
          </a:xfrm>
          <a:custGeom>
            <a:avLst/>
            <a:gdLst>
              <a:gd name="connsiteX0" fmla="*/ 144771 w 145102"/>
              <a:gd name="connsiteY0" fmla="*/ 1255 h 590827"/>
              <a:gd name="connsiteX1" fmla="*/ 49521 w 145102"/>
              <a:gd name="connsiteY1" fmla="*/ 297588 h 590827"/>
              <a:gd name="connsiteX2" fmla="*/ 55871 w 145102"/>
              <a:gd name="connsiteY2" fmla="*/ 394955 h 590827"/>
              <a:gd name="connsiteX3" fmla="*/ 32588 w 145102"/>
              <a:gd name="connsiteY3" fmla="*/ 587572 h 590827"/>
              <a:gd name="connsiteX4" fmla="*/ 26238 w 145102"/>
              <a:gd name="connsiteY4" fmla="*/ 505022 h 590827"/>
              <a:gd name="connsiteX5" fmla="*/ 34705 w 145102"/>
              <a:gd name="connsiteY5" fmla="*/ 363205 h 590827"/>
              <a:gd name="connsiteX6" fmla="*/ 11421 w 145102"/>
              <a:gd name="connsiteY6" fmla="*/ 253138 h 590827"/>
              <a:gd name="connsiteX7" fmla="*/ 11421 w 145102"/>
              <a:gd name="connsiteY7" fmla="*/ 193872 h 590827"/>
              <a:gd name="connsiteX8" fmla="*/ 144771 w 145102"/>
              <a:gd name="connsiteY8" fmla="*/ 1255 h 590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02" h="590827">
                <a:moveTo>
                  <a:pt x="144771" y="1255"/>
                </a:moveTo>
                <a:cubicBezTo>
                  <a:pt x="151121" y="18541"/>
                  <a:pt x="64338" y="231971"/>
                  <a:pt x="49521" y="297588"/>
                </a:cubicBezTo>
                <a:cubicBezTo>
                  <a:pt x="34704" y="363205"/>
                  <a:pt x="58693" y="346624"/>
                  <a:pt x="55871" y="394955"/>
                </a:cubicBezTo>
                <a:cubicBezTo>
                  <a:pt x="53049" y="443286"/>
                  <a:pt x="37527" y="569228"/>
                  <a:pt x="32588" y="587572"/>
                </a:cubicBezTo>
                <a:cubicBezTo>
                  <a:pt x="27649" y="605916"/>
                  <a:pt x="25885" y="542416"/>
                  <a:pt x="26238" y="505022"/>
                </a:cubicBezTo>
                <a:cubicBezTo>
                  <a:pt x="26591" y="467628"/>
                  <a:pt x="37174" y="405186"/>
                  <a:pt x="34705" y="363205"/>
                </a:cubicBezTo>
                <a:cubicBezTo>
                  <a:pt x="32235" y="321224"/>
                  <a:pt x="15302" y="281360"/>
                  <a:pt x="11421" y="253138"/>
                </a:cubicBezTo>
                <a:cubicBezTo>
                  <a:pt x="7540" y="224916"/>
                  <a:pt x="-12215" y="237616"/>
                  <a:pt x="11421" y="193872"/>
                </a:cubicBezTo>
                <a:cubicBezTo>
                  <a:pt x="35057" y="150128"/>
                  <a:pt x="138421" y="-16031"/>
                  <a:pt x="144771" y="12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ECB302EF-E944-474D-9643-F70A2528AC22}"/>
              </a:ext>
            </a:extLst>
          </p:cNvPr>
          <p:cNvSpPr/>
          <p:nvPr/>
        </p:nvSpPr>
        <p:spPr>
          <a:xfrm>
            <a:off x="4183830" y="643785"/>
            <a:ext cx="414432" cy="883413"/>
          </a:xfrm>
          <a:custGeom>
            <a:avLst/>
            <a:gdLst>
              <a:gd name="connsiteX0" fmla="*/ 5583 w 414432"/>
              <a:gd name="connsiteY0" fmla="*/ 13440 h 883413"/>
              <a:gd name="connsiteX1" fmla="*/ 170683 w 414432"/>
              <a:gd name="connsiteY1" fmla="*/ 78528 h 883413"/>
              <a:gd name="connsiteX2" fmla="*/ 299270 w 414432"/>
              <a:gd name="connsiteY2" fmla="*/ 200765 h 883413"/>
              <a:gd name="connsiteX3" fmla="*/ 375470 w 414432"/>
              <a:gd name="connsiteY3" fmla="*/ 497628 h 883413"/>
              <a:gd name="connsiteX4" fmla="*/ 408808 w 414432"/>
              <a:gd name="connsiteY4" fmla="*/ 710353 h 883413"/>
              <a:gd name="connsiteX5" fmla="*/ 369120 w 414432"/>
              <a:gd name="connsiteY5" fmla="*/ 881803 h 883413"/>
              <a:gd name="connsiteX6" fmla="*/ 408808 w 414432"/>
              <a:gd name="connsiteY6" fmla="*/ 791315 h 883413"/>
              <a:gd name="connsiteX7" fmla="*/ 388170 w 414432"/>
              <a:gd name="connsiteY7" fmla="*/ 707178 h 883413"/>
              <a:gd name="connsiteX8" fmla="*/ 389758 w 414432"/>
              <a:gd name="connsiteY8" fmla="*/ 346815 h 883413"/>
              <a:gd name="connsiteX9" fmla="*/ 5583 w 414432"/>
              <a:gd name="connsiteY9" fmla="*/ 13440 h 8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432" h="883413">
                <a:moveTo>
                  <a:pt x="5583" y="13440"/>
                </a:moveTo>
                <a:cubicBezTo>
                  <a:pt x="-30929" y="-31274"/>
                  <a:pt x="121735" y="47307"/>
                  <a:pt x="170683" y="78528"/>
                </a:cubicBezTo>
                <a:cubicBezTo>
                  <a:pt x="219631" y="109749"/>
                  <a:pt x="265139" y="130915"/>
                  <a:pt x="299270" y="200765"/>
                </a:cubicBezTo>
                <a:cubicBezTo>
                  <a:pt x="333401" y="270615"/>
                  <a:pt x="357214" y="412697"/>
                  <a:pt x="375470" y="497628"/>
                </a:cubicBezTo>
                <a:cubicBezTo>
                  <a:pt x="393726" y="582559"/>
                  <a:pt x="409866" y="646324"/>
                  <a:pt x="408808" y="710353"/>
                </a:cubicBezTo>
                <a:cubicBezTo>
                  <a:pt x="407750" y="774382"/>
                  <a:pt x="369120" y="868309"/>
                  <a:pt x="369120" y="881803"/>
                </a:cubicBezTo>
                <a:cubicBezTo>
                  <a:pt x="369120" y="895297"/>
                  <a:pt x="405633" y="820419"/>
                  <a:pt x="408808" y="791315"/>
                </a:cubicBezTo>
                <a:cubicBezTo>
                  <a:pt x="411983" y="762211"/>
                  <a:pt x="391345" y="781261"/>
                  <a:pt x="388170" y="707178"/>
                </a:cubicBezTo>
                <a:cubicBezTo>
                  <a:pt x="384995" y="633095"/>
                  <a:pt x="447702" y="461115"/>
                  <a:pt x="389758" y="346815"/>
                </a:cubicBezTo>
                <a:cubicBezTo>
                  <a:pt x="331814" y="232515"/>
                  <a:pt x="42095" y="58154"/>
                  <a:pt x="5583" y="1344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195442C8-4FE8-4209-A676-E96F4A07C6DC}"/>
              </a:ext>
            </a:extLst>
          </p:cNvPr>
          <p:cNvSpPr/>
          <p:nvPr/>
        </p:nvSpPr>
        <p:spPr>
          <a:xfrm>
            <a:off x="1553128" y="476524"/>
            <a:ext cx="2678804" cy="206830"/>
          </a:xfrm>
          <a:custGeom>
            <a:avLst/>
            <a:gdLst>
              <a:gd name="connsiteX0" fmla="*/ 2653112 w 2678804"/>
              <a:gd name="connsiteY0" fmla="*/ 173716 h 206830"/>
              <a:gd name="connsiteX1" fmla="*/ 2460072 w 2678804"/>
              <a:gd name="connsiteY1" fmla="*/ 97516 h 206830"/>
              <a:gd name="connsiteX2" fmla="*/ 1753952 w 2678804"/>
              <a:gd name="connsiteY2" fmla="*/ 92436 h 206830"/>
              <a:gd name="connsiteX3" fmla="*/ 1286592 w 2678804"/>
              <a:gd name="connsiteY3" fmla="*/ 67036 h 206830"/>
              <a:gd name="connsiteX4" fmla="*/ 560152 w 2678804"/>
              <a:gd name="connsiteY4" fmla="*/ 77196 h 206830"/>
              <a:gd name="connsiteX5" fmla="*/ 189312 w 2678804"/>
              <a:gd name="connsiteY5" fmla="*/ 183876 h 206830"/>
              <a:gd name="connsiteX6" fmla="*/ 11512 w 2678804"/>
              <a:gd name="connsiteY6" fmla="*/ 199116 h 206830"/>
              <a:gd name="connsiteX7" fmla="*/ 504272 w 2678804"/>
              <a:gd name="connsiteY7" fmla="*/ 87356 h 206830"/>
              <a:gd name="connsiteX8" fmla="*/ 1057992 w 2678804"/>
              <a:gd name="connsiteY8" fmla="*/ 6076 h 206830"/>
              <a:gd name="connsiteX9" fmla="*/ 1972392 w 2678804"/>
              <a:gd name="connsiteY9" fmla="*/ 26396 h 206830"/>
              <a:gd name="connsiteX10" fmla="*/ 2653112 w 2678804"/>
              <a:gd name="connsiteY10" fmla="*/ 173716 h 20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8804" h="206830">
                <a:moveTo>
                  <a:pt x="2653112" y="173716"/>
                </a:moveTo>
                <a:cubicBezTo>
                  <a:pt x="2734392" y="185569"/>
                  <a:pt x="2609932" y="111063"/>
                  <a:pt x="2460072" y="97516"/>
                </a:cubicBezTo>
                <a:cubicBezTo>
                  <a:pt x="2310212" y="83969"/>
                  <a:pt x="1949532" y="97516"/>
                  <a:pt x="1753952" y="92436"/>
                </a:cubicBezTo>
                <a:cubicBezTo>
                  <a:pt x="1558372" y="87356"/>
                  <a:pt x="1286592" y="67036"/>
                  <a:pt x="1286592" y="67036"/>
                </a:cubicBezTo>
                <a:lnTo>
                  <a:pt x="560152" y="77196"/>
                </a:lnTo>
                <a:cubicBezTo>
                  <a:pt x="377272" y="96669"/>
                  <a:pt x="280752" y="163556"/>
                  <a:pt x="189312" y="183876"/>
                </a:cubicBezTo>
                <a:cubicBezTo>
                  <a:pt x="97872" y="204196"/>
                  <a:pt x="-40981" y="215203"/>
                  <a:pt x="11512" y="199116"/>
                </a:cubicBezTo>
                <a:cubicBezTo>
                  <a:pt x="64005" y="183029"/>
                  <a:pt x="329859" y="119529"/>
                  <a:pt x="504272" y="87356"/>
                </a:cubicBezTo>
                <a:cubicBezTo>
                  <a:pt x="678685" y="55183"/>
                  <a:pt x="813305" y="16236"/>
                  <a:pt x="1057992" y="6076"/>
                </a:cubicBezTo>
                <a:cubicBezTo>
                  <a:pt x="1302679" y="-4084"/>
                  <a:pt x="1707385" y="-4084"/>
                  <a:pt x="1972392" y="26396"/>
                </a:cubicBezTo>
                <a:cubicBezTo>
                  <a:pt x="2237399" y="56876"/>
                  <a:pt x="2571832" y="161863"/>
                  <a:pt x="2653112" y="1737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9FB8BBC9-5A5C-490E-A801-EB0634CA8F92}"/>
              </a:ext>
            </a:extLst>
          </p:cNvPr>
          <p:cNvSpPr/>
          <p:nvPr/>
        </p:nvSpPr>
        <p:spPr>
          <a:xfrm>
            <a:off x="1919815" y="1033175"/>
            <a:ext cx="1928566" cy="227189"/>
          </a:xfrm>
          <a:custGeom>
            <a:avLst/>
            <a:gdLst>
              <a:gd name="connsiteX0" fmla="*/ 5505 w 1928566"/>
              <a:gd name="connsiteY0" fmla="*/ 150465 h 227189"/>
              <a:gd name="connsiteX1" fmla="*/ 599865 w 1928566"/>
              <a:gd name="connsiteY1" fmla="*/ 191105 h 227189"/>
              <a:gd name="connsiteX2" fmla="*/ 1427905 w 1928566"/>
              <a:gd name="connsiteY2" fmla="*/ 23465 h 227189"/>
              <a:gd name="connsiteX3" fmla="*/ 1920665 w 1928566"/>
              <a:gd name="connsiteY3" fmla="*/ 23465 h 227189"/>
              <a:gd name="connsiteX4" fmla="*/ 1676825 w 1928566"/>
              <a:gd name="connsiteY4" fmla="*/ 3145 h 227189"/>
              <a:gd name="connsiteX5" fmla="*/ 975785 w 1928566"/>
              <a:gd name="connsiteY5" fmla="*/ 99665 h 227189"/>
              <a:gd name="connsiteX6" fmla="*/ 340785 w 1928566"/>
              <a:gd name="connsiteY6" fmla="*/ 226665 h 227189"/>
              <a:gd name="connsiteX7" fmla="*/ 5505 w 1928566"/>
              <a:gd name="connsiteY7" fmla="*/ 150465 h 22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8566" h="227189">
                <a:moveTo>
                  <a:pt x="5505" y="150465"/>
                </a:moveTo>
                <a:cubicBezTo>
                  <a:pt x="48685" y="144538"/>
                  <a:pt x="362798" y="212272"/>
                  <a:pt x="599865" y="191105"/>
                </a:cubicBezTo>
                <a:cubicBezTo>
                  <a:pt x="836932" y="169938"/>
                  <a:pt x="1207772" y="51405"/>
                  <a:pt x="1427905" y="23465"/>
                </a:cubicBezTo>
                <a:cubicBezTo>
                  <a:pt x="1648038" y="-4475"/>
                  <a:pt x="1879178" y="26852"/>
                  <a:pt x="1920665" y="23465"/>
                </a:cubicBezTo>
                <a:cubicBezTo>
                  <a:pt x="1962152" y="20078"/>
                  <a:pt x="1834305" y="-9555"/>
                  <a:pt x="1676825" y="3145"/>
                </a:cubicBezTo>
                <a:cubicBezTo>
                  <a:pt x="1519345" y="15845"/>
                  <a:pt x="1198458" y="62412"/>
                  <a:pt x="975785" y="99665"/>
                </a:cubicBezTo>
                <a:cubicBezTo>
                  <a:pt x="753112" y="136918"/>
                  <a:pt x="499112" y="219045"/>
                  <a:pt x="340785" y="226665"/>
                </a:cubicBezTo>
                <a:cubicBezTo>
                  <a:pt x="182458" y="234285"/>
                  <a:pt x="-37675" y="156392"/>
                  <a:pt x="5505" y="1504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41579FE2-95EE-4C37-8903-7CFE2E61F2D4}"/>
              </a:ext>
            </a:extLst>
          </p:cNvPr>
          <p:cNvSpPr/>
          <p:nvPr/>
        </p:nvSpPr>
        <p:spPr>
          <a:xfrm>
            <a:off x="1479410" y="676672"/>
            <a:ext cx="1900117" cy="1640320"/>
          </a:xfrm>
          <a:custGeom>
            <a:avLst/>
            <a:gdLst>
              <a:gd name="connsiteX0" fmla="*/ 1842910 w 1900117"/>
              <a:gd name="connsiteY0" fmla="*/ 1624568 h 1640320"/>
              <a:gd name="connsiteX1" fmla="*/ 1776870 w 1900117"/>
              <a:gd name="connsiteY1" fmla="*/ 1548368 h 1640320"/>
              <a:gd name="connsiteX2" fmla="*/ 1289190 w 1900117"/>
              <a:gd name="connsiteY2" fmla="*/ 1335008 h 1640320"/>
              <a:gd name="connsiteX3" fmla="*/ 694830 w 1900117"/>
              <a:gd name="connsiteY3" fmla="*/ 1020048 h 1640320"/>
              <a:gd name="connsiteX4" fmla="*/ 171590 w 1900117"/>
              <a:gd name="connsiteY4" fmla="*/ 522208 h 1640320"/>
              <a:gd name="connsiteX5" fmla="*/ 24270 w 1900117"/>
              <a:gd name="connsiteY5" fmla="*/ 278368 h 1640320"/>
              <a:gd name="connsiteX6" fmla="*/ 9030 w 1900117"/>
              <a:gd name="connsiteY6" fmla="*/ 166608 h 1640320"/>
              <a:gd name="connsiteX7" fmla="*/ 115710 w 1900117"/>
              <a:gd name="connsiteY7" fmla="*/ 4048 h 1640320"/>
              <a:gd name="connsiteX8" fmla="*/ 85230 w 1900117"/>
              <a:gd name="connsiteY8" fmla="*/ 70088 h 1640320"/>
              <a:gd name="connsiteX9" fmla="*/ 80150 w 1900117"/>
              <a:gd name="connsiteY9" fmla="*/ 293608 h 1640320"/>
              <a:gd name="connsiteX10" fmla="*/ 1050430 w 1900117"/>
              <a:gd name="connsiteY10" fmla="*/ 1253728 h 1640320"/>
              <a:gd name="connsiteX11" fmla="*/ 1842910 w 1900117"/>
              <a:gd name="connsiteY11" fmla="*/ 1624568 h 164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0117" h="1640320">
                <a:moveTo>
                  <a:pt x="1842910" y="1624568"/>
                </a:moveTo>
                <a:cubicBezTo>
                  <a:pt x="1963983" y="1673675"/>
                  <a:pt x="1869157" y="1596628"/>
                  <a:pt x="1776870" y="1548368"/>
                </a:cubicBezTo>
                <a:cubicBezTo>
                  <a:pt x="1684583" y="1500108"/>
                  <a:pt x="1469530" y="1423061"/>
                  <a:pt x="1289190" y="1335008"/>
                </a:cubicBezTo>
                <a:cubicBezTo>
                  <a:pt x="1108850" y="1246955"/>
                  <a:pt x="881097" y="1155515"/>
                  <a:pt x="694830" y="1020048"/>
                </a:cubicBezTo>
                <a:cubicBezTo>
                  <a:pt x="508563" y="884581"/>
                  <a:pt x="283350" y="645821"/>
                  <a:pt x="171590" y="522208"/>
                </a:cubicBezTo>
                <a:cubicBezTo>
                  <a:pt x="59830" y="398595"/>
                  <a:pt x="51363" y="337635"/>
                  <a:pt x="24270" y="278368"/>
                </a:cubicBezTo>
                <a:cubicBezTo>
                  <a:pt x="-2823" y="219101"/>
                  <a:pt x="-6210" y="212328"/>
                  <a:pt x="9030" y="166608"/>
                </a:cubicBezTo>
                <a:cubicBezTo>
                  <a:pt x="24270" y="120888"/>
                  <a:pt x="103010" y="20135"/>
                  <a:pt x="115710" y="4048"/>
                </a:cubicBezTo>
                <a:cubicBezTo>
                  <a:pt x="128410" y="-12039"/>
                  <a:pt x="91157" y="21828"/>
                  <a:pt x="85230" y="70088"/>
                </a:cubicBezTo>
                <a:cubicBezTo>
                  <a:pt x="79303" y="118348"/>
                  <a:pt x="-80717" y="96335"/>
                  <a:pt x="80150" y="293608"/>
                </a:cubicBezTo>
                <a:cubicBezTo>
                  <a:pt x="241017" y="490881"/>
                  <a:pt x="758330" y="1038675"/>
                  <a:pt x="1050430" y="1253728"/>
                </a:cubicBezTo>
                <a:cubicBezTo>
                  <a:pt x="1342530" y="1468781"/>
                  <a:pt x="1721837" y="1575461"/>
                  <a:pt x="1842910" y="16245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D953F5A7-4E02-4AF2-AAE2-5B65AC18074B}"/>
              </a:ext>
            </a:extLst>
          </p:cNvPr>
          <p:cNvSpPr/>
          <p:nvPr/>
        </p:nvSpPr>
        <p:spPr>
          <a:xfrm>
            <a:off x="2639845" y="1208564"/>
            <a:ext cx="647392" cy="356128"/>
          </a:xfrm>
          <a:custGeom>
            <a:avLst/>
            <a:gdLst>
              <a:gd name="connsiteX0" fmla="*/ 1755 w 647392"/>
              <a:gd name="connsiteY0" fmla="*/ 476 h 356128"/>
              <a:gd name="connsiteX1" fmla="*/ 72875 w 647392"/>
              <a:gd name="connsiteY1" fmla="*/ 56356 h 356128"/>
              <a:gd name="connsiteX2" fmla="*/ 311635 w 647392"/>
              <a:gd name="connsiteY2" fmla="*/ 218916 h 356128"/>
              <a:gd name="connsiteX3" fmla="*/ 646915 w 647392"/>
              <a:gd name="connsiteY3" fmla="*/ 356076 h 356128"/>
              <a:gd name="connsiteX4" fmla="*/ 377675 w 647392"/>
              <a:gd name="connsiteY4" fmla="*/ 203676 h 356128"/>
              <a:gd name="connsiteX5" fmla="*/ 57635 w 647392"/>
              <a:gd name="connsiteY5" fmla="*/ 41116 h 356128"/>
              <a:gd name="connsiteX6" fmla="*/ 1755 w 647392"/>
              <a:gd name="connsiteY6" fmla="*/ 476 h 35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392" h="356128">
                <a:moveTo>
                  <a:pt x="1755" y="476"/>
                </a:moveTo>
                <a:cubicBezTo>
                  <a:pt x="4295" y="3016"/>
                  <a:pt x="21228" y="19949"/>
                  <a:pt x="72875" y="56356"/>
                </a:cubicBezTo>
                <a:cubicBezTo>
                  <a:pt x="124522" y="92763"/>
                  <a:pt x="215962" y="168963"/>
                  <a:pt x="311635" y="218916"/>
                </a:cubicBezTo>
                <a:cubicBezTo>
                  <a:pt x="407308" y="268869"/>
                  <a:pt x="635908" y="358616"/>
                  <a:pt x="646915" y="356076"/>
                </a:cubicBezTo>
                <a:cubicBezTo>
                  <a:pt x="657922" y="353536"/>
                  <a:pt x="475888" y="256169"/>
                  <a:pt x="377675" y="203676"/>
                </a:cubicBezTo>
                <a:cubicBezTo>
                  <a:pt x="279462" y="151183"/>
                  <a:pt x="124522" y="77523"/>
                  <a:pt x="57635" y="41116"/>
                </a:cubicBezTo>
                <a:cubicBezTo>
                  <a:pt x="-9252" y="4709"/>
                  <a:pt x="-785" y="-2064"/>
                  <a:pt x="1755" y="4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DB54437C-29BF-43AD-A899-69AC6A382054}"/>
              </a:ext>
            </a:extLst>
          </p:cNvPr>
          <p:cNvSpPr/>
          <p:nvPr/>
        </p:nvSpPr>
        <p:spPr>
          <a:xfrm>
            <a:off x="3199995" y="1075237"/>
            <a:ext cx="620708" cy="891694"/>
          </a:xfrm>
          <a:custGeom>
            <a:avLst/>
            <a:gdLst>
              <a:gd name="connsiteX0" fmla="*/ 620588 w 620708"/>
              <a:gd name="connsiteY0" fmla="*/ 30 h 891694"/>
              <a:gd name="connsiteX1" fmla="*/ 538038 w 620708"/>
              <a:gd name="connsiteY1" fmla="*/ 141846 h 891694"/>
              <a:gd name="connsiteX2" fmla="*/ 449138 w 620708"/>
              <a:gd name="connsiteY2" fmla="*/ 220163 h 891694"/>
              <a:gd name="connsiteX3" fmla="*/ 182438 w 620708"/>
              <a:gd name="connsiteY3" fmla="*/ 328113 h 891694"/>
              <a:gd name="connsiteX4" fmla="*/ 42738 w 620708"/>
              <a:gd name="connsiteY4" fmla="*/ 582113 h 891694"/>
              <a:gd name="connsiteX5" fmla="*/ 21572 w 620708"/>
              <a:gd name="connsiteY5" fmla="*/ 709113 h 891694"/>
              <a:gd name="connsiteX6" fmla="*/ 19455 w 620708"/>
              <a:gd name="connsiteY6" fmla="*/ 886913 h 891694"/>
              <a:gd name="connsiteX7" fmla="*/ 2522 w 620708"/>
              <a:gd name="connsiteY7" fmla="*/ 812830 h 891694"/>
              <a:gd name="connsiteX8" fmla="*/ 80838 w 620708"/>
              <a:gd name="connsiteY8" fmla="*/ 522846 h 891694"/>
              <a:gd name="connsiteX9" fmla="*/ 292505 w 620708"/>
              <a:gd name="connsiteY9" fmla="*/ 294246 h 891694"/>
              <a:gd name="connsiteX10" fmla="*/ 548622 w 620708"/>
              <a:gd name="connsiteY10" fmla="*/ 154546 h 891694"/>
              <a:gd name="connsiteX11" fmla="*/ 620588 w 620708"/>
              <a:gd name="connsiteY11" fmla="*/ 30 h 89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0708" h="891694">
                <a:moveTo>
                  <a:pt x="620588" y="30"/>
                </a:moveTo>
                <a:cubicBezTo>
                  <a:pt x="618824" y="-2087"/>
                  <a:pt x="566613" y="105157"/>
                  <a:pt x="538038" y="141846"/>
                </a:cubicBezTo>
                <a:cubicBezTo>
                  <a:pt x="509463" y="178535"/>
                  <a:pt x="508405" y="189119"/>
                  <a:pt x="449138" y="220163"/>
                </a:cubicBezTo>
                <a:cubicBezTo>
                  <a:pt x="389871" y="251207"/>
                  <a:pt x="250171" y="267788"/>
                  <a:pt x="182438" y="328113"/>
                </a:cubicBezTo>
                <a:cubicBezTo>
                  <a:pt x="114705" y="388438"/>
                  <a:pt x="69549" y="518613"/>
                  <a:pt x="42738" y="582113"/>
                </a:cubicBezTo>
                <a:cubicBezTo>
                  <a:pt x="15927" y="645613"/>
                  <a:pt x="25452" y="658313"/>
                  <a:pt x="21572" y="709113"/>
                </a:cubicBezTo>
                <a:cubicBezTo>
                  <a:pt x="17692" y="759913"/>
                  <a:pt x="22630" y="869627"/>
                  <a:pt x="19455" y="886913"/>
                </a:cubicBezTo>
                <a:cubicBezTo>
                  <a:pt x="16280" y="904199"/>
                  <a:pt x="-7709" y="873508"/>
                  <a:pt x="2522" y="812830"/>
                </a:cubicBezTo>
                <a:cubicBezTo>
                  <a:pt x="12752" y="752152"/>
                  <a:pt x="32507" y="609277"/>
                  <a:pt x="80838" y="522846"/>
                </a:cubicBezTo>
                <a:cubicBezTo>
                  <a:pt x="129169" y="436415"/>
                  <a:pt x="214541" y="355629"/>
                  <a:pt x="292505" y="294246"/>
                </a:cubicBezTo>
                <a:cubicBezTo>
                  <a:pt x="370469" y="232863"/>
                  <a:pt x="492178" y="204993"/>
                  <a:pt x="548622" y="154546"/>
                </a:cubicBezTo>
                <a:cubicBezTo>
                  <a:pt x="605066" y="104099"/>
                  <a:pt x="622352" y="2147"/>
                  <a:pt x="620588" y="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D9633F54-4A5C-4EC8-8BFD-F49844DD350D}"/>
              </a:ext>
            </a:extLst>
          </p:cNvPr>
          <p:cNvSpPr/>
          <p:nvPr/>
        </p:nvSpPr>
        <p:spPr>
          <a:xfrm>
            <a:off x="3208792" y="1301721"/>
            <a:ext cx="601216" cy="661269"/>
          </a:xfrm>
          <a:custGeom>
            <a:avLst/>
            <a:gdLst>
              <a:gd name="connsiteX0" fmla="*/ 601208 w 601216"/>
              <a:gd name="connsiteY0" fmla="*/ 29 h 661269"/>
              <a:gd name="connsiteX1" fmla="*/ 429758 w 601216"/>
              <a:gd name="connsiteY1" fmla="*/ 175712 h 661269"/>
              <a:gd name="connsiteX2" fmla="*/ 292175 w 601216"/>
              <a:gd name="connsiteY2" fmla="*/ 203229 h 661269"/>
              <a:gd name="connsiteX3" fmla="*/ 239258 w 601216"/>
              <a:gd name="connsiteY3" fmla="*/ 241329 h 661269"/>
              <a:gd name="connsiteX4" fmla="*/ 175758 w 601216"/>
              <a:gd name="connsiteY4" fmla="*/ 385262 h 661269"/>
              <a:gd name="connsiteX5" fmla="*/ 146125 w 601216"/>
              <a:gd name="connsiteY5" fmla="*/ 480512 h 661269"/>
              <a:gd name="connsiteX6" fmla="*/ 97441 w 601216"/>
              <a:gd name="connsiteY6" fmla="*/ 556712 h 661269"/>
              <a:gd name="connsiteX7" fmla="*/ 57225 w 601216"/>
              <a:gd name="connsiteY7" fmla="*/ 635029 h 661269"/>
              <a:gd name="connsiteX8" fmla="*/ 75 w 601216"/>
              <a:gd name="connsiteY8" fmla="*/ 660429 h 661269"/>
              <a:gd name="connsiteX9" fmla="*/ 69925 w 601216"/>
              <a:gd name="connsiteY9" fmla="*/ 643496 h 661269"/>
              <a:gd name="connsiteX10" fmla="*/ 127075 w 601216"/>
              <a:gd name="connsiteY10" fmla="*/ 537662 h 661269"/>
              <a:gd name="connsiteX11" fmla="*/ 196925 w 601216"/>
              <a:gd name="connsiteY11" fmla="*/ 336579 h 661269"/>
              <a:gd name="connsiteX12" fmla="*/ 436108 w 601216"/>
              <a:gd name="connsiteY12" fmla="*/ 163012 h 661269"/>
              <a:gd name="connsiteX13" fmla="*/ 601208 w 601216"/>
              <a:gd name="connsiteY13" fmla="*/ 29 h 66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1216" h="661269">
                <a:moveTo>
                  <a:pt x="601208" y="29"/>
                </a:moveTo>
                <a:cubicBezTo>
                  <a:pt x="600150" y="2146"/>
                  <a:pt x="481263" y="141845"/>
                  <a:pt x="429758" y="175712"/>
                </a:cubicBezTo>
                <a:cubicBezTo>
                  <a:pt x="378253" y="209579"/>
                  <a:pt x="323925" y="192293"/>
                  <a:pt x="292175" y="203229"/>
                </a:cubicBezTo>
                <a:cubicBezTo>
                  <a:pt x="260425" y="214165"/>
                  <a:pt x="258661" y="210990"/>
                  <a:pt x="239258" y="241329"/>
                </a:cubicBezTo>
                <a:cubicBezTo>
                  <a:pt x="219855" y="271668"/>
                  <a:pt x="191280" y="345398"/>
                  <a:pt x="175758" y="385262"/>
                </a:cubicBezTo>
                <a:cubicBezTo>
                  <a:pt x="160236" y="425126"/>
                  <a:pt x="159178" y="451937"/>
                  <a:pt x="146125" y="480512"/>
                </a:cubicBezTo>
                <a:cubicBezTo>
                  <a:pt x="133072" y="509087"/>
                  <a:pt x="112258" y="530959"/>
                  <a:pt x="97441" y="556712"/>
                </a:cubicBezTo>
                <a:cubicBezTo>
                  <a:pt x="82624" y="582465"/>
                  <a:pt x="73453" y="617743"/>
                  <a:pt x="57225" y="635029"/>
                </a:cubicBezTo>
                <a:cubicBezTo>
                  <a:pt x="40997" y="652315"/>
                  <a:pt x="-2042" y="659018"/>
                  <a:pt x="75" y="660429"/>
                </a:cubicBezTo>
                <a:cubicBezTo>
                  <a:pt x="2192" y="661840"/>
                  <a:pt x="48758" y="663957"/>
                  <a:pt x="69925" y="643496"/>
                </a:cubicBezTo>
                <a:cubicBezTo>
                  <a:pt x="91092" y="623035"/>
                  <a:pt x="105908" y="588815"/>
                  <a:pt x="127075" y="537662"/>
                </a:cubicBezTo>
                <a:cubicBezTo>
                  <a:pt x="148242" y="486509"/>
                  <a:pt x="145420" y="399021"/>
                  <a:pt x="196925" y="336579"/>
                </a:cubicBezTo>
                <a:cubicBezTo>
                  <a:pt x="248430" y="274137"/>
                  <a:pt x="368022" y="217340"/>
                  <a:pt x="436108" y="163012"/>
                </a:cubicBezTo>
                <a:cubicBezTo>
                  <a:pt x="504194" y="108684"/>
                  <a:pt x="602266" y="-2088"/>
                  <a:pt x="601208" y="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2231C93A-1693-4C6B-B270-11EF30415F4E}"/>
              </a:ext>
            </a:extLst>
          </p:cNvPr>
          <p:cNvSpPr/>
          <p:nvPr/>
        </p:nvSpPr>
        <p:spPr>
          <a:xfrm>
            <a:off x="3233737" y="1756977"/>
            <a:ext cx="66908" cy="184986"/>
          </a:xfrm>
          <a:custGeom>
            <a:avLst/>
            <a:gdLst>
              <a:gd name="connsiteX0" fmla="*/ 1 w 66908"/>
              <a:gd name="connsiteY0" fmla="*/ 1973 h 184986"/>
              <a:gd name="connsiteX1" fmla="*/ 55563 w 66908"/>
              <a:gd name="connsiteY1" fmla="*/ 19436 h 184986"/>
              <a:gd name="connsiteX2" fmla="*/ 57151 w 66908"/>
              <a:gd name="connsiteY2" fmla="*/ 74998 h 184986"/>
              <a:gd name="connsiteX3" fmla="*/ 15876 w 66908"/>
              <a:gd name="connsiteY3" fmla="*/ 181361 h 184986"/>
              <a:gd name="connsiteX4" fmla="*/ 52388 w 66908"/>
              <a:gd name="connsiteY4" fmla="*/ 154373 h 184986"/>
              <a:gd name="connsiteX5" fmla="*/ 66676 w 66908"/>
              <a:gd name="connsiteY5" fmla="*/ 97223 h 184986"/>
              <a:gd name="connsiteX6" fmla="*/ 57151 w 66908"/>
              <a:gd name="connsiteY6" fmla="*/ 11498 h 184986"/>
              <a:gd name="connsiteX7" fmla="*/ 1 w 66908"/>
              <a:gd name="connsiteY7" fmla="*/ 1973 h 18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08" h="184986">
                <a:moveTo>
                  <a:pt x="1" y="1973"/>
                </a:moveTo>
                <a:cubicBezTo>
                  <a:pt x="-264" y="3296"/>
                  <a:pt x="46038" y="7265"/>
                  <a:pt x="55563" y="19436"/>
                </a:cubicBezTo>
                <a:cubicBezTo>
                  <a:pt x="65088" y="31607"/>
                  <a:pt x="63766" y="48011"/>
                  <a:pt x="57151" y="74998"/>
                </a:cubicBezTo>
                <a:cubicBezTo>
                  <a:pt x="50537" y="101986"/>
                  <a:pt x="16670" y="168132"/>
                  <a:pt x="15876" y="181361"/>
                </a:cubicBezTo>
                <a:cubicBezTo>
                  <a:pt x="15082" y="194590"/>
                  <a:pt x="43921" y="168396"/>
                  <a:pt x="52388" y="154373"/>
                </a:cubicBezTo>
                <a:cubicBezTo>
                  <a:pt x="60855" y="140350"/>
                  <a:pt x="65882" y="121035"/>
                  <a:pt x="66676" y="97223"/>
                </a:cubicBezTo>
                <a:cubicBezTo>
                  <a:pt x="67470" y="73411"/>
                  <a:pt x="66676" y="27902"/>
                  <a:pt x="57151" y="11498"/>
                </a:cubicBezTo>
                <a:cubicBezTo>
                  <a:pt x="47626" y="-4906"/>
                  <a:pt x="266" y="650"/>
                  <a:pt x="1" y="19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9B081AAE-801E-4B1C-8EF3-3ADF6B1789B0}"/>
              </a:ext>
            </a:extLst>
          </p:cNvPr>
          <p:cNvSpPr/>
          <p:nvPr/>
        </p:nvSpPr>
        <p:spPr>
          <a:xfrm>
            <a:off x="3481300" y="1319093"/>
            <a:ext cx="328757" cy="739066"/>
          </a:xfrm>
          <a:custGeom>
            <a:avLst/>
            <a:gdLst>
              <a:gd name="connsiteX0" fmla="*/ 328700 w 328757"/>
              <a:gd name="connsiteY0" fmla="*/ 120 h 739066"/>
              <a:gd name="connsiteX1" fmla="*/ 231863 w 328757"/>
              <a:gd name="connsiteY1" fmla="*/ 119182 h 739066"/>
              <a:gd name="connsiteX2" fmla="*/ 166775 w 328757"/>
              <a:gd name="connsiteY2" fmla="*/ 166807 h 739066"/>
              <a:gd name="connsiteX3" fmla="*/ 46125 w 328757"/>
              <a:gd name="connsiteY3" fmla="*/ 230307 h 739066"/>
              <a:gd name="connsiteX4" fmla="*/ 88 w 328757"/>
              <a:gd name="connsiteY4" fmla="*/ 312857 h 739066"/>
              <a:gd name="connsiteX5" fmla="*/ 55650 w 328757"/>
              <a:gd name="connsiteY5" fmla="*/ 516057 h 739066"/>
              <a:gd name="connsiteX6" fmla="*/ 82638 w 328757"/>
              <a:gd name="connsiteY6" fmla="*/ 639882 h 739066"/>
              <a:gd name="connsiteX7" fmla="*/ 223925 w 328757"/>
              <a:gd name="connsiteY7" fmla="*/ 735132 h 739066"/>
              <a:gd name="connsiteX8" fmla="*/ 174713 w 328757"/>
              <a:gd name="connsiteY8" fmla="*/ 711320 h 739066"/>
              <a:gd name="connsiteX9" fmla="*/ 69938 w 328757"/>
              <a:gd name="connsiteY9" fmla="*/ 624007 h 739066"/>
              <a:gd name="connsiteX10" fmla="*/ 38188 w 328757"/>
              <a:gd name="connsiteY10" fmla="*/ 306507 h 739066"/>
              <a:gd name="connsiteX11" fmla="*/ 100100 w 328757"/>
              <a:gd name="connsiteY11" fmla="*/ 214432 h 739066"/>
              <a:gd name="connsiteX12" fmla="*/ 217575 w 328757"/>
              <a:gd name="connsiteY12" fmla="*/ 142995 h 739066"/>
              <a:gd name="connsiteX13" fmla="*/ 328700 w 328757"/>
              <a:gd name="connsiteY13" fmla="*/ 120 h 73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8757" h="739066">
                <a:moveTo>
                  <a:pt x="328700" y="120"/>
                </a:moveTo>
                <a:cubicBezTo>
                  <a:pt x="331081" y="-3849"/>
                  <a:pt x="258850" y="91401"/>
                  <a:pt x="231863" y="119182"/>
                </a:cubicBezTo>
                <a:cubicBezTo>
                  <a:pt x="204876" y="146963"/>
                  <a:pt x="197731" y="148286"/>
                  <a:pt x="166775" y="166807"/>
                </a:cubicBezTo>
                <a:cubicBezTo>
                  <a:pt x="135819" y="185328"/>
                  <a:pt x="73906" y="205965"/>
                  <a:pt x="46125" y="230307"/>
                </a:cubicBezTo>
                <a:cubicBezTo>
                  <a:pt x="18344" y="254649"/>
                  <a:pt x="-1499" y="265232"/>
                  <a:pt x="88" y="312857"/>
                </a:cubicBezTo>
                <a:cubicBezTo>
                  <a:pt x="1675" y="360482"/>
                  <a:pt x="41892" y="461553"/>
                  <a:pt x="55650" y="516057"/>
                </a:cubicBezTo>
                <a:cubicBezTo>
                  <a:pt x="69408" y="570561"/>
                  <a:pt x="54592" y="603370"/>
                  <a:pt x="82638" y="639882"/>
                </a:cubicBezTo>
                <a:cubicBezTo>
                  <a:pt x="110684" y="676394"/>
                  <a:pt x="208579" y="723226"/>
                  <a:pt x="223925" y="735132"/>
                </a:cubicBezTo>
                <a:cubicBezTo>
                  <a:pt x="239271" y="747038"/>
                  <a:pt x="200377" y="729841"/>
                  <a:pt x="174713" y="711320"/>
                </a:cubicBezTo>
                <a:cubicBezTo>
                  <a:pt x="149049" y="692799"/>
                  <a:pt x="92692" y="691476"/>
                  <a:pt x="69938" y="624007"/>
                </a:cubicBezTo>
                <a:cubicBezTo>
                  <a:pt x="47184" y="556538"/>
                  <a:pt x="33161" y="374769"/>
                  <a:pt x="38188" y="306507"/>
                </a:cubicBezTo>
                <a:cubicBezTo>
                  <a:pt x="43215" y="238245"/>
                  <a:pt x="70202" y="241684"/>
                  <a:pt x="100100" y="214432"/>
                </a:cubicBezTo>
                <a:cubicBezTo>
                  <a:pt x="129998" y="187180"/>
                  <a:pt x="182385" y="176597"/>
                  <a:pt x="217575" y="142995"/>
                </a:cubicBezTo>
                <a:cubicBezTo>
                  <a:pt x="252765" y="109393"/>
                  <a:pt x="326319" y="4089"/>
                  <a:pt x="328700" y="12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C91EA622-0E30-4674-ABDC-9E7AA07F012B}"/>
              </a:ext>
            </a:extLst>
          </p:cNvPr>
          <p:cNvSpPr/>
          <p:nvPr/>
        </p:nvSpPr>
        <p:spPr>
          <a:xfrm>
            <a:off x="3664962" y="1271581"/>
            <a:ext cx="268966" cy="787447"/>
          </a:xfrm>
          <a:custGeom>
            <a:avLst/>
            <a:gdLst>
              <a:gd name="connsiteX0" fmla="*/ 268863 w 268966"/>
              <a:gd name="connsiteY0" fmla="*/ 7 h 787447"/>
              <a:gd name="connsiteX1" fmla="*/ 176788 w 268966"/>
              <a:gd name="connsiteY1" fmla="*/ 171457 h 787447"/>
              <a:gd name="connsiteX2" fmla="*/ 19626 w 268966"/>
              <a:gd name="connsiteY2" fmla="*/ 320682 h 787447"/>
              <a:gd name="connsiteX3" fmla="*/ 3751 w 268966"/>
              <a:gd name="connsiteY3" fmla="*/ 411169 h 787447"/>
              <a:gd name="connsiteX4" fmla="*/ 32326 w 268966"/>
              <a:gd name="connsiteY4" fmla="*/ 627069 h 787447"/>
              <a:gd name="connsiteX5" fmla="*/ 51376 w 268966"/>
              <a:gd name="connsiteY5" fmla="*/ 730257 h 787447"/>
              <a:gd name="connsiteX6" fmla="*/ 27563 w 268966"/>
              <a:gd name="connsiteY6" fmla="*/ 787407 h 787447"/>
              <a:gd name="connsiteX7" fmla="*/ 40263 w 268966"/>
              <a:gd name="connsiteY7" fmla="*/ 735019 h 787447"/>
              <a:gd name="connsiteX8" fmla="*/ 14863 w 268966"/>
              <a:gd name="connsiteY8" fmla="*/ 531819 h 787447"/>
              <a:gd name="connsiteX9" fmla="*/ 19626 w 268966"/>
              <a:gd name="connsiteY9" fmla="*/ 328619 h 787447"/>
              <a:gd name="connsiteX10" fmla="*/ 191076 w 268966"/>
              <a:gd name="connsiteY10" fmla="*/ 177807 h 787447"/>
              <a:gd name="connsiteX11" fmla="*/ 268863 w 268966"/>
              <a:gd name="connsiteY11" fmla="*/ 7 h 787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966" h="787447">
                <a:moveTo>
                  <a:pt x="268863" y="7"/>
                </a:moveTo>
                <a:cubicBezTo>
                  <a:pt x="266482" y="-1051"/>
                  <a:pt x="218327" y="118011"/>
                  <a:pt x="176788" y="171457"/>
                </a:cubicBezTo>
                <a:cubicBezTo>
                  <a:pt x="135249" y="224903"/>
                  <a:pt x="48465" y="280730"/>
                  <a:pt x="19626" y="320682"/>
                </a:cubicBezTo>
                <a:cubicBezTo>
                  <a:pt x="-9213" y="360634"/>
                  <a:pt x="1634" y="360105"/>
                  <a:pt x="3751" y="411169"/>
                </a:cubicBezTo>
                <a:cubicBezTo>
                  <a:pt x="5868" y="462233"/>
                  <a:pt x="24389" y="573888"/>
                  <a:pt x="32326" y="627069"/>
                </a:cubicBezTo>
                <a:cubicBezTo>
                  <a:pt x="40263" y="680250"/>
                  <a:pt x="52170" y="703534"/>
                  <a:pt x="51376" y="730257"/>
                </a:cubicBezTo>
                <a:cubicBezTo>
                  <a:pt x="50582" y="756980"/>
                  <a:pt x="29415" y="786613"/>
                  <a:pt x="27563" y="787407"/>
                </a:cubicBezTo>
                <a:cubicBezTo>
                  <a:pt x="25711" y="788201"/>
                  <a:pt x="42380" y="777617"/>
                  <a:pt x="40263" y="735019"/>
                </a:cubicBezTo>
                <a:cubicBezTo>
                  <a:pt x="38146" y="692421"/>
                  <a:pt x="18302" y="599552"/>
                  <a:pt x="14863" y="531819"/>
                </a:cubicBezTo>
                <a:cubicBezTo>
                  <a:pt x="11423" y="464086"/>
                  <a:pt x="-9743" y="387621"/>
                  <a:pt x="19626" y="328619"/>
                </a:cubicBezTo>
                <a:cubicBezTo>
                  <a:pt x="48995" y="269617"/>
                  <a:pt x="149801" y="230459"/>
                  <a:pt x="191076" y="177807"/>
                </a:cubicBezTo>
                <a:cubicBezTo>
                  <a:pt x="232351" y="125155"/>
                  <a:pt x="271244" y="1065"/>
                  <a:pt x="268863" y="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8411FA10-F8DC-4F4B-A944-CAE86ADE5FEC}"/>
              </a:ext>
            </a:extLst>
          </p:cNvPr>
          <p:cNvSpPr/>
          <p:nvPr/>
        </p:nvSpPr>
        <p:spPr>
          <a:xfrm>
            <a:off x="3698314" y="1286712"/>
            <a:ext cx="308612" cy="966029"/>
          </a:xfrm>
          <a:custGeom>
            <a:avLst/>
            <a:gdLst>
              <a:gd name="connsiteX0" fmla="*/ 248211 w 308612"/>
              <a:gd name="connsiteY0" fmla="*/ 751 h 966029"/>
              <a:gd name="connsiteX1" fmla="*/ 130736 w 308612"/>
              <a:gd name="connsiteY1" fmla="*/ 207126 h 966029"/>
              <a:gd name="connsiteX2" fmla="*/ 5324 w 308612"/>
              <a:gd name="connsiteY2" fmla="*/ 327776 h 966029"/>
              <a:gd name="connsiteX3" fmla="*/ 25961 w 308612"/>
              <a:gd name="connsiteY3" fmla="*/ 554788 h 966029"/>
              <a:gd name="connsiteX4" fmla="*/ 51361 w 308612"/>
              <a:gd name="connsiteY4" fmla="*/ 735763 h 966029"/>
              <a:gd name="connsiteX5" fmla="*/ 111686 w 308612"/>
              <a:gd name="connsiteY5" fmla="*/ 824663 h 966029"/>
              <a:gd name="connsiteX6" fmla="*/ 173599 w 308612"/>
              <a:gd name="connsiteY6" fmla="*/ 862763 h 966029"/>
              <a:gd name="connsiteX7" fmla="*/ 308536 w 308612"/>
              <a:gd name="connsiteY7" fmla="*/ 965951 h 966029"/>
              <a:gd name="connsiteX8" fmla="*/ 191061 w 308612"/>
              <a:gd name="connsiteY8" fmla="*/ 877051 h 966029"/>
              <a:gd name="connsiteX9" fmla="*/ 68824 w 308612"/>
              <a:gd name="connsiteY9" fmla="*/ 732588 h 966029"/>
              <a:gd name="connsiteX10" fmla="*/ 19611 w 308612"/>
              <a:gd name="connsiteY10" fmla="*/ 408738 h 966029"/>
              <a:gd name="connsiteX11" fmla="*/ 100574 w 308612"/>
              <a:gd name="connsiteY11" fmla="*/ 251576 h 966029"/>
              <a:gd name="connsiteX12" fmla="*/ 202174 w 308612"/>
              <a:gd name="connsiteY12" fmla="*/ 142038 h 966029"/>
              <a:gd name="connsiteX13" fmla="*/ 248211 w 308612"/>
              <a:gd name="connsiteY13" fmla="*/ 751 h 96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8612" h="966029">
                <a:moveTo>
                  <a:pt x="248211" y="751"/>
                </a:moveTo>
                <a:cubicBezTo>
                  <a:pt x="236305" y="11599"/>
                  <a:pt x="171217" y="152622"/>
                  <a:pt x="130736" y="207126"/>
                </a:cubicBezTo>
                <a:cubicBezTo>
                  <a:pt x="90255" y="261630"/>
                  <a:pt x="22786" y="269832"/>
                  <a:pt x="5324" y="327776"/>
                </a:cubicBezTo>
                <a:cubicBezTo>
                  <a:pt x="-12139" y="385720"/>
                  <a:pt x="18288" y="486790"/>
                  <a:pt x="25961" y="554788"/>
                </a:cubicBezTo>
                <a:cubicBezTo>
                  <a:pt x="33634" y="622786"/>
                  <a:pt x="37074" y="690784"/>
                  <a:pt x="51361" y="735763"/>
                </a:cubicBezTo>
                <a:cubicBezTo>
                  <a:pt x="65648" y="780742"/>
                  <a:pt x="91313" y="803496"/>
                  <a:pt x="111686" y="824663"/>
                </a:cubicBezTo>
                <a:cubicBezTo>
                  <a:pt x="132059" y="845830"/>
                  <a:pt x="140791" y="839215"/>
                  <a:pt x="173599" y="862763"/>
                </a:cubicBezTo>
                <a:cubicBezTo>
                  <a:pt x="206407" y="886311"/>
                  <a:pt x="305626" y="963570"/>
                  <a:pt x="308536" y="965951"/>
                </a:cubicBezTo>
                <a:cubicBezTo>
                  <a:pt x="311446" y="968332"/>
                  <a:pt x="231013" y="915945"/>
                  <a:pt x="191061" y="877051"/>
                </a:cubicBezTo>
                <a:cubicBezTo>
                  <a:pt x="151109" y="838157"/>
                  <a:pt x="97399" y="810640"/>
                  <a:pt x="68824" y="732588"/>
                </a:cubicBezTo>
                <a:cubicBezTo>
                  <a:pt x="40249" y="654536"/>
                  <a:pt x="14319" y="488907"/>
                  <a:pt x="19611" y="408738"/>
                </a:cubicBezTo>
                <a:cubicBezTo>
                  <a:pt x="24903" y="328569"/>
                  <a:pt x="70147" y="296026"/>
                  <a:pt x="100574" y="251576"/>
                </a:cubicBezTo>
                <a:cubicBezTo>
                  <a:pt x="131001" y="207126"/>
                  <a:pt x="178626" y="184636"/>
                  <a:pt x="202174" y="142038"/>
                </a:cubicBezTo>
                <a:cubicBezTo>
                  <a:pt x="225722" y="99440"/>
                  <a:pt x="260117" y="-10097"/>
                  <a:pt x="248211" y="7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DD0231D8-26BD-4039-AED5-7CD52AAB0E08}"/>
              </a:ext>
            </a:extLst>
          </p:cNvPr>
          <p:cNvSpPr/>
          <p:nvPr/>
        </p:nvSpPr>
        <p:spPr>
          <a:xfrm>
            <a:off x="3869984" y="1309885"/>
            <a:ext cx="227477" cy="946168"/>
          </a:xfrm>
          <a:custGeom>
            <a:avLst/>
            <a:gdLst>
              <a:gd name="connsiteX0" fmla="*/ 227354 w 227477"/>
              <a:gd name="connsiteY0" fmla="*/ 1390 h 946168"/>
              <a:gd name="connsiteX1" fmla="*/ 140041 w 227477"/>
              <a:gd name="connsiteY1" fmla="*/ 174428 h 946168"/>
              <a:gd name="connsiteX2" fmla="*/ 98766 w 227477"/>
              <a:gd name="connsiteY2" fmla="*/ 287140 h 946168"/>
              <a:gd name="connsiteX3" fmla="*/ 49554 w 227477"/>
              <a:gd name="connsiteY3" fmla="*/ 342703 h 946168"/>
              <a:gd name="connsiteX4" fmla="*/ 13041 w 227477"/>
              <a:gd name="connsiteY4" fmla="*/ 352228 h 946168"/>
              <a:gd name="connsiteX5" fmla="*/ 17804 w 227477"/>
              <a:gd name="connsiteY5" fmla="*/ 544315 h 946168"/>
              <a:gd name="connsiteX6" fmla="*/ 41616 w 227477"/>
              <a:gd name="connsiteY6" fmla="*/ 664965 h 946168"/>
              <a:gd name="connsiteX7" fmla="*/ 120991 w 227477"/>
              <a:gd name="connsiteY7" fmla="*/ 818953 h 946168"/>
              <a:gd name="connsiteX8" fmla="*/ 105116 w 227477"/>
              <a:gd name="connsiteY8" fmla="*/ 945953 h 946168"/>
              <a:gd name="connsiteX9" fmla="*/ 119404 w 227477"/>
              <a:gd name="connsiteY9" fmla="*/ 845940 h 946168"/>
              <a:gd name="connsiteX10" fmla="*/ 49554 w 227477"/>
              <a:gd name="connsiteY10" fmla="*/ 720528 h 946168"/>
              <a:gd name="connsiteX11" fmla="*/ 3516 w 227477"/>
              <a:gd name="connsiteY11" fmla="*/ 471290 h 946168"/>
              <a:gd name="connsiteX12" fmla="*/ 16216 w 227477"/>
              <a:gd name="connsiteY12" fmla="*/ 312540 h 946168"/>
              <a:gd name="connsiteX13" fmla="*/ 119404 w 227477"/>
              <a:gd name="connsiteY13" fmla="*/ 276028 h 946168"/>
              <a:gd name="connsiteX14" fmla="*/ 227354 w 227477"/>
              <a:gd name="connsiteY14" fmla="*/ 1390 h 94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7477" h="946168">
                <a:moveTo>
                  <a:pt x="227354" y="1390"/>
                </a:moveTo>
                <a:cubicBezTo>
                  <a:pt x="230793" y="-15543"/>
                  <a:pt x="161472" y="126803"/>
                  <a:pt x="140041" y="174428"/>
                </a:cubicBezTo>
                <a:cubicBezTo>
                  <a:pt x="118610" y="222053"/>
                  <a:pt x="113847" y="259094"/>
                  <a:pt x="98766" y="287140"/>
                </a:cubicBezTo>
                <a:cubicBezTo>
                  <a:pt x="83685" y="315186"/>
                  <a:pt x="63841" y="331855"/>
                  <a:pt x="49554" y="342703"/>
                </a:cubicBezTo>
                <a:cubicBezTo>
                  <a:pt x="35267" y="353551"/>
                  <a:pt x="18333" y="318626"/>
                  <a:pt x="13041" y="352228"/>
                </a:cubicBezTo>
                <a:cubicBezTo>
                  <a:pt x="7749" y="385830"/>
                  <a:pt x="13042" y="492192"/>
                  <a:pt x="17804" y="544315"/>
                </a:cubicBezTo>
                <a:cubicBezTo>
                  <a:pt x="22566" y="596438"/>
                  <a:pt x="24418" y="619192"/>
                  <a:pt x="41616" y="664965"/>
                </a:cubicBezTo>
                <a:cubicBezTo>
                  <a:pt x="58814" y="710738"/>
                  <a:pt x="110408" y="772122"/>
                  <a:pt x="120991" y="818953"/>
                </a:cubicBezTo>
                <a:cubicBezTo>
                  <a:pt x="131574" y="865784"/>
                  <a:pt x="105380" y="941455"/>
                  <a:pt x="105116" y="945953"/>
                </a:cubicBezTo>
                <a:cubicBezTo>
                  <a:pt x="104852" y="950451"/>
                  <a:pt x="128664" y="883511"/>
                  <a:pt x="119404" y="845940"/>
                </a:cubicBezTo>
                <a:cubicBezTo>
                  <a:pt x="110144" y="808369"/>
                  <a:pt x="68869" y="782970"/>
                  <a:pt x="49554" y="720528"/>
                </a:cubicBezTo>
                <a:cubicBezTo>
                  <a:pt x="30239" y="658086"/>
                  <a:pt x="9072" y="539288"/>
                  <a:pt x="3516" y="471290"/>
                </a:cubicBezTo>
                <a:cubicBezTo>
                  <a:pt x="-2040" y="403292"/>
                  <a:pt x="-3099" y="345084"/>
                  <a:pt x="16216" y="312540"/>
                </a:cubicBezTo>
                <a:cubicBezTo>
                  <a:pt x="35531" y="279996"/>
                  <a:pt x="88712" y="323388"/>
                  <a:pt x="119404" y="276028"/>
                </a:cubicBezTo>
                <a:cubicBezTo>
                  <a:pt x="150096" y="228668"/>
                  <a:pt x="223915" y="18323"/>
                  <a:pt x="227354" y="13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0D963E04-892D-4319-B888-BD41434C13A4}"/>
              </a:ext>
            </a:extLst>
          </p:cNvPr>
          <p:cNvSpPr/>
          <p:nvPr/>
        </p:nvSpPr>
        <p:spPr>
          <a:xfrm>
            <a:off x="3809906" y="2068499"/>
            <a:ext cx="182802" cy="167080"/>
          </a:xfrm>
          <a:custGeom>
            <a:avLst/>
            <a:gdLst>
              <a:gd name="connsiteX0" fmla="*/ 94 w 182802"/>
              <a:gd name="connsiteY0" fmla="*/ 22239 h 167080"/>
              <a:gd name="connsiteX1" fmla="*/ 52482 w 182802"/>
              <a:gd name="connsiteY1" fmla="*/ 14 h 167080"/>
              <a:gd name="connsiteX2" fmla="*/ 122332 w 182802"/>
              <a:gd name="connsiteY2" fmla="*/ 25414 h 167080"/>
              <a:gd name="connsiteX3" fmla="*/ 177894 w 182802"/>
              <a:gd name="connsiteY3" fmla="*/ 71451 h 167080"/>
              <a:gd name="connsiteX4" fmla="*/ 177894 w 182802"/>
              <a:gd name="connsiteY4" fmla="*/ 130189 h 167080"/>
              <a:gd name="connsiteX5" fmla="*/ 165194 w 182802"/>
              <a:gd name="connsiteY5" fmla="*/ 166701 h 167080"/>
              <a:gd name="connsiteX6" fmla="*/ 165194 w 182802"/>
              <a:gd name="connsiteY6" fmla="*/ 147651 h 167080"/>
              <a:gd name="connsiteX7" fmla="*/ 182657 w 182802"/>
              <a:gd name="connsiteY7" fmla="*/ 122251 h 167080"/>
              <a:gd name="connsiteX8" fmla="*/ 154082 w 182802"/>
              <a:gd name="connsiteY8" fmla="*/ 90501 h 167080"/>
              <a:gd name="connsiteX9" fmla="*/ 100107 w 182802"/>
              <a:gd name="connsiteY9" fmla="*/ 58751 h 167080"/>
              <a:gd name="connsiteX10" fmla="*/ 65182 w 182802"/>
              <a:gd name="connsiteY10" fmla="*/ 49226 h 167080"/>
              <a:gd name="connsiteX11" fmla="*/ 94 w 182802"/>
              <a:gd name="connsiteY11" fmla="*/ 22239 h 167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2802" h="167080">
                <a:moveTo>
                  <a:pt x="94" y="22239"/>
                </a:moveTo>
                <a:cubicBezTo>
                  <a:pt x="-2023" y="14037"/>
                  <a:pt x="32109" y="-515"/>
                  <a:pt x="52482" y="14"/>
                </a:cubicBezTo>
                <a:cubicBezTo>
                  <a:pt x="72855" y="543"/>
                  <a:pt x="101430" y="13508"/>
                  <a:pt x="122332" y="25414"/>
                </a:cubicBezTo>
                <a:cubicBezTo>
                  <a:pt x="143234" y="37320"/>
                  <a:pt x="168634" y="53989"/>
                  <a:pt x="177894" y="71451"/>
                </a:cubicBezTo>
                <a:cubicBezTo>
                  <a:pt x="187154" y="88914"/>
                  <a:pt x="180011" y="114314"/>
                  <a:pt x="177894" y="130189"/>
                </a:cubicBezTo>
                <a:cubicBezTo>
                  <a:pt x="175777" y="146064"/>
                  <a:pt x="167311" y="163791"/>
                  <a:pt x="165194" y="166701"/>
                </a:cubicBezTo>
                <a:cubicBezTo>
                  <a:pt x="163077" y="169611"/>
                  <a:pt x="162284" y="155059"/>
                  <a:pt x="165194" y="147651"/>
                </a:cubicBezTo>
                <a:cubicBezTo>
                  <a:pt x="168105" y="140243"/>
                  <a:pt x="184509" y="131776"/>
                  <a:pt x="182657" y="122251"/>
                </a:cubicBezTo>
                <a:cubicBezTo>
                  <a:pt x="180805" y="112726"/>
                  <a:pt x="167840" y="101084"/>
                  <a:pt x="154082" y="90501"/>
                </a:cubicBezTo>
                <a:cubicBezTo>
                  <a:pt x="140324" y="79918"/>
                  <a:pt x="114924" y="65630"/>
                  <a:pt x="100107" y="58751"/>
                </a:cubicBezTo>
                <a:cubicBezTo>
                  <a:pt x="85290" y="51872"/>
                  <a:pt x="76294" y="50549"/>
                  <a:pt x="65182" y="49226"/>
                </a:cubicBezTo>
                <a:cubicBezTo>
                  <a:pt x="54070" y="47903"/>
                  <a:pt x="2211" y="30441"/>
                  <a:pt x="94" y="222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A1A5E9F9-B9A7-4062-A25D-89B3C190D15F}"/>
              </a:ext>
            </a:extLst>
          </p:cNvPr>
          <p:cNvSpPr/>
          <p:nvPr/>
        </p:nvSpPr>
        <p:spPr>
          <a:xfrm>
            <a:off x="3832526" y="2096044"/>
            <a:ext cx="152121" cy="142331"/>
          </a:xfrm>
          <a:custGeom>
            <a:avLst/>
            <a:gdLst>
              <a:gd name="connsiteX0" fmla="*/ 2874 w 152121"/>
              <a:gd name="connsiteY0" fmla="*/ 1044 h 142331"/>
              <a:gd name="connsiteX1" fmla="*/ 91774 w 152121"/>
              <a:gd name="connsiteY1" fmla="*/ 94706 h 142331"/>
              <a:gd name="connsiteX2" fmla="*/ 152099 w 152121"/>
              <a:gd name="connsiteY2" fmla="*/ 142331 h 142331"/>
              <a:gd name="connsiteX3" fmla="*/ 85424 w 152121"/>
              <a:gd name="connsiteY3" fmla="*/ 94706 h 142331"/>
              <a:gd name="connsiteX4" fmla="*/ 26687 w 152121"/>
              <a:gd name="connsiteY4" fmla="*/ 47081 h 142331"/>
              <a:gd name="connsiteX5" fmla="*/ 2874 w 152121"/>
              <a:gd name="connsiteY5" fmla="*/ 1044 h 14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121" h="142331">
                <a:moveTo>
                  <a:pt x="2874" y="1044"/>
                </a:moveTo>
                <a:cubicBezTo>
                  <a:pt x="13722" y="8981"/>
                  <a:pt x="66903" y="71158"/>
                  <a:pt x="91774" y="94706"/>
                </a:cubicBezTo>
                <a:cubicBezTo>
                  <a:pt x="116645" y="118254"/>
                  <a:pt x="153157" y="142331"/>
                  <a:pt x="152099" y="142331"/>
                </a:cubicBezTo>
                <a:cubicBezTo>
                  <a:pt x="151041" y="142331"/>
                  <a:pt x="106326" y="110581"/>
                  <a:pt x="85424" y="94706"/>
                </a:cubicBezTo>
                <a:cubicBezTo>
                  <a:pt x="64522" y="78831"/>
                  <a:pt x="38858" y="61633"/>
                  <a:pt x="26687" y="47081"/>
                </a:cubicBezTo>
                <a:cubicBezTo>
                  <a:pt x="14516" y="32529"/>
                  <a:pt x="-7974" y="-6893"/>
                  <a:pt x="2874" y="10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34BE5998-5E4B-4BEA-8F2E-36D1B69A8A1C}"/>
              </a:ext>
            </a:extLst>
          </p:cNvPr>
          <p:cNvSpPr/>
          <p:nvPr/>
        </p:nvSpPr>
        <p:spPr>
          <a:xfrm>
            <a:off x="3574540" y="1557722"/>
            <a:ext cx="148245" cy="326336"/>
          </a:xfrm>
          <a:custGeom>
            <a:avLst/>
            <a:gdLst>
              <a:gd name="connsiteX0" fmla="*/ 86235 w 148245"/>
              <a:gd name="connsiteY0" fmla="*/ 117091 h 326336"/>
              <a:gd name="connsiteX1" fmla="*/ 148148 w 148245"/>
              <a:gd name="connsiteY1" fmla="*/ 267903 h 326336"/>
              <a:gd name="connsiteX2" fmla="*/ 100523 w 148245"/>
              <a:gd name="connsiteY2" fmla="*/ 220278 h 326336"/>
              <a:gd name="connsiteX3" fmla="*/ 100523 w 148245"/>
              <a:gd name="connsiteY3" fmla="*/ 325053 h 326336"/>
              <a:gd name="connsiteX4" fmla="*/ 70360 w 148245"/>
              <a:gd name="connsiteY4" fmla="*/ 271078 h 326336"/>
              <a:gd name="connsiteX5" fmla="*/ 22735 w 148245"/>
              <a:gd name="connsiteY5" fmla="*/ 161541 h 326336"/>
              <a:gd name="connsiteX6" fmla="*/ 510 w 148245"/>
              <a:gd name="connsiteY6" fmla="*/ 90103 h 326336"/>
              <a:gd name="connsiteX7" fmla="*/ 6860 w 148245"/>
              <a:gd name="connsiteY7" fmla="*/ 1203 h 326336"/>
              <a:gd name="connsiteX8" fmla="*/ 3685 w 148245"/>
              <a:gd name="connsiteY8" fmla="*/ 40891 h 326336"/>
              <a:gd name="connsiteX9" fmla="*/ 38610 w 148245"/>
              <a:gd name="connsiteY9" fmla="*/ 72641 h 326336"/>
              <a:gd name="connsiteX10" fmla="*/ 86235 w 148245"/>
              <a:gd name="connsiteY10" fmla="*/ 117091 h 326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8245" h="326336">
                <a:moveTo>
                  <a:pt x="86235" y="117091"/>
                </a:moveTo>
                <a:cubicBezTo>
                  <a:pt x="104491" y="149635"/>
                  <a:pt x="145767" y="250705"/>
                  <a:pt x="148148" y="267903"/>
                </a:cubicBezTo>
                <a:cubicBezTo>
                  <a:pt x="150529" y="285101"/>
                  <a:pt x="108460" y="210753"/>
                  <a:pt x="100523" y="220278"/>
                </a:cubicBezTo>
                <a:cubicBezTo>
                  <a:pt x="92586" y="229803"/>
                  <a:pt x="105550" y="316586"/>
                  <a:pt x="100523" y="325053"/>
                </a:cubicBezTo>
                <a:cubicBezTo>
                  <a:pt x="95496" y="333520"/>
                  <a:pt x="83325" y="298330"/>
                  <a:pt x="70360" y="271078"/>
                </a:cubicBezTo>
                <a:cubicBezTo>
                  <a:pt x="57395" y="243826"/>
                  <a:pt x="34377" y="191703"/>
                  <a:pt x="22735" y="161541"/>
                </a:cubicBezTo>
                <a:cubicBezTo>
                  <a:pt x="11093" y="131379"/>
                  <a:pt x="3156" y="116826"/>
                  <a:pt x="510" y="90103"/>
                </a:cubicBezTo>
                <a:cubicBezTo>
                  <a:pt x="-2136" y="63380"/>
                  <a:pt x="6331" y="9405"/>
                  <a:pt x="6860" y="1203"/>
                </a:cubicBezTo>
                <a:cubicBezTo>
                  <a:pt x="7389" y="-6999"/>
                  <a:pt x="-1607" y="28985"/>
                  <a:pt x="3685" y="40891"/>
                </a:cubicBezTo>
                <a:cubicBezTo>
                  <a:pt x="8977" y="52797"/>
                  <a:pt x="27497" y="65497"/>
                  <a:pt x="38610" y="72641"/>
                </a:cubicBezTo>
                <a:cubicBezTo>
                  <a:pt x="49722" y="79785"/>
                  <a:pt x="67979" y="84547"/>
                  <a:pt x="86235" y="1170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D222FD3C-34E9-44D2-A8CE-B9244238301F}"/>
              </a:ext>
            </a:extLst>
          </p:cNvPr>
          <p:cNvSpPr/>
          <p:nvPr/>
        </p:nvSpPr>
        <p:spPr>
          <a:xfrm>
            <a:off x="3794034" y="1571538"/>
            <a:ext cx="104869" cy="385435"/>
          </a:xfrm>
          <a:custGeom>
            <a:avLst/>
            <a:gdLst>
              <a:gd name="connsiteX0" fmla="*/ 104866 w 104869"/>
              <a:gd name="connsiteY0" fmla="*/ 84225 h 385435"/>
              <a:gd name="connsiteX1" fmla="*/ 35016 w 104869"/>
              <a:gd name="connsiteY1" fmla="*/ 77875 h 385435"/>
              <a:gd name="connsiteX2" fmla="*/ 9616 w 104869"/>
              <a:gd name="connsiteY2" fmla="*/ 87 h 385435"/>
              <a:gd name="connsiteX3" fmla="*/ 35016 w 104869"/>
              <a:gd name="connsiteY3" fmla="*/ 63587 h 385435"/>
              <a:gd name="connsiteX4" fmla="*/ 91 w 104869"/>
              <a:gd name="connsiteY4" fmla="*/ 114387 h 385435"/>
              <a:gd name="connsiteX5" fmla="*/ 47716 w 104869"/>
              <a:gd name="connsiteY5" fmla="*/ 374737 h 385435"/>
              <a:gd name="connsiteX6" fmla="*/ 35016 w 104869"/>
              <a:gd name="connsiteY6" fmla="*/ 323937 h 385435"/>
              <a:gd name="connsiteX7" fmla="*/ 58829 w 104869"/>
              <a:gd name="connsiteY7" fmla="*/ 217575 h 385435"/>
              <a:gd name="connsiteX8" fmla="*/ 38191 w 104869"/>
              <a:gd name="connsiteY8" fmla="*/ 112800 h 385435"/>
              <a:gd name="connsiteX9" fmla="*/ 104866 w 104869"/>
              <a:gd name="connsiteY9" fmla="*/ 84225 h 38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869" h="385435">
                <a:moveTo>
                  <a:pt x="104866" y="84225"/>
                </a:moveTo>
                <a:cubicBezTo>
                  <a:pt x="104337" y="78404"/>
                  <a:pt x="50891" y="91898"/>
                  <a:pt x="35016" y="77875"/>
                </a:cubicBezTo>
                <a:cubicBezTo>
                  <a:pt x="19141" y="63852"/>
                  <a:pt x="9616" y="2468"/>
                  <a:pt x="9616" y="87"/>
                </a:cubicBezTo>
                <a:cubicBezTo>
                  <a:pt x="9616" y="-2294"/>
                  <a:pt x="36603" y="44537"/>
                  <a:pt x="35016" y="63587"/>
                </a:cubicBezTo>
                <a:cubicBezTo>
                  <a:pt x="33429" y="82637"/>
                  <a:pt x="-2026" y="62529"/>
                  <a:pt x="91" y="114387"/>
                </a:cubicBezTo>
                <a:cubicBezTo>
                  <a:pt x="2208" y="166245"/>
                  <a:pt x="41895" y="339812"/>
                  <a:pt x="47716" y="374737"/>
                </a:cubicBezTo>
                <a:cubicBezTo>
                  <a:pt x="53537" y="409662"/>
                  <a:pt x="33164" y="350131"/>
                  <a:pt x="35016" y="323937"/>
                </a:cubicBezTo>
                <a:cubicBezTo>
                  <a:pt x="36868" y="297743"/>
                  <a:pt x="58300" y="252765"/>
                  <a:pt x="58829" y="217575"/>
                </a:cubicBezTo>
                <a:cubicBezTo>
                  <a:pt x="59358" y="182386"/>
                  <a:pt x="37133" y="136348"/>
                  <a:pt x="38191" y="112800"/>
                </a:cubicBezTo>
                <a:cubicBezTo>
                  <a:pt x="39249" y="89252"/>
                  <a:pt x="105395" y="90046"/>
                  <a:pt x="104866" y="842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1E2D2DDB-8848-46B2-8BEC-5A6B70F871FE}"/>
              </a:ext>
            </a:extLst>
          </p:cNvPr>
          <p:cNvSpPr/>
          <p:nvPr/>
        </p:nvSpPr>
        <p:spPr>
          <a:xfrm>
            <a:off x="3966761" y="1420814"/>
            <a:ext cx="78422" cy="245206"/>
          </a:xfrm>
          <a:custGeom>
            <a:avLst/>
            <a:gdLst>
              <a:gd name="connsiteX0" fmla="*/ 46439 w 78422"/>
              <a:gd name="connsiteY0" fmla="*/ 1586 h 245206"/>
              <a:gd name="connsiteX1" fmla="*/ 49614 w 78422"/>
              <a:gd name="connsiteY1" fmla="*/ 236536 h 245206"/>
              <a:gd name="connsiteX2" fmla="*/ 40089 w 78422"/>
              <a:gd name="connsiteY2" fmla="*/ 192086 h 245206"/>
              <a:gd name="connsiteX3" fmla="*/ 6752 w 78422"/>
              <a:gd name="connsiteY3" fmla="*/ 168274 h 245206"/>
              <a:gd name="connsiteX4" fmla="*/ 6752 w 78422"/>
              <a:gd name="connsiteY4" fmla="*/ 161924 h 245206"/>
              <a:gd name="connsiteX5" fmla="*/ 78189 w 78422"/>
              <a:gd name="connsiteY5" fmla="*/ 133349 h 245206"/>
              <a:gd name="connsiteX6" fmla="*/ 46439 w 78422"/>
              <a:gd name="connsiteY6" fmla="*/ 1586 h 24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422" h="245206">
                <a:moveTo>
                  <a:pt x="46439" y="1586"/>
                </a:moveTo>
                <a:cubicBezTo>
                  <a:pt x="41676" y="18784"/>
                  <a:pt x="50672" y="204786"/>
                  <a:pt x="49614" y="236536"/>
                </a:cubicBezTo>
                <a:cubicBezTo>
                  <a:pt x="48556" y="268286"/>
                  <a:pt x="47233" y="203463"/>
                  <a:pt x="40089" y="192086"/>
                </a:cubicBezTo>
                <a:cubicBezTo>
                  <a:pt x="32945" y="180709"/>
                  <a:pt x="12308" y="173301"/>
                  <a:pt x="6752" y="168274"/>
                </a:cubicBezTo>
                <a:cubicBezTo>
                  <a:pt x="1196" y="163247"/>
                  <a:pt x="-5154" y="167745"/>
                  <a:pt x="6752" y="161924"/>
                </a:cubicBezTo>
                <a:cubicBezTo>
                  <a:pt x="18658" y="156103"/>
                  <a:pt x="75014" y="154516"/>
                  <a:pt x="78189" y="133349"/>
                </a:cubicBezTo>
                <a:cubicBezTo>
                  <a:pt x="81364" y="112182"/>
                  <a:pt x="51202" y="-15612"/>
                  <a:pt x="46439" y="158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472475BE-FC22-472E-AFD2-0EFDA0B316BF}"/>
              </a:ext>
            </a:extLst>
          </p:cNvPr>
          <p:cNvSpPr/>
          <p:nvPr/>
        </p:nvSpPr>
        <p:spPr>
          <a:xfrm>
            <a:off x="3990918" y="1455725"/>
            <a:ext cx="160051" cy="656133"/>
          </a:xfrm>
          <a:custGeom>
            <a:avLst/>
            <a:gdLst>
              <a:gd name="connsiteX0" fmla="*/ 19107 w 160051"/>
              <a:gd name="connsiteY0" fmla="*/ 13 h 656133"/>
              <a:gd name="connsiteX1" fmla="*/ 23870 w 160051"/>
              <a:gd name="connsiteY1" fmla="*/ 234963 h 656133"/>
              <a:gd name="connsiteX2" fmla="*/ 57 w 160051"/>
              <a:gd name="connsiteY2" fmla="*/ 315925 h 656133"/>
              <a:gd name="connsiteX3" fmla="*/ 31807 w 160051"/>
              <a:gd name="connsiteY3" fmla="*/ 404825 h 656133"/>
              <a:gd name="connsiteX4" fmla="*/ 17520 w 160051"/>
              <a:gd name="connsiteY4" fmla="*/ 460388 h 656133"/>
              <a:gd name="connsiteX5" fmla="*/ 31807 w 160051"/>
              <a:gd name="connsiteY5" fmla="*/ 565163 h 656133"/>
              <a:gd name="connsiteX6" fmla="*/ 31807 w 160051"/>
              <a:gd name="connsiteY6" fmla="*/ 631838 h 656133"/>
              <a:gd name="connsiteX7" fmla="*/ 98482 w 160051"/>
              <a:gd name="connsiteY7" fmla="*/ 627075 h 656133"/>
              <a:gd name="connsiteX8" fmla="*/ 98482 w 160051"/>
              <a:gd name="connsiteY8" fmla="*/ 609613 h 656133"/>
              <a:gd name="connsiteX9" fmla="*/ 155632 w 160051"/>
              <a:gd name="connsiteY9" fmla="*/ 473088 h 656133"/>
              <a:gd name="connsiteX10" fmla="*/ 154045 w 160051"/>
              <a:gd name="connsiteY10" fmla="*/ 452450 h 656133"/>
              <a:gd name="connsiteX11" fmla="*/ 136582 w 160051"/>
              <a:gd name="connsiteY11" fmla="*/ 506425 h 656133"/>
              <a:gd name="connsiteX12" fmla="*/ 66732 w 160051"/>
              <a:gd name="connsiteY12" fmla="*/ 654063 h 656133"/>
              <a:gd name="connsiteX13" fmla="*/ 38157 w 160051"/>
              <a:gd name="connsiteY13" fmla="*/ 582625 h 656133"/>
              <a:gd name="connsiteX14" fmla="*/ 39745 w 160051"/>
              <a:gd name="connsiteY14" fmla="*/ 439750 h 656133"/>
              <a:gd name="connsiteX15" fmla="*/ 11170 w 160051"/>
              <a:gd name="connsiteY15" fmla="*/ 331800 h 656133"/>
              <a:gd name="connsiteX16" fmla="*/ 33395 w 160051"/>
              <a:gd name="connsiteY16" fmla="*/ 246075 h 656133"/>
              <a:gd name="connsiteX17" fmla="*/ 19107 w 160051"/>
              <a:gd name="connsiteY17" fmla="*/ 13 h 656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0051" h="656133">
                <a:moveTo>
                  <a:pt x="19107" y="13"/>
                </a:moveTo>
                <a:cubicBezTo>
                  <a:pt x="17520" y="-1839"/>
                  <a:pt x="27045" y="182311"/>
                  <a:pt x="23870" y="234963"/>
                </a:cubicBezTo>
                <a:cubicBezTo>
                  <a:pt x="20695" y="287615"/>
                  <a:pt x="-1266" y="287615"/>
                  <a:pt x="57" y="315925"/>
                </a:cubicBezTo>
                <a:cubicBezTo>
                  <a:pt x="1380" y="344235"/>
                  <a:pt x="28897" y="380748"/>
                  <a:pt x="31807" y="404825"/>
                </a:cubicBezTo>
                <a:cubicBezTo>
                  <a:pt x="34718" y="428902"/>
                  <a:pt x="17520" y="433665"/>
                  <a:pt x="17520" y="460388"/>
                </a:cubicBezTo>
                <a:cubicBezTo>
                  <a:pt x="17520" y="487111"/>
                  <a:pt x="29426" y="536588"/>
                  <a:pt x="31807" y="565163"/>
                </a:cubicBezTo>
                <a:cubicBezTo>
                  <a:pt x="34188" y="593738"/>
                  <a:pt x="20694" y="621519"/>
                  <a:pt x="31807" y="631838"/>
                </a:cubicBezTo>
                <a:cubicBezTo>
                  <a:pt x="42920" y="642157"/>
                  <a:pt x="87370" y="630779"/>
                  <a:pt x="98482" y="627075"/>
                </a:cubicBezTo>
                <a:cubicBezTo>
                  <a:pt x="109594" y="623371"/>
                  <a:pt x="88957" y="635277"/>
                  <a:pt x="98482" y="609613"/>
                </a:cubicBezTo>
                <a:cubicBezTo>
                  <a:pt x="108007" y="583949"/>
                  <a:pt x="146371" y="499282"/>
                  <a:pt x="155632" y="473088"/>
                </a:cubicBezTo>
                <a:cubicBezTo>
                  <a:pt x="164893" y="446894"/>
                  <a:pt x="157220" y="446894"/>
                  <a:pt x="154045" y="452450"/>
                </a:cubicBezTo>
                <a:cubicBezTo>
                  <a:pt x="150870" y="458006"/>
                  <a:pt x="151134" y="472823"/>
                  <a:pt x="136582" y="506425"/>
                </a:cubicBezTo>
                <a:cubicBezTo>
                  <a:pt x="122030" y="540027"/>
                  <a:pt x="83136" y="641363"/>
                  <a:pt x="66732" y="654063"/>
                </a:cubicBezTo>
                <a:cubicBezTo>
                  <a:pt x="50328" y="666763"/>
                  <a:pt x="42655" y="618344"/>
                  <a:pt x="38157" y="582625"/>
                </a:cubicBezTo>
                <a:cubicBezTo>
                  <a:pt x="33659" y="546906"/>
                  <a:pt x="44243" y="481554"/>
                  <a:pt x="39745" y="439750"/>
                </a:cubicBezTo>
                <a:cubicBezTo>
                  <a:pt x="35247" y="397946"/>
                  <a:pt x="12228" y="364079"/>
                  <a:pt x="11170" y="331800"/>
                </a:cubicBezTo>
                <a:cubicBezTo>
                  <a:pt x="10112" y="299521"/>
                  <a:pt x="31278" y="298727"/>
                  <a:pt x="33395" y="246075"/>
                </a:cubicBezTo>
                <a:cubicBezTo>
                  <a:pt x="35512" y="193423"/>
                  <a:pt x="20694" y="1865"/>
                  <a:pt x="19107" y="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EB4AB000-3D37-4386-BD6B-BE469B9C9797}"/>
              </a:ext>
            </a:extLst>
          </p:cNvPr>
          <p:cNvSpPr/>
          <p:nvPr/>
        </p:nvSpPr>
        <p:spPr>
          <a:xfrm>
            <a:off x="4062336" y="1602665"/>
            <a:ext cx="126336" cy="533680"/>
          </a:xfrm>
          <a:custGeom>
            <a:avLst/>
            <a:gdLst>
              <a:gd name="connsiteX0" fmla="*/ 125489 w 126336"/>
              <a:gd name="connsiteY0" fmla="*/ 710 h 533680"/>
              <a:gd name="connsiteX1" fmla="*/ 82627 w 126336"/>
              <a:gd name="connsiteY1" fmla="*/ 299160 h 533680"/>
              <a:gd name="connsiteX2" fmla="*/ 77 w 126336"/>
              <a:gd name="connsiteY2" fmla="*/ 532523 h 533680"/>
              <a:gd name="connsiteX3" fmla="*/ 68339 w 126336"/>
              <a:gd name="connsiteY3" fmla="*/ 381710 h 533680"/>
              <a:gd name="connsiteX4" fmla="*/ 106439 w 126336"/>
              <a:gd name="connsiteY4" fmla="*/ 219785 h 533680"/>
              <a:gd name="connsiteX5" fmla="*/ 125489 w 126336"/>
              <a:gd name="connsiteY5" fmla="*/ 710 h 53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36" h="533680">
                <a:moveTo>
                  <a:pt x="125489" y="710"/>
                </a:moveTo>
                <a:cubicBezTo>
                  <a:pt x="121520" y="13939"/>
                  <a:pt x="103529" y="210525"/>
                  <a:pt x="82627" y="299160"/>
                </a:cubicBezTo>
                <a:cubicBezTo>
                  <a:pt x="61725" y="387795"/>
                  <a:pt x="2458" y="518765"/>
                  <a:pt x="77" y="532523"/>
                </a:cubicBezTo>
                <a:cubicBezTo>
                  <a:pt x="-2304" y="546281"/>
                  <a:pt x="50612" y="433833"/>
                  <a:pt x="68339" y="381710"/>
                </a:cubicBezTo>
                <a:cubicBezTo>
                  <a:pt x="86066" y="329587"/>
                  <a:pt x="94004" y="276935"/>
                  <a:pt x="106439" y="219785"/>
                </a:cubicBezTo>
                <a:cubicBezTo>
                  <a:pt x="118874" y="162635"/>
                  <a:pt x="129458" y="-12519"/>
                  <a:pt x="125489" y="7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B417F3B6-5975-418B-B0DF-F8187176C06E}"/>
              </a:ext>
            </a:extLst>
          </p:cNvPr>
          <p:cNvSpPr/>
          <p:nvPr/>
        </p:nvSpPr>
        <p:spPr>
          <a:xfrm>
            <a:off x="4034394" y="1812734"/>
            <a:ext cx="100827" cy="269894"/>
          </a:xfrm>
          <a:custGeom>
            <a:avLst/>
            <a:gdLst>
              <a:gd name="connsiteX0" fmla="*/ 35956 w 100827"/>
              <a:gd name="connsiteY0" fmla="*/ 191 h 269894"/>
              <a:gd name="connsiteX1" fmla="*/ 91519 w 100827"/>
              <a:gd name="connsiteY1" fmla="*/ 85916 h 269894"/>
              <a:gd name="connsiteX2" fmla="*/ 74056 w 100827"/>
              <a:gd name="connsiteY2" fmla="*/ 168466 h 269894"/>
              <a:gd name="connsiteX3" fmla="*/ 37544 w 100827"/>
              <a:gd name="connsiteY3" fmla="*/ 244666 h 269894"/>
              <a:gd name="connsiteX4" fmla="*/ 1031 w 100827"/>
              <a:gd name="connsiteY4" fmla="*/ 268479 h 269894"/>
              <a:gd name="connsiteX5" fmla="*/ 15319 w 100827"/>
              <a:gd name="connsiteY5" fmla="*/ 262129 h 269894"/>
              <a:gd name="connsiteX6" fmla="*/ 69294 w 100827"/>
              <a:gd name="connsiteY6" fmla="*/ 220854 h 269894"/>
              <a:gd name="connsiteX7" fmla="*/ 88344 w 100827"/>
              <a:gd name="connsiteY7" fmla="*/ 155766 h 269894"/>
              <a:gd name="connsiteX8" fmla="*/ 99456 w 100827"/>
              <a:gd name="connsiteY8" fmla="*/ 65279 h 269894"/>
              <a:gd name="connsiteX9" fmla="*/ 35956 w 100827"/>
              <a:gd name="connsiteY9" fmla="*/ 191 h 26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827" h="269894">
                <a:moveTo>
                  <a:pt x="35956" y="191"/>
                </a:moveTo>
                <a:cubicBezTo>
                  <a:pt x="34633" y="3630"/>
                  <a:pt x="85169" y="57870"/>
                  <a:pt x="91519" y="85916"/>
                </a:cubicBezTo>
                <a:cubicBezTo>
                  <a:pt x="97869" y="113962"/>
                  <a:pt x="83052" y="142008"/>
                  <a:pt x="74056" y="168466"/>
                </a:cubicBezTo>
                <a:cubicBezTo>
                  <a:pt x="65060" y="194924"/>
                  <a:pt x="49715" y="227997"/>
                  <a:pt x="37544" y="244666"/>
                </a:cubicBezTo>
                <a:cubicBezTo>
                  <a:pt x="25373" y="261335"/>
                  <a:pt x="4735" y="265569"/>
                  <a:pt x="1031" y="268479"/>
                </a:cubicBezTo>
                <a:cubicBezTo>
                  <a:pt x="-2673" y="271390"/>
                  <a:pt x="3942" y="270066"/>
                  <a:pt x="15319" y="262129"/>
                </a:cubicBezTo>
                <a:cubicBezTo>
                  <a:pt x="26696" y="254192"/>
                  <a:pt x="57123" y="238581"/>
                  <a:pt x="69294" y="220854"/>
                </a:cubicBezTo>
                <a:cubicBezTo>
                  <a:pt x="81465" y="203127"/>
                  <a:pt x="83317" y="181695"/>
                  <a:pt x="88344" y="155766"/>
                </a:cubicBezTo>
                <a:cubicBezTo>
                  <a:pt x="93371" y="129837"/>
                  <a:pt x="104748" y="90150"/>
                  <a:pt x="99456" y="65279"/>
                </a:cubicBezTo>
                <a:cubicBezTo>
                  <a:pt x="94164" y="40408"/>
                  <a:pt x="37279" y="-3248"/>
                  <a:pt x="35956" y="1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D9476E52-A051-4EC6-A269-B4A745E94EBB}"/>
              </a:ext>
            </a:extLst>
          </p:cNvPr>
          <p:cNvSpPr/>
          <p:nvPr/>
        </p:nvSpPr>
        <p:spPr>
          <a:xfrm>
            <a:off x="4018148" y="1814011"/>
            <a:ext cx="105313" cy="62454"/>
          </a:xfrm>
          <a:custGeom>
            <a:avLst/>
            <a:gdLst>
              <a:gd name="connsiteX0" fmla="*/ 104590 w 105313"/>
              <a:gd name="connsiteY0" fmla="*/ 62414 h 62454"/>
              <a:gd name="connsiteX1" fmla="*/ 36327 w 105313"/>
              <a:gd name="connsiteY1" fmla="*/ 14789 h 62454"/>
              <a:gd name="connsiteX2" fmla="*/ 12515 w 105313"/>
              <a:gd name="connsiteY2" fmla="*/ 41777 h 62454"/>
              <a:gd name="connsiteX3" fmla="*/ 1402 w 105313"/>
              <a:gd name="connsiteY3" fmla="*/ 52889 h 62454"/>
              <a:gd name="connsiteX4" fmla="*/ 4577 w 105313"/>
              <a:gd name="connsiteY4" fmla="*/ 17964 h 62454"/>
              <a:gd name="connsiteX5" fmla="*/ 41090 w 105313"/>
              <a:gd name="connsiteY5" fmla="*/ 2089 h 62454"/>
              <a:gd name="connsiteX6" fmla="*/ 71252 w 105313"/>
              <a:gd name="connsiteY6" fmla="*/ 5264 h 62454"/>
              <a:gd name="connsiteX7" fmla="*/ 104590 w 105313"/>
              <a:gd name="connsiteY7" fmla="*/ 62414 h 6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313" h="62454">
                <a:moveTo>
                  <a:pt x="104590" y="62414"/>
                </a:moveTo>
                <a:cubicBezTo>
                  <a:pt x="98769" y="64002"/>
                  <a:pt x="51673" y="18228"/>
                  <a:pt x="36327" y="14789"/>
                </a:cubicBezTo>
                <a:cubicBezTo>
                  <a:pt x="20981" y="11349"/>
                  <a:pt x="18336" y="35427"/>
                  <a:pt x="12515" y="41777"/>
                </a:cubicBezTo>
                <a:cubicBezTo>
                  <a:pt x="6694" y="48127"/>
                  <a:pt x="2725" y="56858"/>
                  <a:pt x="1402" y="52889"/>
                </a:cubicBezTo>
                <a:cubicBezTo>
                  <a:pt x="79" y="48920"/>
                  <a:pt x="-2038" y="26431"/>
                  <a:pt x="4577" y="17964"/>
                </a:cubicBezTo>
                <a:cubicBezTo>
                  <a:pt x="11192" y="9497"/>
                  <a:pt x="29978" y="4206"/>
                  <a:pt x="41090" y="2089"/>
                </a:cubicBezTo>
                <a:cubicBezTo>
                  <a:pt x="52202" y="-28"/>
                  <a:pt x="63050" y="-2409"/>
                  <a:pt x="71252" y="5264"/>
                </a:cubicBezTo>
                <a:cubicBezTo>
                  <a:pt x="79454" y="12937"/>
                  <a:pt x="110411" y="60826"/>
                  <a:pt x="104590" y="624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70605D66-3BD2-4E1B-870A-6EF36031F16B}"/>
              </a:ext>
            </a:extLst>
          </p:cNvPr>
          <p:cNvSpPr/>
          <p:nvPr/>
        </p:nvSpPr>
        <p:spPr>
          <a:xfrm>
            <a:off x="4093841" y="1598129"/>
            <a:ext cx="169482" cy="755716"/>
          </a:xfrm>
          <a:custGeom>
            <a:avLst/>
            <a:gdLst>
              <a:gd name="connsiteX0" fmla="*/ 95572 w 169482"/>
              <a:gd name="connsiteY0" fmla="*/ 484 h 755716"/>
              <a:gd name="connsiteX1" fmla="*/ 140022 w 169482"/>
              <a:gd name="connsiteY1" fmla="*/ 159234 h 755716"/>
              <a:gd name="connsiteX2" fmla="*/ 144784 w 169482"/>
              <a:gd name="connsiteY2" fmla="*/ 348146 h 755716"/>
              <a:gd name="connsiteX3" fmla="*/ 49534 w 169482"/>
              <a:gd name="connsiteY3" fmla="*/ 516421 h 755716"/>
              <a:gd name="connsiteX4" fmla="*/ 13022 w 169482"/>
              <a:gd name="connsiteY4" fmla="*/ 613259 h 755716"/>
              <a:gd name="connsiteX5" fmla="*/ 52709 w 169482"/>
              <a:gd name="connsiteY5" fmla="*/ 754546 h 755716"/>
              <a:gd name="connsiteX6" fmla="*/ 322 w 169482"/>
              <a:gd name="connsiteY6" fmla="*/ 671996 h 755716"/>
              <a:gd name="connsiteX7" fmla="*/ 82872 w 169482"/>
              <a:gd name="connsiteY7" fmla="*/ 522771 h 755716"/>
              <a:gd name="connsiteX8" fmla="*/ 163834 w 169482"/>
              <a:gd name="connsiteY8" fmla="*/ 337034 h 755716"/>
              <a:gd name="connsiteX9" fmla="*/ 159072 w 169482"/>
              <a:gd name="connsiteY9" fmla="*/ 117959 h 755716"/>
              <a:gd name="connsiteX10" fmla="*/ 95572 w 169482"/>
              <a:gd name="connsiteY10" fmla="*/ 484 h 75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482" h="755716">
                <a:moveTo>
                  <a:pt x="95572" y="484"/>
                </a:moveTo>
                <a:cubicBezTo>
                  <a:pt x="92397" y="7363"/>
                  <a:pt x="131820" y="101290"/>
                  <a:pt x="140022" y="159234"/>
                </a:cubicBezTo>
                <a:cubicBezTo>
                  <a:pt x="148224" y="217178"/>
                  <a:pt x="159865" y="288615"/>
                  <a:pt x="144784" y="348146"/>
                </a:cubicBezTo>
                <a:cubicBezTo>
                  <a:pt x="129703" y="407677"/>
                  <a:pt x="71494" y="472236"/>
                  <a:pt x="49534" y="516421"/>
                </a:cubicBezTo>
                <a:cubicBezTo>
                  <a:pt x="27574" y="560607"/>
                  <a:pt x="12493" y="573572"/>
                  <a:pt x="13022" y="613259"/>
                </a:cubicBezTo>
                <a:cubicBezTo>
                  <a:pt x="13551" y="652946"/>
                  <a:pt x="54826" y="744757"/>
                  <a:pt x="52709" y="754546"/>
                </a:cubicBezTo>
                <a:cubicBezTo>
                  <a:pt x="50592" y="764335"/>
                  <a:pt x="-4705" y="710625"/>
                  <a:pt x="322" y="671996"/>
                </a:cubicBezTo>
                <a:cubicBezTo>
                  <a:pt x="5349" y="633367"/>
                  <a:pt x="55620" y="578598"/>
                  <a:pt x="82872" y="522771"/>
                </a:cubicBezTo>
                <a:cubicBezTo>
                  <a:pt x="110124" y="466944"/>
                  <a:pt x="151134" y="404503"/>
                  <a:pt x="163834" y="337034"/>
                </a:cubicBezTo>
                <a:cubicBezTo>
                  <a:pt x="176534" y="269565"/>
                  <a:pt x="164628" y="174580"/>
                  <a:pt x="159072" y="117959"/>
                </a:cubicBezTo>
                <a:cubicBezTo>
                  <a:pt x="153516" y="61338"/>
                  <a:pt x="98747" y="-6395"/>
                  <a:pt x="95572" y="4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68F7CB68-DEFC-4F61-9079-21575A394C0C}"/>
              </a:ext>
            </a:extLst>
          </p:cNvPr>
          <p:cNvSpPr/>
          <p:nvPr/>
        </p:nvSpPr>
        <p:spPr>
          <a:xfrm>
            <a:off x="4087800" y="2193913"/>
            <a:ext cx="216023" cy="229063"/>
          </a:xfrm>
          <a:custGeom>
            <a:avLst/>
            <a:gdLst>
              <a:gd name="connsiteX0" fmla="*/ 215913 w 216023"/>
              <a:gd name="connsiteY0" fmla="*/ 12 h 229063"/>
              <a:gd name="connsiteX1" fmla="*/ 131775 w 216023"/>
              <a:gd name="connsiteY1" fmla="*/ 134950 h 229063"/>
              <a:gd name="connsiteX2" fmla="*/ 87325 w 216023"/>
              <a:gd name="connsiteY2" fmla="*/ 195275 h 229063"/>
              <a:gd name="connsiteX3" fmla="*/ 13 w 216023"/>
              <a:gd name="connsiteY3" fmla="*/ 228612 h 229063"/>
              <a:gd name="connsiteX4" fmla="*/ 80975 w 216023"/>
              <a:gd name="connsiteY4" fmla="*/ 209562 h 229063"/>
              <a:gd name="connsiteX5" fmla="*/ 112725 w 216023"/>
              <a:gd name="connsiteY5" fmla="*/ 142887 h 229063"/>
              <a:gd name="connsiteX6" fmla="*/ 215913 w 216023"/>
              <a:gd name="connsiteY6" fmla="*/ 12 h 22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23" h="229063">
                <a:moveTo>
                  <a:pt x="215913" y="12"/>
                </a:moveTo>
                <a:cubicBezTo>
                  <a:pt x="219088" y="-1311"/>
                  <a:pt x="153206" y="102406"/>
                  <a:pt x="131775" y="134950"/>
                </a:cubicBezTo>
                <a:cubicBezTo>
                  <a:pt x="110344" y="167494"/>
                  <a:pt x="109285" y="179665"/>
                  <a:pt x="87325" y="195275"/>
                </a:cubicBezTo>
                <a:cubicBezTo>
                  <a:pt x="65365" y="210885"/>
                  <a:pt x="1071" y="226231"/>
                  <a:pt x="13" y="228612"/>
                </a:cubicBezTo>
                <a:cubicBezTo>
                  <a:pt x="-1045" y="230993"/>
                  <a:pt x="62190" y="223850"/>
                  <a:pt x="80975" y="209562"/>
                </a:cubicBezTo>
                <a:cubicBezTo>
                  <a:pt x="99760" y="195274"/>
                  <a:pt x="98173" y="177812"/>
                  <a:pt x="112725" y="142887"/>
                </a:cubicBezTo>
                <a:cubicBezTo>
                  <a:pt x="127277" y="107962"/>
                  <a:pt x="212738" y="1335"/>
                  <a:pt x="215913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EB480EA4-D866-42DE-9BEF-08E0E5358833}"/>
              </a:ext>
            </a:extLst>
          </p:cNvPr>
          <p:cNvSpPr/>
          <p:nvPr/>
        </p:nvSpPr>
        <p:spPr>
          <a:xfrm>
            <a:off x="4070865" y="2182797"/>
            <a:ext cx="182127" cy="238311"/>
          </a:xfrm>
          <a:custGeom>
            <a:avLst/>
            <a:gdLst>
              <a:gd name="connsiteX0" fmla="*/ 182048 w 182127"/>
              <a:gd name="connsiteY0" fmla="*/ 16 h 238311"/>
              <a:gd name="connsiteX1" fmla="*/ 102673 w 182127"/>
              <a:gd name="connsiteY1" fmla="*/ 147653 h 238311"/>
              <a:gd name="connsiteX2" fmla="*/ 1073 w 182127"/>
              <a:gd name="connsiteY2" fmla="*/ 230203 h 238311"/>
              <a:gd name="connsiteX3" fmla="*/ 50285 w 182127"/>
              <a:gd name="connsiteY3" fmla="*/ 230203 h 238311"/>
              <a:gd name="connsiteX4" fmla="*/ 66160 w 182127"/>
              <a:gd name="connsiteY4" fmla="*/ 185753 h 238311"/>
              <a:gd name="connsiteX5" fmla="*/ 88385 w 182127"/>
              <a:gd name="connsiteY5" fmla="*/ 138128 h 238311"/>
              <a:gd name="connsiteX6" fmla="*/ 182048 w 182127"/>
              <a:gd name="connsiteY6" fmla="*/ 16 h 23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127" h="238311">
                <a:moveTo>
                  <a:pt x="182048" y="16"/>
                </a:moveTo>
                <a:cubicBezTo>
                  <a:pt x="184429" y="1603"/>
                  <a:pt x="132836" y="109288"/>
                  <a:pt x="102673" y="147653"/>
                </a:cubicBezTo>
                <a:cubicBezTo>
                  <a:pt x="72510" y="186018"/>
                  <a:pt x="9804" y="216445"/>
                  <a:pt x="1073" y="230203"/>
                </a:cubicBezTo>
                <a:cubicBezTo>
                  <a:pt x="-7658" y="243961"/>
                  <a:pt x="39437" y="237611"/>
                  <a:pt x="50285" y="230203"/>
                </a:cubicBezTo>
                <a:cubicBezTo>
                  <a:pt x="61133" y="222795"/>
                  <a:pt x="59810" y="201099"/>
                  <a:pt x="66160" y="185753"/>
                </a:cubicBezTo>
                <a:cubicBezTo>
                  <a:pt x="72510" y="170407"/>
                  <a:pt x="70393" y="166438"/>
                  <a:pt x="88385" y="138128"/>
                </a:cubicBezTo>
                <a:cubicBezTo>
                  <a:pt x="106377" y="109818"/>
                  <a:pt x="179667" y="-1571"/>
                  <a:pt x="182048" y="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21904CC1-C074-4B93-AA57-378629A69E09}"/>
              </a:ext>
            </a:extLst>
          </p:cNvPr>
          <p:cNvSpPr/>
          <p:nvPr/>
        </p:nvSpPr>
        <p:spPr>
          <a:xfrm>
            <a:off x="4105629" y="2234899"/>
            <a:ext cx="96782" cy="90919"/>
          </a:xfrm>
          <a:custGeom>
            <a:avLst/>
            <a:gdLst>
              <a:gd name="connsiteX0" fmla="*/ 96484 w 96782"/>
              <a:gd name="connsiteY0" fmla="*/ 6651 h 90919"/>
              <a:gd name="connsiteX1" fmla="*/ 63146 w 96782"/>
              <a:gd name="connsiteY1" fmla="*/ 66976 h 90919"/>
              <a:gd name="connsiteX2" fmla="*/ 39334 w 96782"/>
              <a:gd name="connsiteY2" fmla="*/ 24114 h 90919"/>
              <a:gd name="connsiteX3" fmla="*/ 1234 w 96782"/>
              <a:gd name="connsiteY3" fmla="*/ 301 h 90919"/>
              <a:gd name="connsiteX4" fmla="*/ 12346 w 96782"/>
              <a:gd name="connsiteY4" fmla="*/ 39989 h 90919"/>
              <a:gd name="connsiteX5" fmla="*/ 42509 w 96782"/>
              <a:gd name="connsiteY5" fmla="*/ 90789 h 90919"/>
              <a:gd name="connsiteX6" fmla="*/ 96484 w 96782"/>
              <a:gd name="connsiteY6" fmla="*/ 6651 h 9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782" h="90919">
                <a:moveTo>
                  <a:pt x="96484" y="6651"/>
                </a:moveTo>
                <a:cubicBezTo>
                  <a:pt x="99923" y="2682"/>
                  <a:pt x="72671" y="64066"/>
                  <a:pt x="63146" y="66976"/>
                </a:cubicBezTo>
                <a:cubicBezTo>
                  <a:pt x="53621" y="69886"/>
                  <a:pt x="49653" y="35227"/>
                  <a:pt x="39334" y="24114"/>
                </a:cubicBezTo>
                <a:cubicBezTo>
                  <a:pt x="29015" y="13001"/>
                  <a:pt x="5732" y="-2345"/>
                  <a:pt x="1234" y="301"/>
                </a:cubicBezTo>
                <a:cubicBezTo>
                  <a:pt x="-3264" y="2947"/>
                  <a:pt x="5467" y="24908"/>
                  <a:pt x="12346" y="39989"/>
                </a:cubicBezTo>
                <a:cubicBezTo>
                  <a:pt x="19225" y="55070"/>
                  <a:pt x="30338" y="93435"/>
                  <a:pt x="42509" y="90789"/>
                </a:cubicBezTo>
                <a:cubicBezTo>
                  <a:pt x="54680" y="88143"/>
                  <a:pt x="93045" y="10620"/>
                  <a:pt x="96484" y="66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67C3579-54FA-471D-A347-E3004BE18D7F}"/>
              </a:ext>
            </a:extLst>
          </p:cNvPr>
          <p:cNvSpPr/>
          <p:nvPr/>
        </p:nvSpPr>
        <p:spPr>
          <a:xfrm>
            <a:off x="4111507" y="1434316"/>
            <a:ext cx="82477" cy="483253"/>
          </a:xfrm>
          <a:custGeom>
            <a:avLst/>
            <a:gdLst>
              <a:gd name="connsiteX0" fmla="*/ 79493 w 82477"/>
              <a:gd name="connsiteY0" fmla="*/ 784 h 483253"/>
              <a:gd name="connsiteX1" fmla="*/ 46156 w 82477"/>
              <a:gd name="connsiteY1" fmla="*/ 102384 h 483253"/>
              <a:gd name="connsiteX2" fmla="*/ 23931 w 82477"/>
              <a:gd name="connsiteY2" fmla="*/ 232559 h 483253"/>
              <a:gd name="connsiteX3" fmla="*/ 41393 w 82477"/>
              <a:gd name="connsiteY3" fmla="*/ 334159 h 483253"/>
              <a:gd name="connsiteX4" fmla="*/ 25518 w 82477"/>
              <a:gd name="connsiteY4" fmla="*/ 481797 h 483253"/>
              <a:gd name="connsiteX5" fmla="*/ 42981 w 82477"/>
              <a:gd name="connsiteY5" fmla="*/ 405597 h 483253"/>
              <a:gd name="connsiteX6" fmla="*/ 15993 w 82477"/>
              <a:gd name="connsiteY6" fmla="*/ 338922 h 483253"/>
              <a:gd name="connsiteX7" fmla="*/ 118 w 82477"/>
              <a:gd name="connsiteY7" fmla="*/ 267484 h 483253"/>
              <a:gd name="connsiteX8" fmla="*/ 23931 w 82477"/>
              <a:gd name="connsiteY8" fmla="*/ 194459 h 483253"/>
              <a:gd name="connsiteX9" fmla="*/ 9643 w 82477"/>
              <a:gd name="connsiteY9" fmla="*/ 146834 h 483253"/>
              <a:gd name="connsiteX10" fmla="*/ 73143 w 82477"/>
              <a:gd name="connsiteY10" fmla="*/ 59522 h 483253"/>
              <a:gd name="connsiteX11" fmla="*/ 79493 w 82477"/>
              <a:gd name="connsiteY11" fmla="*/ 784 h 48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477" h="483253">
                <a:moveTo>
                  <a:pt x="79493" y="784"/>
                </a:moveTo>
                <a:cubicBezTo>
                  <a:pt x="74995" y="7928"/>
                  <a:pt x="55416" y="63755"/>
                  <a:pt x="46156" y="102384"/>
                </a:cubicBezTo>
                <a:cubicBezTo>
                  <a:pt x="36896" y="141013"/>
                  <a:pt x="24725" y="193930"/>
                  <a:pt x="23931" y="232559"/>
                </a:cubicBezTo>
                <a:cubicBezTo>
                  <a:pt x="23137" y="271188"/>
                  <a:pt x="41129" y="292619"/>
                  <a:pt x="41393" y="334159"/>
                </a:cubicBezTo>
                <a:cubicBezTo>
                  <a:pt x="41657" y="375699"/>
                  <a:pt x="25253" y="469891"/>
                  <a:pt x="25518" y="481797"/>
                </a:cubicBezTo>
                <a:cubicBezTo>
                  <a:pt x="25783" y="493703"/>
                  <a:pt x="44569" y="429410"/>
                  <a:pt x="42981" y="405597"/>
                </a:cubicBezTo>
                <a:cubicBezTo>
                  <a:pt x="41393" y="381784"/>
                  <a:pt x="23137" y="361941"/>
                  <a:pt x="15993" y="338922"/>
                </a:cubicBezTo>
                <a:cubicBezTo>
                  <a:pt x="8849" y="315903"/>
                  <a:pt x="-1205" y="291561"/>
                  <a:pt x="118" y="267484"/>
                </a:cubicBezTo>
                <a:cubicBezTo>
                  <a:pt x="1441" y="243407"/>
                  <a:pt x="22343" y="214567"/>
                  <a:pt x="23931" y="194459"/>
                </a:cubicBezTo>
                <a:cubicBezTo>
                  <a:pt x="25518" y="174351"/>
                  <a:pt x="1441" y="169323"/>
                  <a:pt x="9643" y="146834"/>
                </a:cubicBezTo>
                <a:cubicBezTo>
                  <a:pt x="17845" y="124345"/>
                  <a:pt x="61766" y="82012"/>
                  <a:pt x="73143" y="59522"/>
                </a:cubicBezTo>
                <a:cubicBezTo>
                  <a:pt x="84520" y="37033"/>
                  <a:pt x="83991" y="-6360"/>
                  <a:pt x="79493" y="7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1321F123-4BAD-4972-A0FA-AE85FF7CFF7D}"/>
              </a:ext>
            </a:extLst>
          </p:cNvPr>
          <p:cNvSpPr/>
          <p:nvPr/>
        </p:nvSpPr>
        <p:spPr>
          <a:xfrm>
            <a:off x="4233079" y="887642"/>
            <a:ext cx="297246" cy="878092"/>
          </a:xfrm>
          <a:custGeom>
            <a:avLst/>
            <a:gdLst>
              <a:gd name="connsiteX0" fmla="*/ 2371 w 297246"/>
              <a:gd name="connsiteY0" fmla="*/ 737958 h 878092"/>
              <a:gd name="connsiteX1" fmla="*/ 184934 w 297246"/>
              <a:gd name="connsiteY1" fmla="*/ 671283 h 878092"/>
              <a:gd name="connsiteX2" fmla="*/ 264309 w 297246"/>
              <a:gd name="connsiteY2" fmla="*/ 501421 h 878092"/>
              <a:gd name="connsiteX3" fmla="*/ 253196 w 297246"/>
              <a:gd name="connsiteY3" fmla="*/ 291871 h 878092"/>
              <a:gd name="connsiteX4" fmla="*/ 143659 w 297246"/>
              <a:gd name="connsiteY4" fmla="*/ 23583 h 878092"/>
              <a:gd name="connsiteX5" fmla="*/ 137309 w 297246"/>
              <a:gd name="connsiteY5" fmla="*/ 12471 h 878092"/>
              <a:gd name="connsiteX6" fmla="*/ 170646 w 297246"/>
              <a:gd name="connsiteY6" fmla="*/ 14058 h 878092"/>
              <a:gd name="connsiteX7" fmla="*/ 211921 w 297246"/>
              <a:gd name="connsiteY7" fmla="*/ 93433 h 878092"/>
              <a:gd name="connsiteX8" fmla="*/ 211921 w 297246"/>
              <a:gd name="connsiteY8" fmla="*/ 250596 h 878092"/>
              <a:gd name="connsiteX9" fmla="*/ 275421 w 297246"/>
              <a:gd name="connsiteY9" fmla="*/ 409346 h 878092"/>
              <a:gd name="connsiteX10" fmla="*/ 289709 w 297246"/>
              <a:gd name="connsiteY10" fmla="*/ 515708 h 878092"/>
              <a:gd name="connsiteX11" fmla="*/ 164296 w 297246"/>
              <a:gd name="connsiteY11" fmla="*/ 617308 h 878092"/>
              <a:gd name="connsiteX12" fmla="*/ 111909 w 297246"/>
              <a:gd name="connsiteY12" fmla="*/ 704621 h 878092"/>
              <a:gd name="connsiteX13" fmla="*/ 81746 w 297246"/>
              <a:gd name="connsiteY13" fmla="*/ 822096 h 878092"/>
              <a:gd name="connsiteX14" fmla="*/ 59521 w 297246"/>
              <a:gd name="connsiteY14" fmla="*/ 877658 h 878092"/>
              <a:gd name="connsiteX15" fmla="*/ 76984 w 297246"/>
              <a:gd name="connsiteY15" fmla="*/ 795108 h 878092"/>
              <a:gd name="connsiteX16" fmla="*/ 2371 w 297246"/>
              <a:gd name="connsiteY16" fmla="*/ 737958 h 87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7246" h="878092">
                <a:moveTo>
                  <a:pt x="2371" y="737958"/>
                </a:moveTo>
                <a:cubicBezTo>
                  <a:pt x="20363" y="717320"/>
                  <a:pt x="141278" y="710706"/>
                  <a:pt x="184934" y="671283"/>
                </a:cubicBezTo>
                <a:cubicBezTo>
                  <a:pt x="228590" y="631860"/>
                  <a:pt x="252932" y="564656"/>
                  <a:pt x="264309" y="501421"/>
                </a:cubicBezTo>
                <a:cubicBezTo>
                  <a:pt x="275686" y="438186"/>
                  <a:pt x="273304" y="371511"/>
                  <a:pt x="253196" y="291871"/>
                </a:cubicBezTo>
                <a:cubicBezTo>
                  <a:pt x="233088" y="212231"/>
                  <a:pt x="162974" y="70150"/>
                  <a:pt x="143659" y="23583"/>
                </a:cubicBezTo>
                <a:cubicBezTo>
                  <a:pt x="124345" y="-22984"/>
                  <a:pt x="132811" y="14058"/>
                  <a:pt x="137309" y="12471"/>
                </a:cubicBezTo>
                <a:cubicBezTo>
                  <a:pt x="141807" y="10884"/>
                  <a:pt x="158211" y="564"/>
                  <a:pt x="170646" y="14058"/>
                </a:cubicBezTo>
                <a:cubicBezTo>
                  <a:pt x="183081" y="27552"/>
                  <a:pt x="205042" y="54010"/>
                  <a:pt x="211921" y="93433"/>
                </a:cubicBezTo>
                <a:cubicBezTo>
                  <a:pt x="218800" y="132856"/>
                  <a:pt x="201338" y="197944"/>
                  <a:pt x="211921" y="250596"/>
                </a:cubicBezTo>
                <a:cubicBezTo>
                  <a:pt x="222504" y="303248"/>
                  <a:pt x="262456" y="365161"/>
                  <a:pt x="275421" y="409346"/>
                </a:cubicBezTo>
                <a:cubicBezTo>
                  <a:pt x="288386" y="453531"/>
                  <a:pt x="308230" y="481048"/>
                  <a:pt x="289709" y="515708"/>
                </a:cubicBezTo>
                <a:cubicBezTo>
                  <a:pt x="271188" y="550368"/>
                  <a:pt x="193929" y="585822"/>
                  <a:pt x="164296" y="617308"/>
                </a:cubicBezTo>
                <a:cubicBezTo>
                  <a:pt x="134663" y="648794"/>
                  <a:pt x="125667" y="670490"/>
                  <a:pt x="111909" y="704621"/>
                </a:cubicBezTo>
                <a:cubicBezTo>
                  <a:pt x="98151" y="738752"/>
                  <a:pt x="90477" y="793257"/>
                  <a:pt x="81746" y="822096"/>
                </a:cubicBezTo>
                <a:cubicBezTo>
                  <a:pt x="73015" y="850936"/>
                  <a:pt x="60315" y="882156"/>
                  <a:pt x="59521" y="877658"/>
                </a:cubicBezTo>
                <a:cubicBezTo>
                  <a:pt x="58727" y="873160"/>
                  <a:pt x="79365" y="819185"/>
                  <a:pt x="76984" y="795108"/>
                </a:cubicBezTo>
                <a:cubicBezTo>
                  <a:pt x="74603" y="771031"/>
                  <a:pt x="-15621" y="758596"/>
                  <a:pt x="2371" y="7379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83283976-B556-4115-890B-792957897577}"/>
              </a:ext>
            </a:extLst>
          </p:cNvPr>
          <p:cNvSpPr/>
          <p:nvPr/>
        </p:nvSpPr>
        <p:spPr>
          <a:xfrm>
            <a:off x="4208454" y="857952"/>
            <a:ext cx="287727" cy="747810"/>
          </a:xfrm>
          <a:custGeom>
            <a:avLst/>
            <a:gdLst>
              <a:gd name="connsiteX0" fmla="*/ 204796 w 287727"/>
              <a:gd name="connsiteY0" fmla="*/ 5648 h 747810"/>
              <a:gd name="connsiteX1" fmla="*/ 230196 w 287727"/>
              <a:gd name="connsiteY1" fmla="*/ 54861 h 747810"/>
              <a:gd name="connsiteX2" fmla="*/ 287346 w 287727"/>
              <a:gd name="connsiteY2" fmla="*/ 256473 h 747810"/>
              <a:gd name="connsiteX3" fmla="*/ 246071 w 287727"/>
              <a:gd name="connsiteY3" fmla="*/ 540636 h 747810"/>
              <a:gd name="connsiteX4" fmla="*/ 88909 w 287727"/>
              <a:gd name="connsiteY4" fmla="*/ 716848 h 747810"/>
              <a:gd name="connsiteX5" fmla="*/ 9 w 287727"/>
              <a:gd name="connsiteY5" fmla="*/ 745423 h 747810"/>
              <a:gd name="connsiteX6" fmla="*/ 93671 w 287727"/>
              <a:gd name="connsiteY6" fmla="*/ 688273 h 747810"/>
              <a:gd name="connsiteX7" fmla="*/ 223846 w 287727"/>
              <a:gd name="connsiteY7" fmla="*/ 469198 h 747810"/>
              <a:gd name="connsiteX8" fmla="*/ 273059 w 287727"/>
              <a:gd name="connsiteY8" fmla="*/ 159636 h 747810"/>
              <a:gd name="connsiteX9" fmla="*/ 204796 w 287727"/>
              <a:gd name="connsiteY9" fmla="*/ 5648 h 74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7727" h="747810">
                <a:moveTo>
                  <a:pt x="204796" y="5648"/>
                </a:moveTo>
                <a:cubicBezTo>
                  <a:pt x="197652" y="-11814"/>
                  <a:pt x="216438" y="13057"/>
                  <a:pt x="230196" y="54861"/>
                </a:cubicBezTo>
                <a:cubicBezTo>
                  <a:pt x="243954" y="96665"/>
                  <a:pt x="284700" y="175511"/>
                  <a:pt x="287346" y="256473"/>
                </a:cubicBezTo>
                <a:cubicBezTo>
                  <a:pt x="289992" y="337435"/>
                  <a:pt x="279144" y="463907"/>
                  <a:pt x="246071" y="540636"/>
                </a:cubicBezTo>
                <a:cubicBezTo>
                  <a:pt x="212998" y="617365"/>
                  <a:pt x="129919" y="682717"/>
                  <a:pt x="88909" y="716848"/>
                </a:cubicBezTo>
                <a:cubicBezTo>
                  <a:pt x="47899" y="750979"/>
                  <a:pt x="-785" y="750185"/>
                  <a:pt x="9" y="745423"/>
                </a:cubicBezTo>
                <a:cubicBezTo>
                  <a:pt x="803" y="740661"/>
                  <a:pt x="56365" y="734311"/>
                  <a:pt x="93671" y="688273"/>
                </a:cubicBezTo>
                <a:cubicBezTo>
                  <a:pt x="130977" y="642235"/>
                  <a:pt x="193948" y="557304"/>
                  <a:pt x="223846" y="469198"/>
                </a:cubicBezTo>
                <a:cubicBezTo>
                  <a:pt x="253744" y="381092"/>
                  <a:pt x="274646" y="235571"/>
                  <a:pt x="273059" y="159636"/>
                </a:cubicBezTo>
                <a:cubicBezTo>
                  <a:pt x="271472" y="83701"/>
                  <a:pt x="211940" y="23110"/>
                  <a:pt x="204796" y="56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DF44FD23-0F71-4469-83FC-1DDC4362010F}"/>
              </a:ext>
            </a:extLst>
          </p:cNvPr>
          <p:cNvSpPr/>
          <p:nvPr/>
        </p:nvSpPr>
        <p:spPr>
          <a:xfrm>
            <a:off x="1910356" y="607887"/>
            <a:ext cx="2034720" cy="613001"/>
          </a:xfrm>
          <a:custGeom>
            <a:avLst/>
            <a:gdLst>
              <a:gd name="connsiteX0" fmla="*/ 994 w 2034720"/>
              <a:gd name="connsiteY0" fmla="*/ 519238 h 613001"/>
              <a:gd name="connsiteX1" fmla="*/ 375644 w 2034720"/>
              <a:gd name="connsiteY1" fmla="*/ 611313 h 613001"/>
              <a:gd name="connsiteX2" fmla="*/ 559794 w 2034720"/>
              <a:gd name="connsiteY2" fmla="*/ 570038 h 613001"/>
              <a:gd name="connsiteX3" fmla="*/ 940794 w 2034720"/>
              <a:gd name="connsiteY3" fmla="*/ 462088 h 613001"/>
              <a:gd name="connsiteX4" fmla="*/ 791569 w 2034720"/>
              <a:gd name="connsiteY4" fmla="*/ 487488 h 613001"/>
              <a:gd name="connsiteX5" fmla="*/ 1340844 w 2034720"/>
              <a:gd name="connsiteY5" fmla="*/ 417638 h 613001"/>
              <a:gd name="connsiteX6" fmla="*/ 1950444 w 2034720"/>
              <a:gd name="connsiteY6" fmla="*/ 414463 h 613001"/>
              <a:gd name="connsiteX7" fmla="*/ 1963144 w 2034720"/>
              <a:gd name="connsiteY7" fmla="*/ 173163 h 613001"/>
              <a:gd name="connsiteX8" fmla="*/ 1871069 w 2034720"/>
              <a:gd name="connsiteY8" fmla="*/ 1713 h 613001"/>
              <a:gd name="connsiteX9" fmla="*/ 2032994 w 2034720"/>
              <a:gd name="connsiteY9" fmla="*/ 277938 h 613001"/>
              <a:gd name="connsiteX10" fmla="*/ 1747244 w 2034720"/>
              <a:gd name="connsiteY10" fmla="*/ 293813 h 613001"/>
              <a:gd name="connsiteX11" fmla="*/ 1547219 w 2034720"/>
              <a:gd name="connsiteY11" fmla="*/ 354138 h 613001"/>
              <a:gd name="connsiteX12" fmla="*/ 1201144 w 2034720"/>
              <a:gd name="connsiteY12" fmla="*/ 455738 h 613001"/>
              <a:gd name="connsiteX13" fmla="*/ 553444 w 2034720"/>
              <a:gd name="connsiteY13" fmla="*/ 544638 h 613001"/>
              <a:gd name="connsiteX14" fmla="*/ 274044 w 2034720"/>
              <a:gd name="connsiteY14" fmla="*/ 576388 h 613001"/>
              <a:gd name="connsiteX15" fmla="*/ 994 w 2034720"/>
              <a:gd name="connsiteY15" fmla="*/ 519238 h 61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4720" h="613001">
                <a:moveTo>
                  <a:pt x="994" y="519238"/>
                </a:moveTo>
                <a:cubicBezTo>
                  <a:pt x="17927" y="525059"/>
                  <a:pt x="282511" y="602846"/>
                  <a:pt x="375644" y="611313"/>
                </a:cubicBezTo>
                <a:cubicBezTo>
                  <a:pt x="468777" y="619780"/>
                  <a:pt x="465602" y="594909"/>
                  <a:pt x="559794" y="570038"/>
                </a:cubicBezTo>
                <a:cubicBezTo>
                  <a:pt x="653986" y="545167"/>
                  <a:pt x="902165" y="475846"/>
                  <a:pt x="940794" y="462088"/>
                </a:cubicBezTo>
                <a:cubicBezTo>
                  <a:pt x="979423" y="448330"/>
                  <a:pt x="724894" y="494896"/>
                  <a:pt x="791569" y="487488"/>
                </a:cubicBezTo>
                <a:cubicBezTo>
                  <a:pt x="858244" y="480080"/>
                  <a:pt x="1147698" y="429809"/>
                  <a:pt x="1340844" y="417638"/>
                </a:cubicBezTo>
                <a:cubicBezTo>
                  <a:pt x="1533990" y="405467"/>
                  <a:pt x="1846727" y="455209"/>
                  <a:pt x="1950444" y="414463"/>
                </a:cubicBezTo>
                <a:cubicBezTo>
                  <a:pt x="2054161" y="373717"/>
                  <a:pt x="1976373" y="241955"/>
                  <a:pt x="1963144" y="173163"/>
                </a:cubicBezTo>
                <a:cubicBezTo>
                  <a:pt x="1949915" y="104371"/>
                  <a:pt x="1859427" y="-15749"/>
                  <a:pt x="1871069" y="1713"/>
                </a:cubicBezTo>
                <a:cubicBezTo>
                  <a:pt x="1882711" y="19175"/>
                  <a:pt x="2053632" y="229255"/>
                  <a:pt x="2032994" y="277938"/>
                </a:cubicBezTo>
                <a:cubicBezTo>
                  <a:pt x="2012357" y="326621"/>
                  <a:pt x="1828207" y="281113"/>
                  <a:pt x="1747244" y="293813"/>
                </a:cubicBezTo>
                <a:cubicBezTo>
                  <a:pt x="1666281" y="306513"/>
                  <a:pt x="1547219" y="354138"/>
                  <a:pt x="1547219" y="354138"/>
                </a:cubicBezTo>
                <a:cubicBezTo>
                  <a:pt x="1456202" y="381125"/>
                  <a:pt x="1366773" y="423988"/>
                  <a:pt x="1201144" y="455738"/>
                </a:cubicBezTo>
                <a:cubicBezTo>
                  <a:pt x="1035515" y="487488"/>
                  <a:pt x="707961" y="524530"/>
                  <a:pt x="553444" y="544638"/>
                </a:cubicBezTo>
                <a:cubicBezTo>
                  <a:pt x="398927" y="564746"/>
                  <a:pt x="360298" y="583796"/>
                  <a:pt x="274044" y="576388"/>
                </a:cubicBezTo>
                <a:cubicBezTo>
                  <a:pt x="187790" y="568980"/>
                  <a:pt x="-15939" y="513417"/>
                  <a:pt x="994" y="5192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9264A12C-83BA-48F8-9441-975174460F00}"/>
              </a:ext>
            </a:extLst>
          </p:cNvPr>
          <p:cNvSpPr/>
          <p:nvPr/>
        </p:nvSpPr>
        <p:spPr>
          <a:xfrm>
            <a:off x="2285783" y="1178067"/>
            <a:ext cx="544400" cy="234690"/>
          </a:xfrm>
          <a:custGeom>
            <a:avLst/>
            <a:gdLst>
              <a:gd name="connsiteX0" fmla="*/ 6567 w 544400"/>
              <a:gd name="connsiteY0" fmla="*/ 3033 h 234690"/>
              <a:gd name="connsiteX1" fmla="*/ 412967 w 544400"/>
              <a:gd name="connsiteY1" fmla="*/ 218933 h 234690"/>
              <a:gd name="connsiteX2" fmla="*/ 543142 w 544400"/>
              <a:gd name="connsiteY2" fmla="*/ 212583 h 234690"/>
              <a:gd name="connsiteX3" fmla="*/ 352642 w 544400"/>
              <a:gd name="connsiteY3" fmla="*/ 168133 h 234690"/>
              <a:gd name="connsiteX4" fmla="*/ 438367 w 544400"/>
              <a:gd name="connsiteY4" fmla="*/ 104633 h 234690"/>
              <a:gd name="connsiteX5" fmla="*/ 343117 w 544400"/>
              <a:gd name="connsiteY5" fmla="*/ 37958 h 234690"/>
              <a:gd name="connsiteX6" fmla="*/ 174842 w 544400"/>
              <a:gd name="connsiteY6" fmla="*/ 88758 h 234690"/>
              <a:gd name="connsiteX7" fmla="*/ 6567 w 544400"/>
              <a:gd name="connsiteY7" fmla="*/ 3033 h 234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400" h="234690">
                <a:moveTo>
                  <a:pt x="6567" y="3033"/>
                </a:moveTo>
                <a:cubicBezTo>
                  <a:pt x="46255" y="24729"/>
                  <a:pt x="323538" y="184008"/>
                  <a:pt x="412967" y="218933"/>
                </a:cubicBezTo>
                <a:cubicBezTo>
                  <a:pt x="502396" y="253858"/>
                  <a:pt x="553196" y="221050"/>
                  <a:pt x="543142" y="212583"/>
                </a:cubicBezTo>
                <a:cubicBezTo>
                  <a:pt x="533088" y="204116"/>
                  <a:pt x="370104" y="186125"/>
                  <a:pt x="352642" y="168133"/>
                </a:cubicBezTo>
                <a:cubicBezTo>
                  <a:pt x="335180" y="150141"/>
                  <a:pt x="439954" y="126329"/>
                  <a:pt x="438367" y="104633"/>
                </a:cubicBezTo>
                <a:cubicBezTo>
                  <a:pt x="436780" y="82937"/>
                  <a:pt x="387038" y="40604"/>
                  <a:pt x="343117" y="37958"/>
                </a:cubicBezTo>
                <a:cubicBezTo>
                  <a:pt x="299196" y="35312"/>
                  <a:pt x="231992" y="94579"/>
                  <a:pt x="174842" y="88758"/>
                </a:cubicBezTo>
                <a:cubicBezTo>
                  <a:pt x="117692" y="82937"/>
                  <a:pt x="-33121" y="-18663"/>
                  <a:pt x="6567" y="30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0974714E-FDED-4A16-9B04-787790AD0927}"/>
              </a:ext>
            </a:extLst>
          </p:cNvPr>
          <p:cNvSpPr/>
          <p:nvPr/>
        </p:nvSpPr>
        <p:spPr>
          <a:xfrm>
            <a:off x="1753517" y="1165902"/>
            <a:ext cx="2291551" cy="1371667"/>
          </a:xfrm>
          <a:custGeom>
            <a:avLst/>
            <a:gdLst>
              <a:gd name="connsiteX0" fmla="*/ 49883 w 2291551"/>
              <a:gd name="connsiteY0" fmla="*/ 21548 h 1371667"/>
              <a:gd name="connsiteX1" fmla="*/ 75283 w 2291551"/>
              <a:gd name="connsiteY1" fmla="*/ 78698 h 1371667"/>
              <a:gd name="connsiteX2" fmla="*/ 564233 w 2291551"/>
              <a:gd name="connsiteY2" fmla="*/ 450173 h 1371667"/>
              <a:gd name="connsiteX3" fmla="*/ 1297658 w 2291551"/>
              <a:gd name="connsiteY3" fmla="*/ 843873 h 1371667"/>
              <a:gd name="connsiteX4" fmla="*/ 653133 w 2291551"/>
              <a:gd name="connsiteY4" fmla="*/ 478748 h 1371667"/>
              <a:gd name="connsiteX5" fmla="*/ 357858 w 2291551"/>
              <a:gd name="connsiteY5" fmla="*/ 281898 h 1371667"/>
              <a:gd name="connsiteX6" fmla="*/ 1329408 w 2291551"/>
              <a:gd name="connsiteY6" fmla="*/ 732748 h 1371667"/>
              <a:gd name="connsiteX7" fmla="*/ 1888208 w 2291551"/>
              <a:gd name="connsiteY7" fmla="*/ 1132798 h 1371667"/>
              <a:gd name="connsiteX8" fmla="*/ 2269208 w 2291551"/>
              <a:gd name="connsiteY8" fmla="*/ 1370923 h 1371667"/>
              <a:gd name="connsiteX9" fmla="*/ 2104108 w 2291551"/>
              <a:gd name="connsiteY9" fmla="*/ 1189948 h 1371667"/>
              <a:gd name="connsiteX10" fmla="*/ 942058 w 2291551"/>
              <a:gd name="connsiteY10" fmla="*/ 726398 h 1371667"/>
              <a:gd name="connsiteX11" fmla="*/ 545183 w 2291551"/>
              <a:gd name="connsiteY11" fmla="*/ 354923 h 1371667"/>
              <a:gd name="connsiteX12" fmla="*/ 49883 w 2291551"/>
              <a:gd name="connsiteY12" fmla="*/ 21548 h 137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1551" h="1371667">
                <a:moveTo>
                  <a:pt x="49883" y="21548"/>
                </a:moveTo>
                <a:cubicBezTo>
                  <a:pt x="-28434" y="-24490"/>
                  <a:pt x="-10442" y="7261"/>
                  <a:pt x="75283" y="78698"/>
                </a:cubicBezTo>
                <a:cubicBezTo>
                  <a:pt x="161008" y="150135"/>
                  <a:pt x="360504" y="322644"/>
                  <a:pt x="564233" y="450173"/>
                </a:cubicBezTo>
                <a:cubicBezTo>
                  <a:pt x="767962" y="577702"/>
                  <a:pt x="1282841" y="839110"/>
                  <a:pt x="1297658" y="843873"/>
                </a:cubicBezTo>
                <a:cubicBezTo>
                  <a:pt x="1312475" y="848636"/>
                  <a:pt x="809766" y="572410"/>
                  <a:pt x="653133" y="478748"/>
                </a:cubicBezTo>
                <a:cubicBezTo>
                  <a:pt x="496500" y="385086"/>
                  <a:pt x="245145" y="239565"/>
                  <a:pt x="357858" y="281898"/>
                </a:cubicBezTo>
                <a:cubicBezTo>
                  <a:pt x="470571" y="324231"/>
                  <a:pt x="1074350" y="590931"/>
                  <a:pt x="1329408" y="732748"/>
                </a:cubicBezTo>
                <a:cubicBezTo>
                  <a:pt x="1584466" y="874565"/>
                  <a:pt x="1731575" y="1026436"/>
                  <a:pt x="1888208" y="1132798"/>
                </a:cubicBezTo>
                <a:cubicBezTo>
                  <a:pt x="2044841" y="1239161"/>
                  <a:pt x="2233225" y="1361398"/>
                  <a:pt x="2269208" y="1370923"/>
                </a:cubicBezTo>
                <a:cubicBezTo>
                  <a:pt x="2305191" y="1380448"/>
                  <a:pt x="2325300" y="1297369"/>
                  <a:pt x="2104108" y="1189948"/>
                </a:cubicBezTo>
                <a:cubicBezTo>
                  <a:pt x="1882916" y="1082527"/>
                  <a:pt x="1201879" y="865569"/>
                  <a:pt x="942058" y="726398"/>
                </a:cubicBezTo>
                <a:cubicBezTo>
                  <a:pt x="682237" y="587227"/>
                  <a:pt x="695996" y="472398"/>
                  <a:pt x="545183" y="354923"/>
                </a:cubicBezTo>
                <a:cubicBezTo>
                  <a:pt x="394371" y="237448"/>
                  <a:pt x="128200" y="67586"/>
                  <a:pt x="49883" y="21548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41224EEA-8D62-4356-896C-258937C125E3}"/>
              </a:ext>
            </a:extLst>
          </p:cNvPr>
          <p:cNvSpPr/>
          <p:nvPr/>
        </p:nvSpPr>
        <p:spPr>
          <a:xfrm>
            <a:off x="6939349" y="1140366"/>
            <a:ext cx="593669" cy="940841"/>
          </a:xfrm>
          <a:custGeom>
            <a:avLst/>
            <a:gdLst>
              <a:gd name="connsiteX0" fmla="*/ 7551 w 593669"/>
              <a:gd name="connsiteY0" fmla="*/ 2634 h 940841"/>
              <a:gd name="connsiteX1" fmla="*/ 458401 w 593669"/>
              <a:gd name="connsiteY1" fmla="*/ 374109 h 940841"/>
              <a:gd name="connsiteX2" fmla="*/ 547301 w 593669"/>
              <a:gd name="connsiteY2" fmla="*/ 936084 h 940841"/>
              <a:gd name="connsiteX3" fmla="*/ 569526 w 593669"/>
              <a:gd name="connsiteY3" fmla="*/ 621759 h 940841"/>
              <a:gd name="connsiteX4" fmla="*/ 201226 w 593669"/>
              <a:gd name="connsiteY4" fmla="*/ 228059 h 940841"/>
              <a:gd name="connsiteX5" fmla="*/ 7551 w 593669"/>
              <a:gd name="connsiteY5" fmla="*/ 2634 h 94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669" h="940841">
                <a:moveTo>
                  <a:pt x="7551" y="2634"/>
                </a:moveTo>
                <a:cubicBezTo>
                  <a:pt x="50413" y="26976"/>
                  <a:pt x="368443" y="218534"/>
                  <a:pt x="458401" y="374109"/>
                </a:cubicBezTo>
                <a:cubicBezTo>
                  <a:pt x="548359" y="529684"/>
                  <a:pt x="528780" y="894809"/>
                  <a:pt x="547301" y="936084"/>
                </a:cubicBezTo>
                <a:cubicBezTo>
                  <a:pt x="565822" y="977359"/>
                  <a:pt x="627205" y="739763"/>
                  <a:pt x="569526" y="621759"/>
                </a:cubicBezTo>
                <a:cubicBezTo>
                  <a:pt x="511847" y="503755"/>
                  <a:pt x="288009" y="328072"/>
                  <a:pt x="201226" y="228059"/>
                </a:cubicBezTo>
                <a:cubicBezTo>
                  <a:pt x="114443" y="128047"/>
                  <a:pt x="-35311" y="-21708"/>
                  <a:pt x="7551" y="26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30201CCC-EAD5-4F31-B31E-8C7F43D3726B}"/>
              </a:ext>
            </a:extLst>
          </p:cNvPr>
          <p:cNvSpPr/>
          <p:nvPr/>
        </p:nvSpPr>
        <p:spPr>
          <a:xfrm>
            <a:off x="1725160" y="887573"/>
            <a:ext cx="2104573" cy="291235"/>
          </a:xfrm>
          <a:custGeom>
            <a:avLst/>
            <a:gdLst>
              <a:gd name="connsiteX0" fmla="*/ 8390 w 2104573"/>
              <a:gd name="connsiteY0" fmla="*/ 30002 h 291235"/>
              <a:gd name="connsiteX1" fmla="*/ 43315 w 2104573"/>
              <a:gd name="connsiteY1" fmla="*/ 74452 h 291235"/>
              <a:gd name="connsiteX2" fmla="*/ 189365 w 2104573"/>
              <a:gd name="connsiteY2" fmla="*/ 233202 h 291235"/>
              <a:gd name="connsiteX3" fmla="*/ 710065 w 2104573"/>
              <a:gd name="connsiteY3" fmla="*/ 284002 h 291235"/>
              <a:gd name="connsiteX4" fmla="*/ 1535565 w 2104573"/>
              <a:gd name="connsiteY4" fmla="*/ 90327 h 291235"/>
              <a:gd name="connsiteX5" fmla="*/ 2100715 w 2104573"/>
              <a:gd name="connsiteY5" fmla="*/ 1427 h 291235"/>
              <a:gd name="connsiteX6" fmla="*/ 1799090 w 2104573"/>
              <a:gd name="connsiteY6" fmla="*/ 33177 h 291235"/>
              <a:gd name="connsiteX7" fmla="*/ 891040 w 2104573"/>
              <a:gd name="connsiteY7" fmla="*/ 144302 h 291235"/>
              <a:gd name="connsiteX8" fmla="*/ 443365 w 2104573"/>
              <a:gd name="connsiteY8" fmla="*/ 109377 h 291235"/>
              <a:gd name="connsiteX9" fmla="*/ 179840 w 2104573"/>
              <a:gd name="connsiteY9" fmla="*/ 103027 h 291235"/>
              <a:gd name="connsiteX10" fmla="*/ 8390 w 2104573"/>
              <a:gd name="connsiteY10" fmla="*/ 30002 h 29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04573" h="291235">
                <a:moveTo>
                  <a:pt x="8390" y="30002"/>
                </a:moveTo>
                <a:cubicBezTo>
                  <a:pt x="-14364" y="25239"/>
                  <a:pt x="13153" y="40585"/>
                  <a:pt x="43315" y="74452"/>
                </a:cubicBezTo>
                <a:cubicBezTo>
                  <a:pt x="73478" y="108319"/>
                  <a:pt x="78240" y="198277"/>
                  <a:pt x="189365" y="233202"/>
                </a:cubicBezTo>
                <a:cubicBezTo>
                  <a:pt x="300490" y="268127"/>
                  <a:pt x="485698" y="307815"/>
                  <a:pt x="710065" y="284002"/>
                </a:cubicBezTo>
                <a:cubicBezTo>
                  <a:pt x="934432" y="260190"/>
                  <a:pt x="1303790" y="137423"/>
                  <a:pt x="1535565" y="90327"/>
                </a:cubicBezTo>
                <a:cubicBezTo>
                  <a:pt x="1767340" y="43231"/>
                  <a:pt x="2056794" y="10952"/>
                  <a:pt x="2100715" y="1427"/>
                </a:cubicBezTo>
                <a:cubicBezTo>
                  <a:pt x="2144636" y="-8098"/>
                  <a:pt x="1799090" y="33177"/>
                  <a:pt x="1799090" y="33177"/>
                </a:cubicBezTo>
                <a:cubicBezTo>
                  <a:pt x="1597478" y="56989"/>
                  <a:pt x="1116994" y="131602"/>
                  <a:pt x="891040" y="144302"/>
                </a:cubicBezTo>
                <a:cubicBezTo>
                  <a:pt x="665086" y="157002"/>
                  <a:pt x="561898" y="116256"/>
                  <a:pt x="443365" y="109377"/>
                </a:cubicBezTo>
                <a:cubicBezTo>
                  <a:pt x="324832" y="102498"/>
                  <a:pt x="248632" y="111494"/>
                  <a:pt x="179840" y="103027"/>
                </a:cubicBezTo>
                <a:cubicBezTo>
                  <a:pt x="111048" y="94560"/>
                  <a:pt x="31144" y="34765"/>
                  <a:pt x="8390" y="3000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1C7DBBAF-6E2F-4332-ADBC-5AF0DB9F13A4}"/>
              </a:ext>
            </a:extLst>
          </p:cNvPr>
          <p:cNvSpPr/>
          <p:nvPr/>
        </p:nvSpPr>
        <p:spPr>
          <a:xfrm>
            <a:off x="1574683" y="806098"/>
            <a:ext cx="314620" cy="372210"/>
          </a:xfrm>
          <a:custGeom>
            <a:avLst/>
            <a:gdLst>
              <a:gd name="connsiteX0" fmla="*/ 22342 w 314620"/>
              <a:gd name="connsiteY0" fmla="*/ 352 h 372210"/>
              <a:gd name="connsiteX1" fmla="*/ 133467 w 314620"/>
              <a:gd name="connsiteY1" fmla="*/ 282927 h 372210"/>
              <a:gd name="connsiteX2" fmla="*/ 314442 w 314620"/>
              <a:gd name="connsiteY2" fmla="*/ 371827 h 372210"/>
              <a:gd name="connsiteX3" fmla="*/ 98542 w 314620"/>
              <a:gd name="connsiteY3" fmla="*/ 311502 h 372210"/>
              <a:gd name="connsiteX4" fmla="*/ 6467 w 314620"/>
              <a:gd name="connsiteY4" fmla="*/ 225777 h 372210"/>
              <a:gd name="connsiteX5" fmla="*/ 22342 w 314620"/>
              <a:gd name="connsiteY5" fmla="*/ 352 h 372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620" h="372210">
                <a:moveTo>
                  <a:pt x="22342" y="352"/>
                </a:moveTo>
                <a:cubicBezTo>
                  <a:pt x="43509" y="9877"/>
                  <a:pt x="84784" y="221015"/>
                  <a:pt x="133467" y="282927"/>
                </a:cubicBezTo>
                <a:cubicBezTo>
                  <a:pt x="182150" y="344839"/>
                  <a:pt x="320263" y="367065"/>
                  <a:pt x="314442" y="371827"/>
                </a:cubicBezTo>
                <a:cubicBezTo>
                  <a:pt x="308621" y="376589"/>
                  <a:pt x="149871" y="335844"/>
                  <a:pt x="98542" y="311502"/>
                </a:cubicBezTo>
                <a:cubicBezTo>
                  <a:pt x="47213" y="287160"/>
                  <a:pt x="19696" y="274460"/>
                  <a:pt x="6467" y="225777"/>
                </a:cubicBezTo>
                <a:cubicBezTo>
                  <a:pt x="-6762" y="177094"/>
                  <a:pt x="1175" y="-9173"/>
                  <a:pt x="22342" y="35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1A25E213-8C3B-4DA9-888B-3AFC540F46B5}"/>
              </a:ext>
            </a:extLst>
          </p:cNvPr>
          <p:cNvSpPr/>
          <p:nvPr/>
        </p:nvSpPr>
        <p:spPr>
          <a:xfrm>
            <a:off x="3860163" y="2419576"/>
            <a:ext cx="568314" cy="418319"/>
          </a:xfrm>
          <a:custGeom>
            <a:avLst/>
            <a:gdLst>
              <a:gd name="connsiteX0" fmla="*/ 567904 w 568314"/>
              <a:gd name="connsiteY0" fmla="*/ 416757 h 418319"/>
              <a:gd name="connsiteX1" fmla="*/ 191137 w 568314"/>
              <a:gd name="connsiteY1" fmla="*/ 315157 h 418319"/>
              <a:gd name="connsiteX2" fmla="*/ 140337 w 568314"/>
              <a:gd name="connsiteY2" fmla="*/ 90791 h 418319"/>
              <a:gd name="connsiteX3" fmla="*/ 637 w 568314"/>
              <a:gd name="connsiteY3" fmla="*/ 6124 h 418319"/>
              <a:gd name="connsiteX4" fmla="*/ 110704 w 568314"/>
              <a:gd name="connsiteY4" fmla="*/ 243191 h 418319"/>
              <a:gd name="connsiteX5" fmla="*/ 567904 w 568314"/>
              <a:gd name="connsiteY5" fmla="*/ 416757 h 418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314" h="418319">
                <a:moveTo>
                  <a:pt x="567904" y="416757"/>
                </a:moveTo>
                <a:cubicBezTo>
                  <a:pt x="581309" y="428751"/>
                  <a:pt x="262398" y="369485"/>
                  <a:pt x="191137" y="315157"/>
                </a:cubicBezTo>
                <a:cubicBezTo>
                  <a:pt x="119876" y="260829"/>
                  <a:pt x="172087" y="142296"/>
                  <a:pt x="140337" y="90791"/>
                </a:cubicBezTo>
                <a:cubicBezTo>
                  <a:pt x="108587" y="39285"/>
                  <a:pt x="5576" y="-19276"/>
                  <a:pt x="637" y="6124"/>
                </a:cubicBezTo>
                <a:cubicBezTo>
                  <a:pt x="-4302" y="31524"/>
                  <a:pt x="18276" y="174752"/>
                  <a:pt x="110704" y="243191"/>
                </a:cubicBezTo>
                <a:cubicBezTo>
                  <a:pt x="203132" y="311630"/>
                  <a:pt x="554499" y="404763"/>
                  <a:pt x="567904" y="41675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2A15B21E-9DC4-4702-8AA0-1A7458D43EBE}"/>
              </a:ext>
            </a:extLst>
          </p:cNvPr>
          <p:cNvSpPr/>
          <p:nvPr/>
        </p:nvSpPr>
        <p:spPr>
          <a:xfrm>
            <a:off x="2860858" y="2156123"/>
            <a:ext cx="1147062" cy="599319"/>
          </a:xfrm>
          <a:custGeom>
            <a:avLst/>
            <a:gdLst>
              <a:gd name="connsiteX0" fmla="*/ 17809 w 1147062"/>
              <a:gd name="connsiteY0" fmla="*/ 7110 h 599319"/>
              <a:gd name="connsiteX1" fmla="*/ 377642 w 1147062"/>
              <a:gd name="connsiteY1" fmla="*/ 159510 h 599319"/>
              <a:gd name="connsiteX2" fmla="*/ 741709 w 1147062"/>
              <a:gd name="connsiteY2" fmla="*/ 206077 h 599319"/>
              <a:gd name="connsiteX3" fmla="*/ 1118475 w 1147062"/>
              <a:gd name="connsiteY3" fmla="*/ 561677 h 599319"/>
              <a:gd name="connsiteX4" fmla="*/ 1097309 w 1147062"/>
              <a:gd name="connsiteY4" fmla="*/ 561677 h 599319"/>
              <a:gd name="connsiteX5" fmla="*/ 911042 w 1147062"/>
              <a:gd name="connsiteY5" fmla="*/ 320377 h 599319"/>
              <a:gd name="connsiteX6" fmla="*/ 542742 w 1147062"/>
              <a:gd name="connsiteY6" fmla="*/ 184910 h 599319"/>
              <a:gd name="connsiteX7" fmla="*/ 140575 w 1147062"/>
              <a:gd name="connsiteY7" fmla="*/ 163744 h 599319"/>
              <a:gd name="connsiteX8" fmla="*/ 60142 w 1147062"/>
              <a:gd name="connsiteY8" fmla="*/ 40977 h 599319"/>
              <a:gd name="connsiteX9" fmla="*/ 17809 w 1147062"/>
              <a:gd name="connsiteY9" fmla="*/ 7110 h 599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7062" h="599319">
                <a:moveTo>
                  <a:pt x="17809" y="7110"/>
                </a:moveTo>
                <a:cubicBezTo>
                  <a:pt x="70726" y="26865"/>
                  <a:pt x="256992" y="126349"/>
                  <a:pt x="377642" y="159510"/>
                </a:cubicBezTo>
                <a:cubicBezTo>
                  <a:pt x="498292" y="192671"/>
                  <a:pt x="618237" y="139049"/>
                  <a:pt x="741709" y="206077"/>
                </a:cubicBezTo>
                <a:cubicBezTo>
                  <a:pt x="865181" y="273105"/>
                  <a:pt x="1059208" y="502410"/>
                  <a:pt x="1118475" y="561677"/>
                </a:cubicBezTo>
                <a:cubicBezTo>
                  <a:pt x="1177742" y="620944"/>
                  <a:pt x="1131881" y="601894"/>
                  <a:pt x="1097309" y="561677"/>
                </a:cubicBezTo>
                <a:cubicBezTo>
                  <a:pt x="1062737" y="521460"/>
                  <a:pt x="1003470" y="383172"/>
                  <a:pt x="911042" y="320377"/>
                </a:cubicBezTo>
                <a:cubicBezTo>
                  <a:pt x="818614" y="257583"/>
                  <a:pt x="671153" y="211015"/>
                  <a:pt x="542742" y="184910"/>
                </a:cubicBezTo>
                <a:cubicBezTo>
                  <a:pt x="414331" y="158805"/>
                  <a:pt x="221008" y="187733"/>
                  <a:pt x="140575" y="163744"/>
                </a:cubicBezTo>
                <a:cubicBezTo>
                  <a:pt x="60142" y="139755"/>
                  <a:pt x="74959" y="69905"/>
                  <a:pt x="60142" y="40977"/>
                </a:cubicBezTo>
                <a:cubicBezTo>
                  <a:pt x="45325" y="12049"/>
                  <a:pt x="-35108" y="-12645"/>
                  <a:pt x="17809" y="71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F7D5B09B-6AB1-47B7-A4A4-E2B7A8D66D0B}"/>
              </a:ext>
            </a:extLst>
          </p:cNvPr>
          <p:cNvSpPr/>
          <p:nvPr/>
        </p:nvSpPr>
        <p:spPr>
          <a:xfrm>
            <a:off x="3262868" y="2258679"/>
            <a:ext cx="1260274" cy="817868"/>
          </a:xfrm>
          <a:custGeom>
            <a:avLst/>
            <a:gdLst>
              <a:gd name="connsiteX0" fmla="*/ 1245632 w 1260274"/>
              <a:gd name="connsiteY0" fmla="*/ 776621 h 817868"/>
              <a:gd name="connsiteX1" fmla="*/ 1190599 w 1260274"/>
              <a:gd name="connsiteY1" fmla="*/ 793554 h 817868"/>
              <a:gd name="connsiteX2" fmla="*/ 707999 w 1260274"/>
              <a:gd name="connsiteY2" fmla="*/ 810488 h 817868"/>
              <a:gd name="connsiteX3" fmla="*/ 424365 w 1260274"/>
              <a:gd name="connsiteY3" fmla="*/ 662321 h 817868"/>
              <a:gd name="connsiteX4" fmla="*/ 199999 w 1260274"/>
              <a:gd name="connsiteY4" fmla="*/ 285554 h 817868"/>
              <a:gd name="connsiteX5" fmla="*/ 9499 w 1260274"/>
              <a:gd name="connsiteY5" fmla="*/ 99288 h 817868"/>
              <a:gd name="connsiteX6" fmla="*/ 30665 w 1260274"/>
              <a:gd name="connsiteY6" fmla="*/ 1921 h 817868"/>
              <a:gd name="connsiteX7" fmla="*/ 47599 w 1260274"/>
              <a:gd name="connsiteY7" fmla="*/ 52721 h 817868"/>
              <a:gd name="connsiteX8" fmla="*/ 280432 w 1260274"/>
              <a:gd name="connsiteY8" fmla="*/ 260154 h 817868"/>
              <a:gd name="connsiteX9" fmla="*/ 403199 w 1260274"/>
              <a:gd name="connsiteY9" fmla="*/ 340588 h 817868"/>
              <a:gd name="connsiteX10" fmla="*/ 534432 w 1260274"/>
              <a:gd name="connsiteY10" fmla="*/ 535321 h 817868"/>
              <a:gd name="connsiteX11" fmla="*/ 796899 w 1260274"/>
              <a:gd name="connsiteY11" fmla="*/ 734288 h 817868"/>
              <a:gd name="connsiteX12" fmla="*/ 1211765 w 1260274"/>
              <a:gd name="connsiteY12" fmla="*/ 696188 h 817868"/>
              <a:gd name="connsiteX13" fmla="*/ 1245632 w 1260274"/>
              <a:gd name="connsiteY13" fmla="*/ 776621 h 81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0274" h="817868">
                <a:moveTo>
                  <a:pt x="1245632" y="776621"/>
                </a:moveTo>
                <a:cubicBezTo>
                  <a:pt x="1242104" y="792849"/>
                  <a:pt x="1280205" y="787910"/>
                  <a:pt x="1190599" y="793554"/>
                </a:cubicBezTo>
                <a:cubicBezTo>
                  <a:pt x="1100993" y="799199"/>
                  <a:pt x="835705" y="832360"/>
                  <a:pt x="707999" y="810488"/>
                </a:cubicBezTo>
                <a:cubicBezTo>
                  <a:pt x="580293" y="788616"/>
                  <a:pt x="509032" y="749810"/>
                  <a:pt x="424365" y="662321"/>
                </a:cubicBezTo>
                <a:cubicBezTo>
                  <a:pt x="339698" y="574832"/>
                  <a:pt x="269143" y="379393"/>
                  <a:pt x="199999" y="285554"/>
                </a:cubicBezTo>
                <a:cubicBezTo>
                  <a:pt x="130855" y="191715"/>
                  <a:pt x="37721" y="146560"/>
                  <a:pt x="9499" y="99288"/>
                </a:cubicBezTo>
                <a:cubicBezTo>
                  <a:pt x="-18723" y="52016"/>
                  <a:pt x="24315" y="9682"/>
                  <a:pt x="30665" y="1921"/>
                </a:cubicBezTo>
                <a:cubicBezTo>
                  <a:pt x="37015" y="-5840"/>
                  <a:pt x="5971" y="9682"/>
                  <a:pt x="47599" y="52721"/>
                </a:cubicBezTo>
                <a:cubicBezTo>
                  <a:pt x="89227" y="95760"/>
                  <a:pt x="221165" y="212176"/>
                  <a:pt x="280432" y="260154"/>
                </a:cubicBezTo>
                <a:cubicBezTo>
                  <a:pt x="339699" y="308132"/>
                  <a:pt x="360866" y="294727"/>
                  <a:pt x="403199" y="340588"/>
                </a:cubicBezTo>
                <a:cubicBezTo>
                  <a:pt x="445532" y="386449"/>
                  <a:pt x="468815" y="469704"/>
                  <a:pt x="534432" y="535321"/>
                </a:cubicBezTo>
                <a:cubicBezTo>
                  <a:pt x="600049" y="600938"/>
                  <a:pt x="684010" y="707477"/>
                  <a:pt x="796899" y="734288"/>
                </a:cubicBezTo>
                <a:cubicBezTo>
                  <a:pt x="909788" y="761099"/>
                  <a:pt x="1131332" y="688427"/>
                  <a:pt x="1211765" y="696188"/>
                </a:cubicBezTo>
                <a:cubicBezTo>
                  <a:pt x="1292198" y="703949"/>
                  <a:pt x="1249160" y="760393"/>
                  <a:pt x="1245632" y="7766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CD4427F4-C53F-4F34-A5CF-C49FC97846B9}"/>
              </a:ext>
            </a:extLst>
          </p:cNvPr>
          <p:cNvSpPr/>
          <p:nvPr/>
        </p:nvSpPr>
        <p:spPr>
          <a:xfrm>
            <a:off x="2607720" y="2374471"/>
            <a:ext cx="942161" cy="390272"/>
          </a:xfrm>
          <a:custGeom>
            <a:avLst/>
            <a:gdLst>
              <a:gd name="connsiteX0" fmla="*/ 927113 w 942161"/>
              <a:gd name="connsiteY0" fmla="*/ 389896 h 390272"/>
              <a:gd name="connsiteX1" fmla="*/ 927113 w 942161"/>
              <a:gd name="connsiteY1" fmla="*/ 300996 h 390272"/>
              <a:gd name="connsiteX2" fmla="*/ 766247 w 942161"/>
              <a:gd name="connsiteY2" fmla="*/ 93562 h 390272"/>
              <a:gd name="connsiteX3" fmla="*/ 613847 w 942161"/>
              <a:gd name="connsiteY3" fmla="*/ 51229 h 390272"/>
              <a:gd name="connsiteX4" fmla="*/ 452980 w 942161"/>
              <a:gd name="connsiteY4" fmla="*/ 173996 h 390272"/>
              <a:gd name="connsiteX5" fmla="*/ 228613 w 942161"/>
              <a:gd name="connsiteY5" fmla="*/ 140129 h 390272"/>
              <a:gd name="connsiteX6" fmla="*/ 13 w 942161"/>
              <a:gd name="connsiteY6" fmla="*/ 429 h 390272"/>
              <a:gd name="connsiteX7" fmla="*/ 220147 w 942161"/>
              <a:gd name="connsiteY7" fmla="*/ 190929 h 390272"/>
              <a:gd name="connsiteX8" fmla="*/ 685813 w 942161"/>
              <a:gd name="connsiteY8" fmla="*/ 254429 h 390272"/>
              <a:gd name="connsiteX9" fmla="*/ 855147 w 942161"/>
              <a:gd name="connsiteY9" fmla="*/ 271362 h 390272"/>
              <a:gd name="connsiteX10" fmla="*/ 927113 w 942161"/>
              <a:gd name="connsiteY10" fmla="*/ 389896 h 39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2161" h="390272">
                <a:moveTo>
                  <a:pt x="927113" y="389896"/>
                </a:moveTo>
                <a:cubicBezTo>
                  <a:pt x="939107" y="394835"/>
                  <a:pt x="953924" y="350385"/>
                  <a:pt x="927113" y="300996"/>
                </a:cubicBezTo>
                <a:cubicBezTo>
                  <a:pt x="900302" y="251607"/>
                  <a:pt x="818458" y="135190"/>
                  <a:pt x="766247" y="93562"/>
                </a:cubicBezTo>
                <a:cubicBezTo>
                  <a:pt x="714036" y="51934"/>
                  <a:pt x="666058" y="37823"/>
                  <a:pt x="613847" y="51229"/>
                </a:cubicBezTo>
                <a:cubicBezTo>
                  <a:pt x="561636" y="64635"/>
                  <a:pt x="517186" y="159179"/>
                  <a:pt x="452980" y="173996"/>
                </a:cubicBezTo>
                <a:cubicBezTo>
                  <a:pt x="388774" y="188813"/>
                  <a:pt x="304107" y="169057"/>
                  <a:pt x="228613" y="140129"/>
                </a:cubicBezTo>
                <a:cubicBezTo>
                  <a:pt x="153119" y="111201"/>
                  <a:pt x="1424" y="-8038"/>
                  <a:pt x="13" y="429"/>
                </a:cubicBezTo>
                <a:cubicBezTo>
                  <a:pt x="-1398" y="8896"/>
                  <a:pt x="105847" y="148596"/>
                  <a:pt x="220147" y="190929"/>
                </a:cubicBezTo>
                <a:cubicBezTo>
                  <a:pt x="334447" y="233262"/>
                  <a:pt x="579980" y="241024"/>
                  <a:pt x="685813" y="254429"/>
                </a:cubicBezTo>
                <a:cubicBezTo>
                  <a:pt x="791646" y="267834"/>
                  <a:pt x="811403" y="252312"/>
                  <a:pt x="855147" y="271362"/>
                </a:cubicBezTo>
                <a:cubicBezTo>
                  <a:pt x="898891" y="290412"/>
                  <a:pt x="915119" y="384957"/>
                  <a:pt x="927113" y="38989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F8EA77B8-3411-4207-B0BE-13AC53FBED08}"/>
              </a:ext>
            </a:extLst>
          </p:cNvPr>
          <p:cNvSpPr/>
          <p:nvPr/>
        </p:nvSpPr>
        <p:spPr>
          <a:xfrm>
            <a:off x="2768496" y="2456048"/>
            <a:ext cx="410083" cy="65340"/>
          </a:xfrm>
          <a:custGeom>
            <a:avLst/>
            <a:gdLst>
              <a:gd name="connsiteX0" fmla="*/ 398037 w 410083"/>
              <a:gd name="connsiteY0" fmla="*/ 3519 h 65340"/>
              <a:gd name="connsiteX1" fmla="*/ 287971 w 410083"/>
              <a:gd name="connsiteY1" fmla="*/ 7752 h 65340"/>
              <a:gd name="connsiteX2" fmla="*/ 76304 w 410083"/>
              <a:gd name="connsiteY2" fmla="*/ 62785 h 65340"/>
              <a:gd name="connsiteX3" fmla="*/ 17037 w 410083"/>
              <a:gd name="connsiteY3" fmla="*/ 54319 h 65340"/>
              <a:gd name="connsiteX4" fmla="*/ 359937 w 410083"/>
              <a:gd name="connsiteY4" fmla="*/ 37385 h 65340"/>
              <a:gd name="connsiteX5" fmla="*/ 398037 w 410083"/>
              <a:gd name="connsiteY5" fmla="*/ 3519 h 6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083" h="65340">
                <a:moveTo>
                  <a:pt x="398037" y="3519"/>
                </a:moveTo>
                <a:cubicBezTo>
                  <a:pt x="386043" y="-1420"/>
                  <a:pt x="341593" y="-2126"/>
                  <a:pt x="287971" y="7752"/>
                </a:cubicBezTo>
                <a:cubicBezTo>
                  <a:pt x="234349" y="17630"/>
                  <a:pt x="121460" y="55024"/>
                  <a:pt x="76304" y="62785"/>
                </a:cubicBezTo>
                <a:cubicBezTo>
                  <a:pt x="31148" y="70546"/>
                  <a:pt x="-30235" y="58552"/>
                  <a:pt x="17037" y="54319"/>
                </a:cubicBezTo>
                <a:cubicBezTo>
                  <a:pt x="64309" y="50086"/>
                  <a:pt x="290087" y="46557"/>
                  <a:pt x="359937" y="37385"/>
                </a:cubicBezTo>
                <a:cubicBezTo>
                  <a:pt x="429787" y="28213"/>
                  <a:pt x="410031" y="8458"/>
                  <a:pt x="398037" y="351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1ED1692F-DD72-4F1B-B147-D47F5142D6D1}"/>
              </a:ext>
            </a:extLst>
          </p:cNvPr>
          <p:cNvSpPr/>
          <p:nvPr/>
        </p:nvSpPr>
        <p:spPr>
          <a:xfrm>
            <a:off x="2378861" y="1951298"/>
            <a:ext cx="646997" cy="405376"/>
          </a:xfrm>
          <a:custGeom>
            <a:avLst/>
            <a:gdLst>
              <a:gd name="connsiteX0" fmla="*/ 474406 w 646997"/>
              <a:gd name="connsiteY0" fmla="*/ 372802 h 405376"/>
              <a:gd name="connsiteX1" fmla="*/ 258506 w 646997"/>
              <a:gd name="connsiteY1" fmla="*/ 317769 h 405376"/>
              <a:gd name="connsiteX2" fmla="*/ 272 w 646997"/>
              <a:gd name="connsiteY2" fmla="*/ 269 h 405376"/>
              <a:gd name="connsiteX3" fmla="*/ 207706 w 646997"/>
              <a:gd name="connsiteY3" fmla="*/ 262735 h 405376"/>
              <a:gd name="connsiteX4" fmla="*/ 148439 w 646997"/>
              <a:gd name="connsiteY4" fmla="*/ 262735 h 405376"/>
              <a:gd name="connsiteX5" fmla="*/ 635272 w 646997"/>
              <a:gd name="connsiteY5" fmla="*/ 398202 h 405376"/>
              <a:gd name="connsiteX6" fmla="*/ 474406 w 646997"/>
              <a:gd name="connsiteY6" fmla="*/ 372802 h 40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6997" h="405376">
                <a:moveTo>
                  <a:pt x="474406" y="372802"/>
                </a:moveTo>
                <a:cubicBezTo>
                  <a:pt x="411612" y="359397"/>
                  <a:pt x="337528" y="379858"/>
                  <a:pt x="258506" y="317769"/>
                </a:cubicBezTo>
                <a:cubicBezTo>
                  <a:pt x="179484" y="255680"/>
                  <a:pt x="8739" y="9441"/>
                  <a:pt x="272" y="269"/>
                </a:cubicBezTo>
                <a:cubicBezTo>
                  <a:pt x="-8195" y="-8903"/>
                  <a:pt x="183012" y="218991"/>
                  <a:pt x="207706" y="262735"/>
                </a:cubicBezTo>
                <a:cubicBezTo>
                  <a:pt x="232400" y="306479"/>
                  <a:pt x="77178" y="240157"/>
                  <a:pt x="148439" y="262735"/>
                </a:cubicBezTo>
                <a:cubicBezTo>
                  <a:pt x="219700" y="285313"/>
                  <a:pt x="580239" y="376330"/>
                  <a:pt x="635272" y="398202"/>
                </a:cubicBezTo>
                <a:cubicBezTo>
                  <a:pt x="690305" y="420074"/>
                  <a:pt x="537200" y="386207"/>
                  <a:pt x="474406" y="37280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EF5AC77F-26EE-4ED6-AAF6-9DF8D48B5788}"/>
              </a:ext>
            </a:extLst>
          </p:cNvPr>
          <p:cNvSpPr/>
          <p:nvPr/>
        </p:nvSpPr>
        <p:spPr>
          <a:xfrm>
            <a:off x="6692082" y="2305206"/>
            <a:ext cx="584297" cy="1890299"/>
          </a:xfrm>
          <a:custGeom>
            <a:avLst/>
            <a:gdLst>
              <a:gd name="connsiteX0" fmla="*/ 9285 w 584297"/>
              <a:gd name="connsiteY0" fmla="*/ 14661 h 1890299"/>
              <a:gd name="connsiteX1" fmla="*/ 144751 w 584297"/>
              <a:gd name="connsiteY1" fmla="*/ 61227 h 1890299"/>
              <a:gd name="connsiteX2" fmla="*/ 377585 w 584297"/>
              <a:gd name="connsiteY2" fmla="*/ 315227 h 1890299"/>
              <a:gd name="connsiteX3" fmla="*/ 508818 w 584297"/>
              <a:gd name="connsiteY3" fmla="*/ 857094 h 1890299"/>
              <a:gd name="connsiteX4" fmla="*/ 572318 w 584297"/>
              <a:gd name="connsiteY4" fmla="*/ 1305827 h 1890299"/>
              <a:gd name="connsiteX5" fmla="*/ 267518 w 584297"/>
              <a:gd name="connsiteY5" fmla="*/ 1890027 h 1890299"/>
              <a:gd name="connsiteX6" fmla="*/ 479185 w 584297"/>
              <a:gd name="connsiteY6" fmla="*/ 1373561 h 1890299"/>
              <a:gd name="connsiteX7" fmla="*/ 529985 w 584297"/>
              <a:gd name="connsiteY7" fmla="*/ 776661 h 1890299"/>
              <a:gd name="connsiteX8" fmla="*/ 517285 w 584297"/>
              <a:gd name="connsiteY8" fmla="*/ 463394 h 1890299"/>
              <a:gd name="connsiteX9" fmla="*/ 402985 w 584297"/>
              <a:gd name="connsiteY9" fmla="*/ 268661 h 1890299"/>
              <a:gd name="connsiteX10" fmla="*/ 9285 w 584297"/>
              <a:gd name="connsiteY10" fmla="*/ 14661 h 189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4297" h="1890299">
                <a:moveTo>
                  <a:pt x="9285" y="14661"/>
                </a:moveTo>
                <a:cubicBezTo>
                  <a:pt x="-33754" y="-19911"/>
                  <a:pt x="83368" y="11133"/>
                  <a:pt x="144751" y="61227"/>
                </a:cubicBezTo>
                <a:cubicBezTo>
                  <a:pt x="206134" y="111321"/>
                  <a:pt x="316907" y="182583"/>
                  <a:pt x="377585" y="315227"/>
                </a:cubicBezTo>
                <a:cubicBezTo>
                  <a:pt x="438263" y="447871"/>
                  <a:pt x="476363" y="691994"/>
                  <a:pt x="508818" y="857094"/>
                </a:cubicBezTo>
                <a:cubicBezTo>
                  <a:pt x="541273" y="1022194"/>
                  <a:pt x="612535" y="1133672"/>
                  <a:pt x="572318" y="1305827"/>
                </a:cubicBezTo>
                <a:cubicBezTo>
                  <a:pt x="532101" y="1477983"/>
                  <a:pt x="283040" y="1878738"/>
                  <a:pt x="267518" y="1890027"/>
                </a:cubicBezTo>
                <a:cubicBezTo>
                  <a:pt x="251996" y="1901316"/>
                  <a:pt x="435441" y="1559122"/>
                  <a:pt x="479185" y="1373561"/>
                </a:cubicBezTo>
                <a:cubicBezTo>
                  <a:pt x="522929" y="1188000"/>
                  <a:pt x="523635" y="928355"/>
                  <a:pt x="529985" y="776661"/>
                </a:cubicBezTo>
                <a:cubicBezTo>
                  <a:pt x="536335" y="624967"/>
                  <a:pt x="538452" y="548061"/>
                  <a:pt x="517285" y="463394"/>
                </a:cubicBezTo>
                <a:cubicBezTo>
                  <a:pt x="496118" y="378727"/>
                  <a:pt x="487651" y="345566"/>
                  <a:pt x="402985" y="268661"/>
                </a:cubicBezTo>
                <a:cubicBezTo>
                  <a:pt x="318319" y="191756"/>
                  <a:pt x="52324" y="49233"/>
                  <a:pt x="9285" y="146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2622D56F-BC19-4B44-B6D1-23DAD960BEB1}"/>
              </a:ext>
            </a:extLst>
          </p:cNvPr>
          <p:cNvSpPr/>
          <p:nvPr/>
        </p:nvSpPr>
        <p:spPr>
          <a:xfrm>
            <a:off x="6485296" y="3997809"/>
            <a:ext cx="704305" cy="879712"/>
          </a:xfrm>
          <a:custGeom>
            <a:avLst/>
            <a:gdLst>
              <a:gd name="connsiteX0" fmla="*/ 647871 w 704305"/>
              <a:gd name="connsiteY0" fmla="*/ 15391 h 879712"/>
              <a:gd name="connsiteX1" fmla="*/ 609771 w 704305"/>
              <a:gd name="connsiteY1" fmla="*/ 61958 h 879712"/>
              <a:gd name="connsiteX2" fmla="*/ 93304 w 704305"/>
              <a:gd name="connsiteY2" fmla="*/ 582658 h 879712"/>
              <a:gd name="connsiteX3" fmla="*/ 72137 w 704305"/>
              <a:gd name="connsiteY3" fmla="*/ 777391 h 879712"/>
              <a:gd name="connsiteX4" fmla="*/ 46737 w 704305"/>
              <a:gd name="connsiteY4" fmla="*/ 870524 h 879712"/>
              <a:gd name="connsiteX5" fmla="*/ 46737 w 704305"/>
              <a:gd name="connsiteY5" fmla="*/ 557258 h 879712"/>
              <a:gd name="connsiteX6" fmla="*/ 664804 w 704305"/>
              <a:gd name="connsiteY6" fmla="*/ 112758 h 879712"/>
              <a:gd name="connsiteX7" fmla="*/ 647871 w 704305"/>
              <a:gd name="connsiteY7" fmla="*/ 15391 h 87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305" h="879712">
                <a:moveTo>
                  <a:pt x="647871" y="15391"/>
                </a:moveTo>
                <a:cubicBezTo>
                  <a:pt x="638699" y="6924"/>
                  <a:pt x="702199" y="-32586"/>
                  <a:pt x="609771" y="61958"/>
                </a:cubicBezTo>
                <a:cubicBezTo>
                  <a:pt x="517343" y="156502"/>
                  <a:pt x="182910" y="463419"/>
                  <a:pt x="93304" y="582658"/>
                </a:cubicBezTo>
                <a:cubicBezTo>
                  <a:pt x="3698" y="701897"/>
                  <a:pt x="79898" y="729413"/>
                  <a:pt x="72137" y="777391"/>
                </a:cubicBezTo>
                <a:cubicBezTo>
                  <a:pt x="64376" y="825369"/>
                  <a:pt x="50970" y="907213"/>
                  <a:pt x="46737" y="870524"/>
                </a:cubicBezTo>
                <a:cubicBezTo>
                  <a:pt x="42504" y="833835"/>
                  <a:pt x="-56274" y="683552"/>
                  <a:pt x="46737" y="557258"/>
                </a:cubicBezTo>
                <a:cubicBezTo>
                  <a:pt x="149748" y="430964"/>
                  <a:pt x="570965" y="202364"/>
                  <a:pt x="664804" y="112758"/>
                </a:cubicBezTo>
                <a:cubicBezTo>
                  <a:pt x="758643" y="23152"/>
                  <a:pt x="657043" y="23858"/>
                  <a:pt x="647871" y="1539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E6679E4E-8B0D-4B1E-A6A2-004EDCF36AF9}"/>
              </a:ext>
            </a:extLst>
          </p:cNvPr>
          <p:cNvSpPr/>
          <p:nvPr/>
        </p:nvSpPr>
        <p:spPr>
          <a:xfrm>
            <a:off x="6252999" y="3262593"/>
            <a:ext cx="500422" cy="860668"/>
          </a:xfrm>
          <a:custGeom>
            <a:avLst/>
            <a:gdLst>
              <a:gd name="connsiteX0" fmla="*/ 482234 w 500422"/>
              <a:gd name="connsiteY0" fmla="*/ 1307 h 860668"/>
              <a:gd name="connsiteX1" fmla="*/ 482234 w 500422"/>
              <a:gd name="connsiteY1" fmla="*/ 64807 h 860668"/>
              <a:gd name="connsiteX2" fmla="*/ 401801 w 500422"/>
              <a:gd name="connsiteY2" fmla="*/ 466974 h 860668"/>
              <a:gd name="connsiteX3" fmla="*/ 3868 w 500422"/>
              <a:gd name="connsiteY3" fmla="*/ 856440 h 860668"/>
              <a:gd name="connsiteX4" fmla="*/ 211301 w 500422"/>
              <a:gd name="connsiteY4" fmla="*/ 661707 h 860668"/>
              <a:gd name="connsiteX5" fmla="*/ 406034 w 500422"/>
              <a:gd name="connsiteY5" fmla="*/ 471207 h 860668"/>
              <a:gd name="connsiteX6" fmla="*/ 461068 w 500422"/>
              <a:gd name="connsiteY6" fmla="*/ 229907 h 860668"/>
              <a:gd name="connsiteX7" fmla="*/ 380634 w 500422"/>
              <a:gd name="connsiteY7" fmla="*/ 128307 h 860668"/>
              <a:gd name="connsiteX8" fmla="*/ 249401 w 500422"/>
              <a:gd name="connsiteY8" fmla="*/ 441574 h 860668"/>
              <a:gd name="connsiteX9" fmla="*/ 283268 w 500422"/>
              <a:gd name="connsiteY9" fmla="*/ 69040 h 860668"/>
              <a:gd name="connsiteX10" fmla="*/ 482234 w 500422"/>
              <a:gd name="connsiteY10" fmla="*/ 1307 h 86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0422" h="860668">
                <a:moveTo>
                  <a:pt x="482234" y="1307"/>
                </a:moveTo>
                <a:cubicBezTo>
                  <a:pt x="515395" y="602"/>
                  <a:pt x="495640" y="-12804"/>
                  <a:pt x="482234" y="64807"/>
                </a:cubicBezTo>
                <a:cubicBezTo>
                  <a:pt x="468828" y="142418"/>
                  <a:pt x="481529" y="335035"/>
                  <a:pt x="401801" y="466974"/>
                </a:cubicBezTo>
                <a:cubicBezTo>
                  <a:pt x="322073" y="598913"/>
                  <a:pt x="35618" y="823985"/>
                  <a:pt x="3868" y="856440"/>
                </a:cubicBezTo>
                <a:cubicBezTo>
                  <a:pt x="-27882" y="888895"/>
                  <a:pt x="144273" y="725913"/>
                  <a:pt x="211301" y="661707"/>
                </a:cubicBezTo>
                <a:cubicBezTo>
                  <a:pt x="278329" y="597501"/>
                  <a:pt x="364406" y="543174"/>
                  <a:pt x="406034" y="471207"/>
                </a:cubicBezTo>
                <a:cubicBezTo>
                  <a:pt x="447662" y="399240"/>
                  <a:pt x="465301" y="287057"/>
                  <a:pt x="461068" y="229907"/>
                </a:cubicBezTo>
                <a:cubicBezTo>
                  <a:pt x="456835" y="172757"/>
                  <a:pt x="415912" y="93029"/>
                  <a:pt x="380634" y="128307"/>
                </a:cubicBezTo>
                <a:cubicBezTo>
                  <a:pt x="345356" y="163585"/>
                  <a:pt x="265629" y="451452"/>
                  <a:pt x="249401" y="441574"/>
                </a:cubicBezTo>
                <a:cubicBezTo>
                  <a:pt x="233173" y="431696"/>
                  <a:pt x="240229" y="141712"/>
                  <a:pt x="283268" y="69040"/>
                </a:cubicBezTo>
                <a:cubicBezTo>
                  <a:pt x="326307" y="-3632"/>
                  <a:pt x="449073" y="2012"/>
                  <a:pt x="482234" y="13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25BEC78C-6D39-4426-B08E-1FCB07FA01F7}"/>
              </a:ext>
            </a:extLst>
          </p:cNvPr>
          <p:cNvSpPr/>
          <p:nvPr/>
        </p:nvSpPr>
        <p:spPr>
          <a:xfrm>
            <a:off x="5891941" y="2945617"/>
            <a:ext cx="400034" cy="1736417"/>
          </a:xfrm>
          <a:custGeom>
            <a:avLst/>
            <a:gdLst>
              <a:gd name="connsiteX0" fmla="*/ 305659 w 400034"/>
              <a:gd name="connsiteY0" fmla="*/ 17716 h 1736417"/>
              <a:gd name="connsiteX1" fmla="*/ 352226 w 400034"/>
              <a:gd name="connsiteY1" fmla="*/ 737383 h 1736417"/>
              <a:gd name="connsiteX2" fmla="*/ 309892 w 400034"/>
              <a:gd name="connsiteY2" fmla="*/ 1025250 h 1736417"/>
              <a:gd name="connsiteX3" fmla="*/ 123626 w 400034"/>
              <a:gd name="connsiteY3" fmla="*/ 1224216 h 1736417"/>
              <a:gd name="connsiteX4" fmla="*/ 13559 w 400034"/>
              <a:gd name="connsiteY4" fmla="*/ 1719516 h 1736417"/>
              <a:gd name="connsiteX5" fmla="*/ 30492 w 400034"/>
              <a:gd name="connsiteY5" fmla="*/ 1605216 h 1736417"/>
              <a:gd name="connsiteX6" fmla="*/ 271792 w 400034"/>
              <a:gd name="connsiteY6" fmla="*/ 1448583 h 1736417"/>
              <a:gd name="connsiteX7" fmla="*/ 170192 w 400034"/>
              <a:gd name="connsiteY7" fmla="*/ 1042183 h 1736417"/>
              <a:gd name="connsiteX8" fmla="*/ 398792 w 400034"/>
              <a:gd name="connsiteY8" fmla="*/ 745850 h 1736417"/>
              <a:gd name="connsiteX9" fmla="*/ 263326 w 400034"/>
              <a:gd name="connsiteY9" fmla="*/ 263250 h 1736417"/>
              <a:gd name="connsiteX10" fmla="*/ 305659 w 400034"/>
              <a:gd name="connsiteY10" fmla="*/ 17716 h 173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034" h="1736417">
                <a:moveTo>
                  <a:pt x="305659" y="17716"/>
                </a:moveTo>
                <a:cubicBezTo>
                  <a:pt x="320476" y="96738"/>
                  <a:pt x="351521" y="569461"/>
                  <a:pt x="352226" y="737383"/>
                </a:cubicBezTo>
                <a:cubicBezTo>
                  <a:pt x="352931" y="905305"/>
                  <a:pt x="347992" y="944111"/>
                  <a:pt x="309892" y="1025250"/>
                </a:cubicBezTo>
                <a:cubicBezTo>
                  <a:pt x="271792" y="1106389"/>
                  <a:pt x="173015" y="1108505"/>
                  <a:pt x="123626" y="1224216"/>
                </a:cubicBezTo>
                <a:cubicBezTo>
                  <a:pt x="74237" y="1339927"/>
                  <a:pt x="29081" y="1656016"/>
                  <a:pt x="13559" y="1719516"/>
                </a:cubicBezTo>
                <a:cubicBezTo>
                  <a:pt x="-1963" y="1783016"/>
                  <a:pt x="-12547" y="1650372"/>
                  <a:pt x="30492" y="1605216"/>
                </a:cubicBezTo>
                <a:cubicBezTo>
                  <a:pt x="73531" y="1560061"/>
                  <a:pt x="248509" y="1542422"/>
                  <a:pt x="271792" y="1448583"/>
                </a:cubicBezTo>
                <a:cubicBezTo>
                  <a:pt x="295075" y="1354744"/>
                  <a:pt x="149025" y="1159305"/>
                  <a:pt x="170192" y="1042183"/>
                </a:cubicBezTo>
                <a:cubicBezTo>
                  <a:pt x="191359" y="925061"/>
                  <a:pt x="383270" y="875672"/>
                  <a:pt x="398792" y="745850"/>
                </a:cubicBezTo>
                <a:cubicBezTo>
                  <a:pt x="414314" y="616028"/>
                  <a:pt x="279554" y="383900"/>
                  <a:pt x="263326" y="263250"/>
                </a:cubicBezTo>
                <a:cubicBezTo>
                  <a:pt x="247098" y="142600"/>
                  <a:pt x="290842" y="-61306"/>
                  <a:pt x="305659" y="1771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5E5851E0-3BBC-496D-8FC3-3EB38B01A143}"/>
              </a:ext>
            </a:extLst>
          </p:cNvPr>
          <p:cNvSpPr/>
          <p:nvPr/>
        </p:nvSpPr>
        <p:spPr>
          <a:xfrm>
            <a:off x="6362698" y="3817724"/>
            <a:ext cx="677027" cy="587759"/>
          </a:xfrm>
          <a:custGeom>
            <a:avLst/>
            <a:gdLst>
              <a:gd name="connsiteX0" fmla="*/ 660402 w 677027"/>
              <a:gd name="connsiteY0" fmla="*/ 743 h 587759"/>
              <a:gd name="connsiteX1" fmla="*/ 592669 w 677027"/>
              <a:gd name="connsiteY1" fmla="*/ 144676 h 587759"/>
              <a:gd name="connsiteX2" fmla="*/ 232835 w 677027"/>
              <a:gd name="connsiteY2" fmla="*/ 504509 h 587759"/>
              <a:gd name="connsiteX3" fmla="*/ 2 w 677027"/>
              <a:gd name="connsiteY3" fmla="*/ 584943 h 587759"/>
              <a:gd name="connsiteX4" fmla="*/ 237069 w 677027"/>
              <a:gd name="connsiteY4" fmla="*/ 441009 h 587759"/>
              <a:gd name="connsiteX5" fmla="*/ 55035 w 677027"/>
              <a:gd name="connsiteY5" fmla="*/ 432543 h 587759"/>
              <a:gd name="connsiteX6" fmla="*/ 190502 w 677027"/>
              <a:gd name="connsiteY6" fmla="*/ 288609 h 587759"/>
              <a:gd name="connsiteX7" fmla="*/ 279402 w 677027"/>
              <a:gd name="connsiteY7" fmla="*/ 233576 h 587759"/>
              <a:gd name="connsiteX8" fmla="*/ 241302 w 677027"/>
              <a:gd name="connsiteY8" fmla="*/ 178543 h 587759"/>
              <a:gd name="connsiteX9" fmla="*/ 283635 w 677027"/>
              <a:gd name="connsiteY9" fmla="*/ 106576 h 587759"/>
              <a:gd name="connsiteX10" fmla="*/ 351369 w 677027"/>
              <a:gd name="connsiteY10" fmla="*/ 89643 h 587759"/>
              <a:gd name="connsiteX11" fmla="*/ 660402 w 677027"/>
              <a:gd name="connsiteY11" fmla="*/ 743 h 58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7027" h="587759">
                <a:moveTo>
                  <a:pt x="660402" y="743"/>
                </a:moveTo>
                <a:cubicBezTo>
                  <a:pt x="700619" y="9915"/>
                  <a:pt x="663930" y="60715"/>
                  <a:pt x="592669" y="144676"/>
                </a:cubicBezTo>
                <a:cubicBezTo>
                  <a:pt x="521408" y="228637"/>
                  <a:pt x="331613" y="431131"/>
                  <a:pt x="232835" y="504509"/>
                </a:cubicBezTo>
                <a:cubicBezTo>
                  <a:pt x="134057" y="577887"/>
                  <a:pt x="-704" y="595526"/>
                  <a:pt x="2" y="584943"/>
                </a:cubicBezTo>
                <a:cubicBezTo>
                  <a:pt x="708" y="574360"/>
                  <a:pt x="227897" y="466409"/>
                  <a:pt x="237069" y="441009"/>
                </a:cubicBezTo>
                <a:cubicBezTo>
                  <a:pt x="246241" y="415609"/>
                  <a:pt x="62796" y="457943"/>
                  <a:pt x="55035" y="432543"/>
                </a:cubicBezTo>
                <a:cubicBezTo>
                  <a:pt x="47274" y="407143"/>
                  <a:pt x="153108" y="321770"/>
                  <a:pt x="190502" y="288609"/>
                </a:cubicBezTo>
                <a:cubicBezTo>
                  <a:pt x="227896" y="255448"/>
                  <a:pt x="270935" y="251920"/>
                  <a:pt x="279402" y="233576"/>
                </a:cubicBezTo>
                <a:cubicBezTo>
                  <a:pt x="287869" y="215232"/>
                  <a:pt x="240596" y="199710"/>
                  <a:pt x="241302" y="178543"/>
                </a:cubicBezTo>
                <a:cubicBezTo>
                  <a:pt x="242007" y="157376"/>
                  <a:pt x="265290" y="121393"/>
                  <a:pt x="283635" y="106576"/>
                </a:cubicBezTo>
                <a:cubicBezTo>
                  <a:pt x="301979" y="91759"/>
                  <a:pt x="289280" y="109399"/>
                  <a:pt x="351369" y="89643"/>
                </a:cubicBezTo>
                <a:cubicBezTo>
                  <a:pt x="413458" y="69887"/>
                  <a:pt x="620185" y="-8429"/>
                  <a:pt x="660402" y="74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8ACB9CF1-F377-474B-9F23-62A8D2D21C65}"/>
              </a:ext>
            </a:extLst>
          </p:cNvPr>
          <p:cNvSpPr/>
          <p:nvPr/>
        </p:nvSpPr>
        <p:spPr>
          <a:xfrm>
            <a:off x="3547506" y="1889424"/>
            <a:ext cx="150903" cy="159533"/>
          </a:xfrm>
          <a:custGeom>
            <a:avLst/>
            <a:gdLst>
              <a:gd name="connsiteX0" fmla="*/ 27 w 150903"/>
              <a:gd name="connsiteY0" fmla="*/ 759 h 159533"/>
              <a:gd name="connsiteX1" fmla="*/ 101627 w 150903"/>
              <a:gd name="connsiteY1" fmla="*/ 24043 h 159533"/>
              <a:gd name="connsiteX2" fmla="*/ 124911 w 150903"/>
              <a:gd name="connsiteY2" fmla="*/ 47326 h 159533"/>
              <a:gd name="connsiteX3" fmla="*/ 146077 w 150903"/>
              <a:gd name="connsiteY3" fmla="*/ 110826 h 159533"/>
              <a:gd name="connsiteX4" fmla="*/ 146077 w 150903"/>
              <a:gd name="connsiteY4" fmla="*/ 159509 h 159533"/>
              <a:gd name="connsiteX5" fmla="*/ 93161 w 150903"/>
              <a:gd name="connsiteY5" fmla="*/ 117176 h 159533"/>
              <a:gd name="connsiteX6" fmla="*/ 48711 w 150903"/>
              <a:gd name="connsiteY6" fmla="*/ 104476 h 159533"/>
              <a:gd name="connsiteX7" fmla="*/ 52944 w 150903"/>
              <a:gd name="connsiteY7" fmla="*/ 98126 h 159533"/>
              <a:gd name="connsiteX8" fmla="*/ 124911 w 150903"/>
              <a:gd name="connsiteY8" fmla="*/ 117176 h 159533"/>
              <a:gd name="connsiteX9" fmla="*/ 124911 w 150903"/>
              <a:gd name="connsiteY9" fmla="*/ 100243 h 159533"/>
              <a:gd name="connsiteX10" fmla="*/ 112211 w 150903"/>
              <a:gd name="connsiteY10" fmla="*/ 53676 h 159533"/>
              <a:gd name="connsiteX11" fmla="*/ 27 w 150903"/>
              <a:gd name="connsiteY11" fmla="*/ 759 h 159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903" h="159533">
                <a:moveTo>
                  <a:pt x="27" y="759"/>
                </a:moveTo>
                <a:cubicBezTo>
                  <a:pt x="-1737" y="-4180"/>
                  <a:pt x="80813" y="16282"/>
                  <a:pt x="101627" y="24043"/>
                </a:cubicBezTo>
                <a:cubicBezTo>
                  <a:pt x="122441" y="31804"/>
                  <a:pt x="117503" y="32862"/>
                  <a:pt x="124911" y="47326"/>
                </a:cubicBezTo>
                <a:cubicBezTo>
                  <a:pt x="132319" y="61790"/>
                  <a:pt x="142549" y="92129"/>
                  <a:pt x="146077" y="110826"/>
                </a:cubicBezTo>
                <a:cubicBezTo>
                  <a:pt x="149605" y="129523"/>
                  <a:pt x="154896" y="158451"/>
                  <a:pt x="146077" y="159509"/>
                </a:cubicBezTo>
                <a:cubicBezTo>
                  <a:pt x="137258" y="160567"/>
                  <a:pt x="109389" y="126348"/>
                  <a:pt x="93161" y="117176"/>
                </a:cubicBezTo>
                <a:cubicBezTo>
                  <a:pt x="76933" y="108004"/>
                  <a:pt x="55414" y="107651"/>
                  <a:pt x="48711" y="104476"/>
                </a:cubicBezTo>
                <a:cubicBezTo>
                  <a:pt x="42008" y="101301"/>
                  <a:pt x="40244" y="96009"/>
                  <a:pt x="52944" y="98126"/>
                </a:cubicBezTo>
                <a:cubicBezTo>
                  <a:pt x="65644" y="100243"/>
                  <a:pt x="112917" y="116823"/>
                  <a:pt x="124911" y="117176"/>
                </a:cubicBezTo>
                <a:cubicBezTo>
                  <a:pt x="136905" y="117529"/>
                  <a:pt x="127028" y="110826"/>
                  <a:pt x="124911" y="100243"/>
                </a:cubicBezTo>
                <a:cubicBezTo>
                  <a:pt x="122794" y="89660"/>
                  <a:pt x="129850" y="67082"/>
                  <a:pt x="112211" y="53676"/>
                </a:cubicBezTo>
                <a:cubicBezTo>
                  <a:pt x="94572" y="40270"/>
                  <a:pt x="1791" y="5698"/>
                  <a:pt x="27" y="7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9B38CA6A-DD71-4C1A-8718-B8EE7EBD227B}"/>
              </a:ext>
            </a:extLst>
          </p:cNvPr>
          <p:cNvSpPr/>
          <p:nvPr/>
        </p:nvSpPr>
        <p:spPr>
          <a:xfrm>
            <a:off x="4800984" y="2997493"/>
            <a:ext cx="838461" cy="518869"/>
          </a:xfrm>
          <a:custGeom>
            <a:avLst/>
            <a:gdLst>
              <a:gd name="connsiteX0" fmla="*/ 821941 w 838461"/>
              <a:gd name="connsiteY0" fmla="*/ 2882 h 518869"/>
              <a:gd name="connsiteX1" fmla="*/ 482216 w 838461"/>
              <a:gd name="connsiteY1" fmla="*/ 368007 h 518869"/>
              <a:gd name="connsiteX2" fmla="*/ 75816 w 838461"/>
              <a:gd name="connsiteY2" fmla="*/ 406107 h 518869"/>
              <a:gd name="connsiteX3" fmla="*/ 9141 w 838461"/>
              <a:gd name="connsiteY3" fmla="*/ 517232 h 518869"/>
              <a:gd name="connsiteX4" fmla="*/ 193291 w 838461"/>
              <a:gd name="connsiteY4" fmla="*/ 466432 h 518869"/>
              <a:gd name="connsiteX5" fmla="*/ 580641 w 838461"/>
              <a:gd name="connsiteY5" fmla="*/ 383882 h 518869"/>
              <a:gd name="connsiteX6" fmla="*/ 764791 w 838461"/>
              <a:gd name="connsiteY6" fmla="*/ 206082 h 518869"/>
              <a:gd name="connsiteX7" fmla="*/ 821941 w 838461"/>
              <a:gd name="connsiteY7" fmla="*/ 2882 h 51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8461" h="518869">
                <a:moveTo>
                  <a:pt x="821941" y="2882"/>
                </a:moveTo>
                <a:cubicBezTo>
                  <a:pt x="774845" y="29869"/>
                  <a:pt x="606570" y="300803"/>
                  <a:pt x="482216" y="368007"/>
                </a:cubicBezTo>
                <a:cubicBezTo>
                  <a:pt x="357862" y="435211"/>
                  <a:pt x="154662" y="381236"/>
                  <a:pt x="75816" y="406107"/>
                </a:cubicBezTo>
                <a:cubicBezTo>
                  <a:pt x="-3030" y="430978"/>
                  <a:pt x="-10438" y="507178"/>
                  <a:pt x="9141" y="517232"/>
                </a:cubicBezTo>
                <a:cubicBezTo>
                  <a:pt x="28720" y="527286"/>
                  <a:pt x="98041" y="488657"/>
                  <a:pt x="193291" y="466432"/>
                </a:cubicBezTo>
                <a:cubicBezTo>
                  <a:pt x="288541" y="444207"/>
                  <a:pt x="485391" y="427274"/>
                  <a:pt x="580641" y="383882"/>
                </a:cubicBezTo>
                <a:cubicBezTo>
                  <a:pt x="675891" y="340490"/>
                  <a:pt x="725103" y="266407"/>
                  <a:pt x="764791" y="206082"/>
                </a:cubicBezTo>
                <a:cubicBezTo>
                  <a:pt x="804479" y="145757"/>
                  <a:pt x="869037" y="-24105"/>
                  <a:pt x="821941" y="288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126BFD2F-54BE-4BA0-8B39-28C057E8D102}"/>
              </a:ext>
            </a:extLst>
          </p:cNvPr>
          <p:cNvSpPr/>
          <p:nvPr/>
        </p:nvSpPr>
        <p:spPr>
          <a:xfrm>
            <a:off x="4869696" y="3320377"/>
            <a:ext cx="867733" cy="530447"/>
          </a:xfrm>
          <a:custGeom>
            <a:avLst/>
            <a:gdLst>
              <a:gd name="connsiteX0" fmla="*/ 867529 w 867733"/>
              <a:gd name="connsiteY0" fmla="*/ 673 h 530447"/>
              <a:gd name="connsiteX1" fmla="*/ 657979 w 867733"/>
              <a:gd name="connsiteY1" fmla="*/ 181648 h 530447"/>
              <a:gd name="connsiteX2" fmla="*/ 413504 w 867733"/>
              <a:gd name="connsiteY2" fmla="*/ 378498 h 530447"/>
              <a:gd name="connsiteX3" fmla="*/ 3929 w 867733"/>
              <a:gd name="connsiteY3" fmla="*/ 527723 h 530447"/>
              <a:gd name="connsiteX4" fmla="*/ 680204 w 867733"/>
              <a:gd name="connsiteY4" fmla="*/ 248323 h 530447"/>
              <a:gd name="connsiteX5" fmla="*/ 867529 w 867733"/>
              <a:gd name="connsiteY5" fmla="*/ 673 h 53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7733" h="530447">
                <a:moveTo>
                  <a:pt x="867529" y="673"/>
                </a:moveTo>
                <a:cubicBezTo>
                  <a:pt x="863825" y="-10439"/>
                  <a:pt x="733650" y="118677"/>
                  <a:pt x="657979" y="181648"/>
                </a:cubicBezTo>
                <a:cubicBezTo>
                  <a:pt x="582308" y="244619"/>
                  <a:pt x="522512" y="320819"/>
                  <a:pt x="413504" y="378498"/>
                </a:cubicBezTo>
                <a:cubicBezTo>
                  <a:pt x="304496" y="436177"/>
                  <a:pt x="-40521" y="549419"/>
                  <a:pt x="3929" y="527723"/>
                </a:cubicBezTo>
                <a:cubicBezTo>
                  <a:pt x="48379" y="506027"/>
                  <a:pt x="535212" y="334048"/>
                  <a:pt x="680204" y="248323"/>
                </a:cubicBezTo>
                <a:cubicBezTo>
                  <a:pt x="825196" y="162598"/>
                  <a:pt x="871233" y="11785"/>
                  <a:pt x="867529" y="6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8A21B6B2-93F7-4879-8E90-9574AF8F1A35}"/>
              </a:ext>
            </a:extLst>
          </p:cNvPr>
          <p:cNvSpPr/>
          <p:nvPr/>
        </p:nvSpPr>
        <p:spPr>
          <a:xfrm>
            <a:off x="4593696" y="3185103"/>
            <a:ext cx="1034739" cy="567791"/>
          </a:xfrm>
          <a:custGeom>
            <a:avLst/>
            <a:gdLst>
              <a:gd name="connsiteX0" fmla="*/ 1032404 w 1034739"/>
              <a:gd name="connsiteY0" fmla="*/ 2597 h 567791"/>
              <a:gd name="connsiteX1" fmla="*/ 924454 w 1034739"/>
              <a:gd name="connsiteY1" fmla="*/ 269297 h 567791"/>
              <a:gd name="connsiteX2" fmla="*/ 699029 w 1034739"/>
              <a:gd name="connsiteY2" fmla="*/ 412172 h 567791"/>
              <a:gd name="connsiteX3" fmla="*/ 229129 w 1034739"/>
              <a:gd name="connsiteY3" fmla="*/ 567747 h 567791"/>
              <a:gd name="connsiteX4" fmla="*/ 616479 w 1034739"/>
              <a:gd name="connsiteY4" fmla="*/ 428047 h 567791"/>
              <a:gd name="connsiteX5" fmla="*/ 578379 w 1034739"/>
              <a:gd name="connsiteY5" fmla="*/ 415347 h 567791"/>
              <a:gd name="connsiteX6" fmla="*/ 406929 w 1034739"/>
              <a:gd name="connsiteY6" fmla="*/ 434397 h 567791"/>
              <a:gd name="connsiteX7" fmla="*/ 3704 w 1034739"/>
              <a:gd name="connsiteY7" fmla="*/ 548697 h 567791"/>
              <a:gd name="connsiteX8" fmla="*/ 222779 w 1034739"/>
              <a:gd name="connsiteY8" fmla="*/ 443922 h 567791"/>
              <a:gd name="connsiteX9" fmla="*/ 495829 w 1034739"/>
              <a:gd name="connsiteY9" fmla="*/ 332797 h 567791"/>
              <a:gd name="connsiteX10" fmla="*/ 718079 w 1034739"/>
              <a:gd name="connsiteY10" fmla="*/ 285172 h 567791"/>
              <a:gd name="connsiteX11" fmla="*/ 829204 w 1034739"/>
              <a:gd name="connsiteY11" fmla="*/ 142297 h 567791"/>
              <a:gd name="connsiteX12" fmla="*/ 1032404 w 1034739"/>
              <a:gd name="connsiteY12" fmla="*/ 2597 h 56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4739" h="567791">
                <a:moveTo>
                  <a:pt x="1032404" y="2597"/>
                </a:moveTo>
                <a:cubicBezTo>
                  <a:pt x="1048279" y="23764"/>
                  <a:pt x="980016" y="201035"/>
                  <a:pt x="924454" y="269297"/>
                </a:cubicBezTo>
                <a:cubicBezTo>
                  <a:pt x="868892" y="337559"/>
                  <a:pt x="814916" y="362430"/>
                  <a:pt x="699029" y="412172"/>
                </a:cubicBezTo>
                <a:cubicBezTo>
                  <a:pt x="583142" y="461914"/>
                  <a:pt x="242887" y="565101"/>
                  <a:pt x="229129" y="567747"/>
                </a:cubicBezTo>
                <a:cubicBezTo>
                  <a:pt x="215371" y="570393"/>
                  <a:pt x="558271" y="453447"/>
                  <a:pt x="616479" y="428047"/>
                </a:cubicBezTo>
                <a:cubicBezTo>
                  <a:pt x="674687" y="402647"/>
                  <a:pt x="613304" y="414289"/>
                  <a:pt x="578379" y="415347"/>
                </a:cubicBezTo>
                <a:cubicBezTo>
                  <a:pt x="543454" y="416405"/>
                  <a:pt x="502708" y="412172"/>
                  <a:pt x="406929" y="434397"/>
                </a:cubicBezTo>
                <a:cubicBezTo>
                  <a:pt x="311150" y="456622"/>
                  <a:pt x="34396" y="547110"/>
                  <a:pt x="3704" y="548697"/>
                </a:cubicBezTo>
                <a:cubicBezTo>
                  <a:pt x="-26988" y="550285"/>
                  <a:pt x="140758" y="479905"/>
                  <a:pt x="222779" y="443922"/>
                </a:cubicBezTo>
                <a:cubicBezTo>
                  <a:pt x="304800" y="407939"/>
                  <a:pt x="413279" y="359255"/>
                  <a:pt x="495829" y="332797"/>
                </a:cubicBezTo>
                <a:cubicBezTo>
                  <a:pt x="578379" y="306339"/>
                  <a:pt x="662517" y="316922"/>
                  <a:pt x="718079" y="285172"/>
                </a:cubicBezTo>
                <a:cubicBezTo>
                  <a:pt x="773641" y="253422"/>
                  <a:pt x="774700" y="189393"/>
                  <a:pt x="829204" y="142297"/>
                </a:cubicBezTo>
                <a:cubicBezTo>
                  <a:pt x="883708" y="95201"/>
                  <a:pt x="1016529" y="-18570"/>
                  <a:pt x="1032404" y="259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F068A68F-25B2-4837-8BC6-AD4FD477EB56}"/>
              </a:ext>
            </a:extLst>
          </p:cNvPr>
          <p:cNvSpPr/>
          <p:nvPr/>
        </p:nvSpPr>
        <p:spPr>
          <a:xfrm>
            <a:off x="4485892" y="3114218"/>
            <a:ext cx="245792" cy="646231"/>
          </a:xfrm>
          <a:custGeom>
            <a:avLst/>
            <a:gdLst>
              <a:gd name="connsiteX0" fmla="*/ 232158 w 245792"/>
              <a:gd name="connsiteY0" fmla="*/ 283032 h 646231"/>
              <a:gd name="connsiteX1" fmla="*/ 228983 w 245792"/>
              <a:gd name="connsiteY1" fmla="*/ 394157 h 646231"/>
              <a:gd name="connsiteX2" fmla="*/ 130558 w 245792"/>
              <a:gd name="connsiteY2" fmla="*/ 441782 h 646231"/>
              <a:gd name="connsiteX3" fmla="*/ 171833 w 245792"/>
              <a:gd name="connsiteY3" fmla="*/ 543382 h 646231"/>
              <a:gd name="connsiteX4" fmla="*/ 143258 w 245792"/>
              <a:gd name="connsiteY4" fmla="*/ 644982 h 646231"/>
              <a:gd name="connsiteX5" fmla="*/ 111508 w 245792"/>
              <a:gd name="connsiteY5" fmla="*/ 470357 h 646231"/>
              <a:gd name="connsiteX6" fmla="*/ 111508 w 245792"/>
              <a:gd name="connsiteY6" fmla="*/ 422732 h 646231"/>
              <a:gd name="connsiteX7" fmla="*/ 168658 w 245792"/>
              <a:gd name="connsiteY7" fmla="*/ 340182 h 646231"/>
              <a:gd name="connsiteX8" fmla="*/ 63883 w 245792"/>
              <a:gd name="connsiteY8" fmla="*/ 419557 h 646231"/>
              <a:gd name="connsiteX9" fmla="*/ 3558 w 245792"/>
              <a:gd name="connsiteY9" fmla="*/ 276682 h 646231"/>
              <a:gd name="connsiteX10" fmla="*/ 16258 w 245792"/>
              <a:gd name="connsiteY10" fmla="*/ 457 h 646231"/>
              <a:gd name="connsiteX11" fmla="*/ 92458 w 245792"/>
              <a:gd name="connsiteY11" fmla="*/ 213182 h 646231"/>
              <a:gd name="connsiteX12" fmla="*/ 232158 w 245792"/>
              <a:gd name="connsiteY12" fmla="*/ 283032 h 64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792" h="646231">
                <a:moveTo>
                  <a:pt x="232158" y="283032"/>
                </a:moveTo>
                <a:cubicBezTo>
                  <a:pt x="254912" y="313194"/>
                  <a:pt x="245916" y="367699"/>
                  <a:pt x="228983" y="394157"/>
                </a:cubicBezTo>
                <a:cubicBezTo>
                  <a:pt x="212050" y="420615"/>
                  <a:pt x="140083" y="416911"/>
                  <a:pt x="130558" y="441782"/>
                </a:cubicBezTo>
                <a:cubicBezTo>
                  <a:pt x="121033" y="466653"/>
                  <a:pt x="169716" y="509515"/>
                  <a:pt x="171833" y="543382"/>
                </a:cubicBezTo>
                <a:cubicBezTo>
                  <a:pt x="173950" y="577249"/>
                  <a:pt x="153312" y="657153"/>
                  <a:pt x="143258" y="644982"/>
                </a:cubicBezTo>
                <a:cubicBezTo>
                  <a:pt x="133204" y="632811"/>
                  <a:pt x="116800" y="507399"/>
                  <a:pt x="111508" y="470357"/>
                </a:cubicBezTo>
                <a:cubicBezTo>
                  <a:pt x="106216" y="433315"/>
                  <a:pt x="101983" y="444428"/>
                  <a:pt x="111508" y="422732"/>
                </a:cubicBezTo>
                <a:cubicBezTo>
                  <a:pt x="121033" y="401036"/>
                  <a:pt x="176595" y="340711"/>
                  <a:pt x="168658" y="340182"/>
                </a:cubicBezTo>
                <a:cubicBezTo>
                  <a:pt x="160720" y="339653"/>
                  <a:pt x="91400" y="430140"/>
                  <a:pt x="63883" y="419557"/>
                </a:cubicBezTo>
                <a:cubicBezTo>
                  <a:pt x="36366" y="408974"/>
                  <a:pt x="11495" y="346532"/>
                  <a:pt x="3558" y="276682"/>
                </a:cubicBezTo>
                <a:cubicBezTo>
                  <a:pt x="-4379" y="206832"/>
                  <a:pt x="1441" y="11040"/>
                  <a:pt x="16258" y="457"/>
                </a:cubicBezTo>
                <a:cubicBezTo>
                  <a:pt x="31075" y="-10126"/>
                  <a:pt x="60708" y="166086"/>
                  <a:pt x="92458" y="213182"/>
                </a:cubicBezTo>
                <a:cubicBezTo>
                  <a:pt x="124208" y="260278"/>
                  <a:pt x="209404" y="252870"/>
                  <a:pt x="232158" y="28303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00E77021-E574-4B8A-AEBD-00D75BA820AB}"/>
              </a:ext>
            </a:extLst>
          </p:cNvPr>
          <p:cNvSpPr/>
          <p:nvPr/>
        </p:nvSpPr>
        <p:spPr>
          <a:xfrm>
            <a:off x="4509670" y="3213023"/>
            <a:ext cx="116229" cy="251409"/>
          </a:xfrm>
          <a:custGeom>
            <a:avLst/>
            <a:gdLst>
              <a:gd name="connsiteX0" fmla="*/ 6768 w 116229"/>
              <a:gd name="connsiteY0" fmla="*/ 77 h 251409"/>
              <a:gd name="connsiteX1" fmla="*/ 94080 w 116229"/>
              <a:gd name="connsiteY1" fmla="*/ 173115 h 251409"/>
              <a:gd name="connsiteX2" fmla="*/ 114718 w 116229"/>
              <a:gd name="connsiteY2" fmla="*/ 220740 h 251409"/>
              <a:gd name="connsiteX3" fmla="*/ 63918 w 116229"/>
              <a:gd name="connsiteY3" fmla="*/ 250902 h 251409"/>
              <a:gd name="connsiteX4" fmla="*/ 78205 w 116229"/>
              <a:gd name="connsiteY4" fmla="*/ 238202 h 251409"/>
              <a:gd name="connsiteX5" fmla="*/ 36930 w 116229"/>
              <a:gd name="connsiteY5" fmla="*/ 219152 h 251409"/>
              <a:gd name="connsiteX6" fmla="*/ 6768 w 116229"/>
              <a:gd name="connsiteY6" fmla="*/ 171527 h 251409"/>
              <a:gd name="connsiteX7" fmla="*/ 5180 w 116229"/>
              <a:gd name="connsiteY7" fmla="*/ 150890 h 251409"/>
              <a:gd name="connsiteX8" fmla="*/ 6768 w 116229"/>
              <a:gd name="connsiteY8" fmla="*/ 77 h 25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229" h="251409">
                <a:moveTo>
                  <a:pt x="6768" y="77"/>
                </a:moveTo>
                <a:cubicBezTo>
                  <a:pt x="21585" y="3781"/>
                  <a:pt x="76088" y="136338"/>
                  <a:pt x="94080" y="173115"/>
                </a:cubicBezTo>
                <a:cubicBezTo>
                  <a:pt x="112072" y="209892"/>
                  <a:pt x="119745" y="207775"/>
                  <a:pt x="114718" y="220740"/>
                </a:cubicBezTo>
                <a:cubicBezTo>
                  <a:pt x="109691" y="233705"/>
                  <a:pt x="70003" y="247992"/>
                  <a:pt x="63918" y="250902"/>
                </a:cubicBezTo>
                <a:cubicBezTo>
                  <a:pt x="57833" y="253812"/>
                  <a:pt x="82703" y="243494"/>
                  <a:pt x="78205" y="238202"/>
                </a:cubicBezTo>
                <a:cubicBezTo>
                  <a:pt x="73707" y="232910"/>
                  <a:pt x="48836" y="230264"/>
                  <a:pt x="36930" y="219152"/>
                </a:cubicBezTo>
                <a:cubicBezTo>
                  <a:pt x="25024" y="208040"/>
                  <a:pt x="12060" y="182904"/>
                  <a:pt x="6768" y="171527"/>
                </a:cubicBezTo>
                <a:cubicBezTo>
                  <a:pt x="1476" y="160150"/>
                  <a:pt x="4122" y="176025"/>
                  <a:pt x="5180" y="150890"/>
                </a:cubicBezTo>
                <a:cubicBezTo>
                  <a:pt x="6238" y="125755"/>
                  <a:pt x="-8049" y="-3627"/>
                  <a:pt x="6768" y="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B84E5F0C-5DB5-450F-9BDA-77BD97C61C3F}"/>
              </a:ext>
            </a:extLst>
          </p:cNvPr>
          <p:cNvSpPr/>
          <p:nvPr/>
        </p:nvSpPr>
        <p:spPr>
          <a:xfrm>
            <a:off x="4346889" y="3065137"/>
            <a:ext cx="163860" cy="330992"/>
          </a:xfrm>
          <a:custGeom>
            <a:avLst/>
            <a:gdLst>
              <a:gd name="connsiteX0" fmla="*/ 145736 w 163860"/>
              <a:gd name="connsiteY0" fmla="*/ 1913 h 330992"/>
              <a:gd name="connsiteX1" fmla="*/ 152086 w 163860"/>
              <a:gd name="connsiteY1" fmla="*/ 68588 h 330992"/>
              <a:gd name="connsiteX2" fmla="*/ 48899 w 163860"/>
              <a:gd name="connsiteY2" fmla="*/ 155901 h 330992"/>
              <a:gd name="connsiteX3" fmla="*/ 60011 w 163860"/>
              <a:gd name="connsiteY3" fmla="*/ 324176 h 330992"/>
              <a:gd name="connsiteX4" fmla="*/ 53661 w 163860"/>
              <a:gd name="connsiteY4" fmla="*/ 289251 h 330992"/>
              <a:gd name="connsiteX5" fmla="*/ 12386 w 163860"/>
              <a:gd name="connsiteY5" fmla="*/ 206701 h 330992"/>
              <a:gd name="connsiteX6" fmla="*/ 10799 w 163860"/>
              <a:gd name="connsiteY6" fmla="*/ 144788 h 330992"/>
              <a:gd name="connsiteX7" fmla="*/ 145736 w 163860"/>
              <a:gd name="connsiteY7" fmla="*/ 1913 h 33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860" h="330992">
                <a:moveTo>
                  <a:pt x="145736" y="1913"/>
                </a:moveTo>
                <a:cubicBezTo>
                  <a:pt x="169284" y="-10787"/>
                  <a:pt x="168226" y="42923"/>
                  <a:pt x="152086" y="68588"/>
                </a:cubicBezTo>
                <a:cubicBezTo>
                  <a:pt x="135946" y="94253"/>
                  <a:pt x="64245" y="113303"/>
                  <a:pt x="48899" y="155901"/>
                </a:cubicBezTo>
                <a:cubicBezTo>
                  <a:pt x="33553" y="198499"/>
                  <a:pt x="59217" y="301951"/>
                  <a:pt x="60011" y="324176"/>
                </a:cubicBezTo>
                <a:cubicBezTo>
                  <a:pt x="60805" y="346401"/>
                  <a:pt x="61599" y="308830"/>
                  <a:pt x="53661" y="289251"/>
                </a:cubicBezTo>
                <a:cubicBezTo>
                  <a:pt x="45723" y="269672"/>
                  <a:pt x="19530" y="230778"/>
                  <a:pt x="12386" y="206701"/>
                </a:cubicBezTo>
                <a:cubicBezTo>
                  <a:pt x="5242" y="182624"/>
                  <a:pt x="-10632" y="170717"/>
                  <a:pt x="10799" y="144788"/>
                </a:cubicBezTo>
                <a:cubicBezTo>
                  <a:pt x="32230" y="118859"/>
                  <a:pt x="122188" y="14613"/>
                  <a:pt x="145736" y="19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8E5C9E1D-2C39-476A-8ECB-1DA0159880F3}"/>
              </a:ext>
            </a:extLst>
          </p:cNvPr>
          <p:cNvSpPr/>
          <p:nvPr/>
        </p:nvSpPr>
        <p:spPr>
          <a:xfrm>
            <a:off x="4167170" y="3045982"/>
            <a:ext cx="288143" cy="151994"/>
          </a:xfrm>
          <a:custGeom>
            <a:avLst/>
            <a:gdLst>
              <a:gd name="connsiteX0" fmla="*/ 287355 w 288143"/>
              <a:gd name="connsiteY0" fmla="*/ 3606 h 151994"/>
              <a:gd name="connsiteX1" fmla="*/ 182580 w 288143"/>
              <a:gd name="connsiteY1" fmla="*/ 108381 h 151994"/>
              <a:gd name="connsiteX2" fmla="*/ 18 w 288143"/>
              <a:gd name="connsiteY2" fmla="*/ 151243 h 151994"/>
              <a:gd name="connsiteX3" fmla="*/ 193693 w 288143"/>
              <a:gd name="connsiteY3" fmla="*/ 76631 h 151994"/>
              <a:gd name="connsiteX4" fmla="*/ 130193 w 288143"/>
              <a:gd name="connsiteY4" fmla="*/ 27418 h 151994"/>
              <a:gd name="connsiteX5" fmla="*/ 287355 w 288143"/>
              <a:gd name="connsiteY5" fmla="*/ 3606 h 151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143" h="151994">
                <a:moveTo>
                  <a:pt x="287355" y="3606"/>
                </a:moveTo>
                <a:cubicBezTo>
                  <a:pt x="296086" y="17100"/>
                  <a:pt x="230469" y="83775"/>
                  <a:pt x="182580" y="108381"/>
                </a:cubicBezTo>
                <a:cubicBezTo>
                  <a:pt x="134690" y="132987"/>
                  <a:pt x="-1834" y="156535"/>
                  <a:pt x="18" y="151243"/>
                </a:cubicBezTo>
                <a:cubicBezTo>
                  <a:pt x="1870" y="145951"/>
                  <a:pt x="171997" y="97269"/>
                  <a:pt x="193693" y="76631"/>
                </a:cubicBezTo>
                <a:cubicBezTo>
                  <a:pt x="215389" y="55994"/>
                  <a:pt x="109291" y="36679"/>
                  <a:pt x="130193" y="27418"/>
                </a:cubicBezTo>
                <a:cubicBezTo>
                  <a:pt x="151095" y="18158"/>
                  <a:pt x="278624" y="-9888"/>
                  <a:pt x="287355" y="36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左中かっこ 167">
            <a:extLst>
              <a:ext uri="{FF2B5EF4-FFF2-40B4-BE49-F238E27FC236}">
                <a16:creationId xmlns:a16="http://schemas.microsoft.com/office/drawing/2014/main" id="{017FEA30-5F5D-4A60-9F2D-52F9C0BFA8AF}"/>
              </a:ext>
            </a:extLst>
          </p:cNvPr>
          <p:cNvSpPr/>
          <p:nvPr/>
        </p:nvSpPr>
        <p:spPr>
          <a:xfrm>
            <a:off x="3645678" y="2431981"/>
            <a:ext cx="59216" cy="509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ADE8AF5A-87BE-4FC4-8AD0-E92CA049D3D4}"/>
              </a:ext>
            </a:extLst>
          </p:cNvPr>
          <p:cNvSpPr/>
          <p:nvPr/>
        </p:nvSpPr>
        <p:spPr>
          <a:xfrm>
            <a:off x="3586783" y="2386460"/>
            <a:ext cx="612743" cy="449896"/>
          </a:xfrm>
          <a:custGeom>
            <a:avLst/>
            <a:gdLst>
              <a:gd name="connsiteX0" fmla="*/ 7317 w 612743"/>
              <a:gd name="connsiteY0" fmla="*/ 10665 h 449896"/>
              <a:gd name="connsiteX1" fmla="*/ 356567 w 612743"/>
              <a:gd name="connsiteY1" fmla="*/ 366265 h 449896"/>
              <a:gd name="connsiteX2" fmla="*/ 610567 w 612743"/>
              <a:gd name="connsiteY2" fmla="*/ 442465 h 449896"/>
              <a:gd name="connsiteX3" fmla="*/ 213692 w 612743"/>
              <a:gd name="connsiteY3" fmla="*/ 236090 h 449896"/>
              <a:gd name="connsiteX4" fmla="*/ 124792 w 612743"/>
              <a:gd name="connsiteY4" fmla="*/ 105915 h 449896"/>
              <a:gd name="connsiteX5" fmla="*/ 7317 w 612743"/>
              <a:gd name="connsiteY5" fmla="*/ 10665 h 44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743" h="449896">
                <a:moveTo>
                  <a:pt x="7317" y="10665"/>
                </a:moveTo>
                <a:cubicBezTo>
                  <a:pt x="45946" y="54057"/>
                  <a:pt x="256025" y="294298"/>
                  <a:pt x="356567" y="366265"/>
                </a:cubicBezTo>
                <a:cubicBezTo>
                  <a:pt x="457109" y="438232"/>
                  <a:pt x="634380" y="464161"/>
                  <a:pt x="610567" y="442465"/>
                </a:cubicBezTo>
                <a:cubicBezTo>
                  <a:pt x="586754" y="420769"/>
                  <a:pt x="294655" y="292182"/>
                  <a:pt x="213692" y="236090"/>
                </a:cubicBezTo>
                <a:cubicBezTo>
                  <a:pt x="132730" y="179998"/>
                  <a:pt x="155484" y="144015"/>
                  <a:pt x="124792" y="105915"/>
                </a:cubicBezTo>
                <a:cubicBezTo>
                  <a:pt x="94100" y="67815"/>
                  <a:pt x="-31312" y="-32727"/>
                  <a:pt x="7317" y="106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A3FDB68B-EA25-41ED-B907-0A736408D9F3}"/>
              </a:ext>
            </a:extLst>
          </p:cNvPr>
          <p:cNvSpPr/>
          <p:nvPr/>
        </p:nvSpPr>
        <p:spPr>
          <a:xfrm>
            <a:off x="3435021" y="2968034"/>
            <a:ext cx="1295928" cy="1060404"/>
          </a:xfrm>
          <a:custGeom>
            <a:avLst/>
            <a:gdLst>
              <a:gd name="connsiteX0" fmla="*/ 329 w 1295928"/>
              <a:gd name="connsiteY0" fmla="*/ 6941 h 1060404"/>
              <a:gd name="connsiteX1" fmla="*/ 270204 w 1295928"/>
              <a:gd name="connsiteY1" fmla="*/ 48216 h 1060404"/>
              <a:gd name="connsiteX2" fmla="*/ 476579 w 1295928"/>
              <a:gd name="connsiteY2" fmla="*/ 330791 h 1060404"/>
              <a:gd name="connsiteX3" fmla="*/ 705179 w 1295928"/>
              <a:gd name="connsiteY3" fmla="*/ 502241 h 1060404"/>
              <a:gd name="connsiteX4" fmla="*/ 886154 w 1295928"/>
              <a:gd name="connsiteY4" fmla="*/ 819741 h 1060404"/>
              <a:gd name="connsiteX5" fmla="*/ 889329 w 1295928"/>
              <a:gd name="connsiteY5" fmla="*/ 759416 h 1060404"/>
              <a:gd name="connsiteX6" fmla="*/ 959179 w 1295928"/>
              <a:gd name="connsiteY6" fmla="*/ 765766 h 1060404"/>
              <a:gd name="connsiteX7" fmla="*/ 1098879 w 1295928"/>
              <a:gd name="connsiteY7" fmla="*/ 832441 h 1060404"/>
              <a:gd name="connsiteX8" fmla="*/ 1295729 w 1295928"/>
              <a:gd name="connsiteY8" fmla="*/ 921341 h 1060404"/>
              <a:gd name="connsiteX9" fmla="*/ 1060779 w 1295928"/>
              <a:gd name="connsiteY9" fmla="*/ 880066 h 1060404"/>
              <a:gd name="connsiteX10" fmla="*/ 956004 w 1295928"/>
              <a:gd name="connsiteY10" fmla="*/ 892766 h 1060404"/>
              <a:gd name="connsiteX11" fmla="*/ 1187779 w 1295928"/>
              <a:gd name="connsiteY11" fmla="*/ 1051516 h 1060404"/>
              <a:gd name="connsiteX12" fmla="*/ 1168729 w 1295928"/>
              <a:gd name="connsiteY12" fmla="*/ 1019766 h 1060404"/>
              <a:gd name="connsiteX13" fmla="*/ 819479 w 1295928"/>
              <a:gd name="connsiteY13" fmla="*/ 848316 h 1060404"/>
              <a:gd name="connsiteX14" fmla="*/ 619454 w 1295928"/>
              <a:gd name="connsiteY14" fmla="*/ 514941 h 1060404"/>
              <a:gd name="connsiteX15" fmla="*/ 390854 w 1295928"/>
              <a:gd name="connsiteY15" fmla="*/ 387941 h 1060404"/>
              <a:gd name="connsiteX16" fmla="*/ 324179 w 1295928"/>
              <a:gd name="connsiteY16" fmla="*/ 248241 h 1060404"/>
              <a:gd name="connsiteX17" fmla="*/ 216229 w 1295928"/>
              <a:gd name="connsiteY17" fmla="*/ 124416 h 1060404"/>
              <a:gd name="connsiteX18" fmla="*/ 329 w 1295928"/>
              <a:gd name="connsiteY18" fmla="*/ 6941 h 1060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95928" h="1060404">
                <a:moveTo>
                  <a:pt x="329" y="6941"/>
                </a:moveTo>
                <a:cubicBezTo>
                  <a:pt x="9325" y="-5759"/>
                  <a:pt x="190829" y="-5759"/>
                  <a:pt x="270204" y="48216"/>
                </a:cubicBezTo>
                <a:cubicBezTo>
                  <a:pt x="349579" y="102191"/>
                  <a:pt x="404083" y="255120"/>
                  <a:pt x="476579" y="330791"/>
                </a:cubicBezTo>
                <a:cubicBezTo>
                  <a:pt x="549075" y="406462"/>
                  <a:pt x="636917" y="420749"/>
                  <a:pt x="705179" y="502241"/>
                </a:cubicBezTo>
                <a:cubicBezTo>
                  <a:pt x="773441" y="583733"/>
                  <a:pt x="855462" y="776879"/>
                  <a:pt x="886154" y="819741"/>
                </a:cubicBezTo>
                <a:cubicBezTo>
                  <a:pt x="916846" y="862603"/>
                  <a:pt x="877158" y="768412"/>
                  <a:pt x="889329" y="759416"/>
                </a:cubicBezTo>
                <a:cubicBezTo>
                  <a:pt x="901500" y="750420"/>
                  <a:pt x="924254" y="753595"/>
                  <a:pt x="959179" y="765766"/>
                </a:cubicBezTo>
                <a:cubicBezTo>
                  <a:pt x="994104" y="777937"/>
                  <a:pt x="1042787" y="806512"/>
                  <a:pt x="1098879" y="832441"/>
                </a:cubicBezTo>
                <a:cubicBezTo>
                  <a:pt x="1154971" y="858370"/>
                  <a:pt x="1302079" y="913404"/>
                  <a:pt x="1295729" y="921341"/>
                </a:cubicBezTo>
                <a:cubicBezTo>
                  <a:pt x="1289379" y="929278"/>
                  <a:pt x="1117400" y="884829"/>
                  <a:pt x="1060779" y="880066"/>
                </a:cubicBezTo>
                <a:cubicBezTo>
                  <a:pt x="1004158" y="875304"/>
                  <a:pt x="934837" y="864191"/>
                  <a:pt x="956004" y="892766"/>
                </a:cubicBezTo>
                <a:cubicBezTo>
                  <a:pt x="977171" y="921341"/>
                  <a:pt x="1152325" y="1030349"/>
                  <a:pt x="1187779" y="1051516"/>
                </a:cubicBezTo>
                <a:cubicBezTo>
                  <a:pt x="1223233" y="1072683"/>
                  <a:pt x="1230112" y="1053633"/>
                  <a:pt x="1168729" y="1019766"/>
                </a:cubicBezTo>
                <a:cubicBezTo>
                  <a:pt x="1107346" y="985899"/>
                  <a:pt x="911025" y="932454"/>
                  <a:pt x="819479" y="848316"/>
                </a:cubicBezTo>
                <a:cubicBezTo>
                  <a:pt x="727933" y="764179"/>
                  <a:pt x="690891" y="591670"/>
                  <a:pt x="619454" y="514941"/>
                </a:cubicBezTo>
                <a:cubicBezTo>
                  <a:pt x="548017" y="438212"/>
                  <a:pt x="440066" y="432391"/>
                  <a:pt x="390854" y="387941"/>
                </a:cubicBezTo>
                <a:cubicBezTo>
                  <a:pt x="341642" y="343491"/>
                  <a:pt x="353283" y="292162"/>
                  <a:pt x="324179" y="248241"/>
                </a:cubicBezTo>
                <a:cubicBezTo>
                  <a:pt x="295075" y="204320"/>
                  <a:pt x="263325" y="164103"/>
                  <a:pt x="216229" y="124416"/>
                </a:cubicBezTo>
                <a:cubicBezTo>
                  <a:pt x="169133" y="84729"/>
                  <a:pt x="-8667" y="19641"/>
                  <a:pt x="329" y="69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77E4272F-A72C-4D1C-B292-68E2376B80A1}"/>
              </a:ext>
            </a:extLst>
          </p:cNvPr>
          <p:cNvSpPr/>
          <p:nvPr/>
        </p:nvSpPr>
        <p:spPr>
          <a:xfrm>
            <a:off x="4098038" y="3508657"/>
            <a:ext cx="405490" cy="556977"/>
          </a:xfrm>
          <a:custGeom>
            <a:avLst/>
            <a:gdLst>
              <a:gd name="connsiteX0" fmla="*/ 887 w 405490"/>
              <a:gd name="connsiteY0" fmla="*/ 6068 h 556977"/>
              <a:gd name="connsiteX1" fmla="*/ 134237 w 405490"/>
              <a:gd name="connsiteY1" fmla="*/ 371193 h 556977"/>
              <a:gd name="connsiteX2" fmla="*/ 404112 w 405490"/>
              <a:gd name="connsiteY2" fmla="*/ 555343 h 556977"/>
              <a:gd name="connsiteX3" fmla="*/ 232662 w 405490"/>
              <a:gd name="connsiteY3" fmla="*/ 444218 h 556977"/>
              <a:gd name="connsiteX4" fmla="*/ 83437 w 405490"/>
              <a:gd name="connsiteY4" fmla="*/ 161643 h 556977"/>
              <a:gd name="connsiteX5" fmla="*/ 887 w 405490"/>
              <a:gd name="connsiteY5" fmla="*/ 6068 h 55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490" h="556977">
                <a:moveTo>
                  <a:pt x="887" y="6068"/>
                </a:moveTo>
                <a:cubicBezTo>
                  <a:pt x="9354" y="40993"/>
                  <a:pt x="67033" y="279647"/>
                  <a:pt x="134237" y="371193"/>
                </a:cubicBezTo>
                <a:cubicBezTo>
                  <a:pt x="201441" y="462739"/>
                  <a:pt x="387708" y="543172"/>
                  <a:pt x="404112" y="555343"/>
                </a:cubicBezTo>
                <a:cubicBezTo>
                  <a:pt x="420516" y="567514"/>
                  <a:pt x="286108" y="509835"/>
                  <a:pt x="232662" y="444218"/>
                </a:cubicBezTo>
                <a:cubicBezTo>
                  <a:pt x="179216" y="378601"/>
                  <a:pt x="120479" y="227789"/>
                  <a:pt x="83437" y="161643"/>
                </a:cubicBezTo>
                <a:cubicBezTo>
                  <a:pt x="46395" y="95497"/>
                  <a:pt x="-7580" y="-28857"/>
                  <a:pt x="887" y="606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3974C26E-12E5-4161-B8C4-73AA2B095822}"/>
              </a:ext>
            </a:extLst>
          </p:cNvPr>
          <p:cNvSpPr/>
          <p:nvPr/>
        </p:nvSpPr>
        <p:spPr>
          <a:xfrm>
            <a:off x="4577738" y="3572839"/>
            <a:ext cx="986195" cy="651771"/>
          </a:xfrm>
          <a:custGeom>
            <a:avLst/>
            <a:gdLst>
              <a:gd name="connsiteX0" fmla="*/ 965812 w 986195"/>
              <a:gd name="connsiteY0" fmla="*/ 2211 h 651771"/>
              <a:gd name="connsiteX1" fmla="*/ 930887 w 986195"/>
              <a:gd name="connsiteY1" fmla="*/ 297486 h 651771"/>
              <a:gd name="connsiteX2" fmla="*/ 984862 w 986195"/>
              <a:gd name="connsiteY2" fmla="*/ 649911 h 651771"/>
              <a:gd name="connsiteX3" fmla="*/ 864212 w 986195"/>
              <a:gd name="connsiteY3" fmla="*/ 430836 h 651771"/>
              <a:gd name="connsiteX4" fmla="*/ 946762 w 986195"/>
              <a:gd name="connsiteY4" fmla="*/ 300661 h 651771"/>
              <a:gd name="connsiteX5" fmla="*/ 819762 w 986195"/>
              <a:gd name="connsiteY5" fmla="*/ 224461 h 651771"/>
              <a:gd name="connsiteX6" fmla="*/ 648312 w 986195"/>
              <a:gd name="connsiteY6" fmla="*/ 348286 h 651771"/>
              <a:gd name="connsiteX7" fmla="*/ 486387 w 986195"/>
              <a:gd name="connsiteY7" fmla="*/ 421311 h 651771"/>
              <a:gd name="connsiteX8" fmla="*/ 372087 w 986195"/>
              <a:gd name="connsiteY8" fmla="*/ 465761 h 651771"/>
              <a:gd name="connsiteX9" fmla="*/ 222862 w 986195"/>
              <a:gd name="connsiteY9" fmla="*/ 526086 h 651771"/>
              <a:gd name="connsiteX10" fmla="*/ 612 w 986195"/>
              <a:gd name="connsiteY10" fmla="*/ 414961 h 651771"/>
              <a:gd name="connsiteX11" fmla="*/ 295887 w 986195"/>
              <a:gd name="connsiteY11" fmla="*/ 370511 h 651771"/>
              <a:gd name="connsiteX12" fmla="*/ 673712 w 986195"/>
              <a:gd name="connsiteY12" fmla="*/ 230811 h 651771"/>
              <a:gd name="connsiteX13" fmla="*/ 765787 w 986195"/>
              <a:gd name="connsiteY13" fmla="*/ 164136 h 651771"/>
              <a:gd name="connsiteX14" fmla="*/ 965812 w 986195"/>
              <a:gd name="connsiteY14" fmla="*/ 2211 h 65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6195" h="651771">
                <a:moveTo>
                  <a:pt x="965812" y="2211"/>
                </a:moveTo>
                <a:cubicBezTo>
                  <a:pt x="993329" y="24436"/>
                  <a:pt x="927712" y="189536"/>
                  <a:pt x="930887" y="297486"/>
                </a:cubicBezTo>
                <a:cubicBezTo>
                  <a:pt x="934062" y="405436"/>
                  <a:pt x="995974" y="627686"/>
                  <a:pt x="984862" y="649911"/>
                </a:cubicBezTo>
                <a:cubicBezTo>
                  <a:pt x="973750" y="672136"/>
                  <a:pt x="870562" y="489044"/>
                  <a:pt x="864212" y="430836"/>
                </a:cubicBezTo>
                <a:cubicBezTo>
                  <a:pt x="857862" y="372628"/>
                  <a:pt x="954170" y="335057"/>
                  <a:pt x="946762" y="300661"/>
                </a:cubicBezTo>
                <a:cubicBezTo>
                  <a:pt x="939354" y="266265"/>
                  <a:pt x="869504" y="216523"/>
                  <a:pt x="819762" y="224461"/>
                </a:cubicBezTo>
                <a:cubicBezTo>
                  <a:pt x="770020" y="232399"/>
                  <a:pt x="703874" y="315478"/>
                  <a:pt x="648312" y="348286"/>
                </a:cubicBezTo>
                <a:cubicBezTo>
                  <a:pt x="592750" y="381094"/>
                  <a:pt x="532424" y="401732"/>
                  <a:pt x="486387" y="421311"/>
                </a:cubicBezTo>
                <a:cubicBezTo>
                  <a:pt x="440349" y="440890"/>
                  <a:pt x="372087" y="465761"/>
                  <a:pt x="372087" y="465761"/>
                </a:cubicBezTo>
                <a:cubicBezTo>
                  <a:pt x="328166" y="483223"/>
                  <a:pt x="284774" y="534553"/>
                  <a:pt x="222862" y="526086"/>
                </a:cubicBezTo>
                <a:cubicBezTo>
                  <a:pt x="160950" y="517619"/>
                  <a:pt x="-11559" y="440890"/>
                  <a:pt x="612" y="414961"/>
                </a:cubicBezTo>
                <a:cubicBezTo>
                  <a:pt x="12783" y="389032"/>
                  <a:pt x="183704" y="401203"/>
                  <a:pt x="295887" y="370511"/>
                </a:cubicBezTo>
                <a:cubicBezTo>
                  <a:pt x="408070" y="339819"/>
                  <a:pt x="595395" y="265207"/>
                  <a:pt x="673712" y="230811"/>
                </a:cubicBezTo>
                <a:cubicBezTo>
                  <a:pt x="752029" y="196415"/>
                  <a:pt x="718691" y="196415"/>
                  <a:pt x="765787" y="164136"/>
                </a:cubicBezTo>
                <a:cubicBezTo>
                  <a:pt x="812883" y="131857"/>
                  <a:pt x="938295" y="-20014"/>
                  <a:pt x="965812" y="22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D2CF93FC-DE74-4BB9-AB50-DFBBFB214439}"/>
              </a:ext>
            </a:extLst>
          </p:cNvPr>
          <p:cNvSpPr/>
          <p:nvPr/>
        </p:nvSpPr>
        <p:spPr>
          <a:xfrm>
            <a:off x="4452936" y="3420258"/>
            <a:ext cx="1106981" cy="409284"/>
          </a:xfrm>
          <a:custGeom>
            <a:avLst/>
            <a:gdLst>
              <a:gd name="connsiteX0" fmla="*/ 1100139 w 1106981"/>
              <a:gd name="connsiteY0" fmla="*/ 3980 h 409284"/>
              <a:gd name="connsiteX1" fmla="*/ 998539 w 1106981"/>
              <a:gd name="connsiteY1" fmla="*/ 119867 h 409284"/>
              <a:gd name="connsiteX2" fmla="*/ 708027 w 1106981"/>
              <a:gd name="connsiteY2" fmla="*/ 297667 h 409284"/>
              <a:gd name="connsiteX3" fmla="*/ 352427 w 1106981"/>
              <a:gd name="connsiteY3" fmla="*/ 391330 h 409284"/>
              <a:gd name="connsiteX4" fmla="*/ 393702 w 1106981"/>
              <a:gd name="connsiteY4" fmla="*/ 350055 h 409284"/>
              <a:gd name="connsiteX5" fmla="*/ 149227 w 1106981"/>
              <a:gd name="connsiteY5" fmla="*/ 323067 h 409284"/>
              <a:gd name="connsiteX6" fmla="*/ 2 w 1106981"/>
              <a:gd name="connsiteY6" fmla="*/ 291317 h 409284"/>
              <a:gd name="connsiteX7" fmla="*/ 152402 w 1106981"/>
              <a:gd name="connsiteY7" fmla="*/ 383392 h 409284"/>
              <a:gd name="connsiteX8" fmla="*/ 515939 w 1106981"/>
              <a:gd name="connsiteY8" fmla="*/ 400855 h 409284"/>
              <a:gd name="connsiteX9" fmla="*/ 828677 w 1106981"/>
              <a:gd name="connsiteY9" fmla="*/ 264330 h 409284"/>
              <a:gd name="connsiteX10" fmla="*/ 1100139 w 1106981"/>
              <a:gd name="connsiteY10" fmla="*/ 3980 h 40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6981" h="409284">
                <a:moveTo>
                  <a:pt x="1100139" y="3980"/>
                </a:moveTo>
                <a:cubicBezTo>
                  <a:pt x="1128449" y="-20097"/>
                  <a:pt x="1063891" y="70919"/>
                  <a:pt x="998539" y="119867"/>
                </a:cubicBezTo>
                <a:cubicBezTo>
                  <a:pt x="933187" y="168815"/>
                  <a:pt x="815712" y="252423"/>
                  <a:pt x="708027" y="297667"/>
                </a:cubicBezTo>
                <a:cubicBezTo>
                  <a:pt x="600342" y="342911"/>
                  <a:pt x="404814" y="382599"/>
                  <a:pt x="352427" y="391330"/>
                </a:cubicBezTo>
                <a:cubicBezTo>
                  <a:pt x="300040" y="400061"/>
                  <a:pt x="427569" y="361432"/>
                  <a:pt x="393702" y="350055"/>
                </a:cubicBezTo>
                <a:cubicBezTo>
                  <a:pt x="359835" y="338678"/>
                  <a:pt x="214844" y="332857"/>
                  <a:pt x="149227" y="323067"/>
                </a:cubicBezTo>
                <a:cubicBezTo>
                  <a:pt x="83610" y="313277"/>
                  <a:pt x="-527" y="281263"/>
                  <a:pt x="2" y="291317"/>
                </a:cubicBezTo>
                <a:cubicBezTo>
                  <a:pt x="531" y="301371"/>
                  <a:pt x="66413" y="365136"/>
                  <a:pt x="152402" y="383392"/>
                </a:cubicBezTo>
                <a:cubicBezTo>
                  <a:pt x="238391" y="401648"/>
                  <a:pt x="403226" y="420699"/>
                  <a:pt x="515939" y="400855"/>
                </a:cubicBezTo>
                <a:cubicBezTo>
                  <a:pt x="628651" y="381011"/>
                  <a:pt x="731046" y="331005"/>
                  <a:pt x="828677" y="264330"/>
                </a:cubicBezTo>
                <a:cubicBezTo>
                  <a:pt x="926308" y="197655"/>
                  <a:pt x="1071829" y="28057"/>
                  <a:pt x="1100139" y="39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DC6D842D-F753-4DDB-BFB7-A47A8C0744DA}"/>
              </a:ext>
            </a:extLst>
          </p:cNvPr>
          <p:cNvSpPr/>
          <p:nvPr/>
        </p:nvSpPr>
        <p:spPr>
          <a:xfrm>
            <a:off x="3749925" y="2962263"/>
            <a:ext cx="810205" cy="770344"/>
          </a:xfrm>
          <a:custGeom>
            <a:avLst/>
            <a:gdLst>
              <a:gd name="connsiteX0" fmla="*/ 7688 w 810205"/>
              <a:gd name="connsiteY0" fmla="*/ 12 h 770344"/>
              <a:gd name="connsiteX1" fmla="*/ 152150 w 810205"/>
              <a:gd name="connsiteY1" fmla="*/ 138125 h 770344"/>
              <a:gd name="connsiteX2" fmla="*/ 337888 w 810205"/>
              <a:gd name="connsiteY2" fmla="*/ 200037 h 770344"/>
              <a:gd name="connsiteX3" fmla="*/ 469650 w 810205"/>
              <a:gd name="connsiteY3" fmla="*/ 360375 h 770344"/>
              <a:gd name="connsiteX4" fmla="*/ 523625 w 810205"/>
              <a:gd name="connsiteY4" fmla="*/ 633425 h 770344"/>
              <a:gd name="connsiteX5" fmla="*/ 529975 w 810205"/>
              <a:gd name="connsiteY5" fmla="*/ 547700 h 770344"/>
              <a:gd name="connsiteX6" fmla="*/ 471238 w 810205"/>
              <a:gd name="connsiteY6" fmla="*/ 539762 h 770344"/>
              <a:gd name="connsiteX7" fmla="*/ 571250 w 810205"/>
              <a:gd name="connsiteY7" fmla="*/ 549287 h 770344"/>
              <a:gd name="connsiteX8" fmla="*/ 787150 w 810205"/>
              <a:gd name="connsiteY8" fmla="*/ 752487 h 770344"/>
              <a:gd name="connsiteX9" fmla="*/ 780800 w 810205"/>
              <a:gd name="connsiteY9" fmla="*/ 730262 h 770344"/>
              <a:gd name="connsiteX10" fmla="*/ 580775 w 810205"/>
              <a:gd name="connsiteY10" fmla="*/ 488962 h 770344"/>
              <a:gd name="connsiteX11" fmla="*/ 417263 w 810205"/>
              <a:gd name="connsiteY11" fmla="*/ 254012 h 770344"/>
              <a:gd name="connsiteX12" fmla="*/ 396625 w 810205"/>
              <a:gd name="connsiteY12" fmla="*/ 203212 h 770344"/>
              <a:gd name="connsiteX13" fmla="*/ 560138 w 810205"/>
              <a:gd name="connsiteY13" fmla="*/ 136537 h 770344"/>
              <a:gd name="connsiteX14" fmla="*/ 395038 w 810205"/>
              <a:gd name="connsiteY14" fmla="*/ 146062 h 770344"/>
              <a:gd name="connsiteX15" fmla="*/ 7688 w 810205"/>
              <a:gd name="connsiteY15" fmla="*/ 12 h 770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0205" h="770344">
                <a:moveTo>
                  <a:pt x="7688" y="12"/>
                </a:moveTo>
                <a:cubicBezTo>
                  <a:pt x="-32793" y="-1311"/>
                  <a:pt x="97117" y="104788"/>
                  <a:pt x="152150" y="138125"/>
                </a:cubicBezTo>
                <a:cubicBezTo>
                  <a:pt x="207183" y="171463"/>
                  <a:pt x="284971" y="162995"/>
                  <a:pt x="337888" y="200037"/>
                </a:cubicBezTo>
                <a:cubicBezTo>
                  <a:pt x="390805" y="237079"/>
                  <a:pt x="438694" y="288144"/>
                  <a:pt x="469650" y="360375"/>
                </a:cubicBezTo>
                <a:cubicBezTo>
                  <a:pt x="500606" y="432606"/>
                  <a:pt x="513571" y="602204"/>
                  <a:pt x="523625" y="633425"/>
                </a:cubicBezTo>
                <a:cubicBezTo>
                  <a:pt x="533679" y="664646"/>
                  <a:pt x="538706" y="563311"/>
                  <a:pt x="529975" y="547700"/>
                </a:cubicBezTo>
                <a:cubicBezTo>
                  <a:pt x="521244" y="532090"/>
                  <a:pt x="464359" y="539498"/>
                  <a:pt x="471238" y="539762"/>
                </a:cubicBezTo>
                <a:cubicBezTo>
                  <a:pt x="478117" y="540026"/>
                  <a:pt x="518598" y="513833"/>
                  <a:pt x="571250" y="549287"/>
                </a:cubicBezTo>
                <a:cubicBezTo>
                  <a:pt x="623902" y="584741"/>
                  <a:pt x="752225" y="722325"/>
                  <a:pt x="787150" y="752487"/>
                </a:cubicBezTo>
                <a:cubicBezTo>
                  <a:pt x="822075" y="782650"/>
                  <a:pt x="815196" y="774183"/>
                  <a:pt x="780800" y="730262"/>
                </a:cubicBezTo>
                <a:cubicBezTo>
                  <a:pt x="746404" y="686341"/>
                  <a:pt x="641364" y="568337"/>
                  <a:pt x="580775" y="488962"/>
                </a:cubicBezTo>
                <a:cubicBezTo>
                  <a:pt x="520186" y="409587"/>
                  <a:pt x="447955" y="301637"/>
                  <a:pt x="417263" y="254012"/>
                </a:cubicBezTo>
                <a:cubicBezTo>
                  <a:pt x="386571" y="206387"/>
                  <a:pt x="372813" y="222791"/>
                  <a:pt x="396625" y="203212"/>
                </a:cubicBezTo>
                <a:cubicBezTo>
                  <a:pt x="420437" y="183633"/>
                  <a:pt x="560403" y="146062"/>
                  <a:pt x="560138" y="136537"/>
                </a:cubicBezTo>
                <a:cubicBezTo>
                  <a:pt x="559874" y="127012"/>
                  <a:pt x="486849" y="167229"/>
                  <a:pt x="395038" y="146062"/>
                </a:cubicBezTo>
                <a:cubicBezTo>
                  <a:pt x="303227" y="124895"/>
                  <a:pt x="48169" y="1335"/>
                  <a:pt x="7688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8ED76B99-BA25-4499-A2AA-1877F06947C8}"/>
              </a:ext>
            </a:extLst>
          </p:cNvPr>
          <p:cNvSpPr/>
          <p:nvPr/>
        </p:nvSpPr>
        <p:spPr>
          <a:xfrm>
            <a:off x="2885949" y="3076461"/>
            <a:ext cx="776698" cy="274094"/>
          </a:xfrm>
          <a:custGeom>
            <a:avLst/>
            <a:gdLst>
              <a:gd name="connsiteX0" fmla="*/ 757364 w 776698"/>
              <a:gd name="connsiteY0" fmla="*/ 200139 h 274094"/>
              <a:gd name="connsiteX1" fmla="*/ 716089 w 776698"/>
              <a:gd name="connsiteY1" fmla="*/ 146164 h 274094"/>
              <a:gd name="connsiteX2" fmla="*/ 462089 w 776698"/>
              <a:gd name="connsiteY2" fmla="*/ 11227 h 274094"/>
              <a:gd name="connsiteX3" fmla="*/ 336676 w 776698"/>
              <a:gd name="connsiteY3" fmla="*/ 14402 h 274094"/>
              <a:gd name="connsiteX4" fmla="*/ 127126 w 776698"/>
              <a:gd name="connsiteY4" fmla="*/ 69964 h 274094"/>
              <a:gd name="connsiteX5" fmla="*/ 126 w 776698"/>
              <a:gd name="connsiteY5" fmla="*/ 84252 h 274094"/>
              <a:gd name="connsiteX6" fmla="*/ 106489 w 776698"/>
              <a:gd name="connsiteY6" fmla="*/ 71552 h 274094"/>
              <a:gd name="connsiteX7" fmla="*/ 254126 w 776698"/>
              <a:gd name="connsiteY7" fmla="*/ 25514 h 274094"/>
              <a:gd name="connsiteX8" fmla="*/ 301751 w 776698"/>
              <a:gd name="connsiteY8" fmla="*/ 109652 h 274094"/>
              <a:gd name="connsiteX9" fmla="*/ 357314 w 776698"/>
              <a:gd name="connsiteY9" fmla="*/ 190614 h 274094"/>
              <a:gd name="connsiteX10" fmla="*/ 422401 w 776698"/>
              <a:gd name="connsiteY10" fmla="*/ 235064 h 274094"/>
              <a:gd name="connsiteX11" fmla="*/ 573214 w 776698"/>
              <a:gd name="connsiteY11" fmla="*/ 271577 h 274094"/>
              <a:gd name="connsiteX12" fmla="*/ 284289 w 776698"/>
              <a:gd name="connsiteY12" fmla="*/ 162039 h 274094"/>
              <a:gd name="connsiteX13" fmla="*/ 255714 w 776698"/>
              <a:gd name="connsiteY13" fmla="*/ 71552 h 274094"/>
              <a:gd name="connsiteX14" fmla="*/ 393826 w 776698"/>
              <a:gd name="connsiteY14" fmla="*/ 104889 h 274094"/>
              <a:gd name="connsiteX15" fmla="*/ 431926 w 776698"/>
              <a:gd name="connsiteY15" fmla="*/ 108064 h 274094"/>
              <a:gd name="connsiteX16" fmla="*/ 358901 w 776698"/>
              <a:gd name="connsiteY16" fmla="*/ 46152 h 274094"/>
              <a:gd name="connsiteX17" fmla="*/ 458914 w 776698"/>
              <a:gd name="connsiteY17" fmla="*/ 35039 h 274094"/>
              <a:gd name="connsiteX18" fmla="*/ 757364 w 776698"/>
              <a:gd name="connsiteY18" fmla="*/ 200139 h 27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76698" h="274094">
                <a:moveTo>
                  <a:pt x="757364" y="200139"/>
                </a:moveTo>
                <a:cubicBezTo>
                  <a:pt x="800227" y="218660"/>
                  <a:pt x="765301" y="177649"/>
                  <a:pt x="716089" y="146164"/>
                </a:cubicBezTo>
                <a:cubicBezTo>
                  <a:pt x="666877" y="114679"/>
                  <a:pt x="525324" y="33187"/>
                  <a:pt x="462089" y="11227"/>
                </a:cubicBezTo>
                <a:cubicBezTo>
                  <a:pt x="398854" y="-10733"/>
                  <a:pt x="392503" y="4612"/>
                  <a:pt x="336676" y="14402"/>
                </a:cubicBezTo>
                <a:cubicBezTo>
                  <a:pt x="280849" y="24191"/>
                  <a:pt x="183218" y="58322"/>
                  <a:pt x="127126" y="69964"/>
                </a:cubicBezTo>
                <a:cubicBezTo>
                  <a:pt x="71034" y="81606"/>
                  <a:pt x="3565" y="83987"/>
                  <a:pt x="126" y="84252"/>
                </a:cubicBezTo>
                <a:cubicBezTo>
                  <a:pt x="-3313" y="84517"/>
                  <a:pt x="64156" y="81342"/>
                  <a:pt x="106489" y="71552"/>
                </a:cubicBezTo>
                <a:cubicBezTo>
                  <a:pt x="148822" y="61762"/>
                  <a:pt x="221582" y="19164"/>
                  <a:pt x="254126" y="25514"/>
                </a:cubicBezTo>
                <a:cubicBezTo>
                  <a:pt x="286670" y="31864"/>
                  <a:pt x="284553" y="82135"/>
                  <a:pt x="301751" y="109652"/>
                </a:cubicBezTo>
                <a:cubicBezTo>
                  <a:pt x="318949" y="137169"/>
                  <a:pt x="337206" y="169712"/>
                  <a:pt x="357314" y="190614"/>
                </a:cubicBezTo>
                <a:cubicBezTo>
                  <a:pt x="377422" y="211516"/>
                  <a:pt x="386418" y="221570"/>
                  <a:pt x="422401" y="235064"/>
                </a:cubicBezTo>
                <a:cubicBezTo>
                  <a:pt x="458384" y="248558"/>
                  <a:pt x="596233" y="283748"/>
                  <a:pt x="573214" y="271577"/>
                </a:cubicBezTo>
                <a:cubicBezTo>
                  <a:pt x="550195" y="259406"/>
                  <a:pt x="337206" y="195376"/>
                  <a:pt x="284289" y="162039"/>
                </a:cubicBezTo>
                <a:cubicBezTo>
                  <a:pt x="231372" y="128702"/>
                  <a:pt x="237458" y="81077"/>
                  <a:pt x="255714" y="71552"/>
                </a:cubicBezTo>
                <a:cubicBezTo>
                  <a:pt x="273970" y="62027"/>
                  <a:pt x="364457" y="98804"/>
                  <a:pt x="393826" y="104889"/>
                </a:cubicBezTo>
                <a:cubicBezTo>
                  <a:pt x="423195" y="110974"/>
                  <a:pt x="437747" y="117853"/>
                  <a:pt x="431926" y="108064"/>
                </a:cubicBezTo>
                <a:cubicBezTo>
                  <a:pt x="426105" y="98275"/>
                  <a:pt x="354403" y="58323"/>
                  <a:pt x="358901" y="46152"/>
                </a:cubicBezTo>
                <a:cubicBezTo>
                  <a:pt x="363399" y="33981"/>
                  <a:pt x="394356" y="13608"/>
                  <a:pt x="458914" y="35039"/>
                </a:cubicBezTo>
                <a:cubicBezTo>
                  <a:pt x="523472" y="56470"/>
                  <a:pt x="714501" y="181618"/>
                  <a:pt x="757364" y="20013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827C36D4-7DF1-421B-81F0-8D9F0D94F015}"/>
              </a:ext>
            </a:extLst>
          </p:cNvPr>
          <p:cNvSpPr/>
          <p:nvPr/>
        </p:nvSpPr>
        <p:spPr>
          <a:xfrm>
            <a:off x="2492666" y="2402193"/>
            <a:ext cx="910670" cy="324562"/>
          </a:xfrm>
          <a:custGeom>
            <a:avLst/>
            <a:gdLst>
              <a:gd name="connsiteX0" fmla="*/ 10822 w 910670"/>
              <a:gd name="connsiteY0" fmla="*/ 6045 h 324562"/>
              <a:gd name="connsiteX1" fmla="*/ 39397 w 910670"/>
              <a:gd name="connsiteY1" fmla="*/ 55257 h 324562"/>
              <a:gd name="connsiteX2" fmla="*/ 307684 w 910670"/>
              <a:gd name="connsiteY2" fmla="*/ 255282 h 324562"/>
              <a:gd name="connsiteX3" fmla="*/ 752184 w 910670"/>
              <a:gd name="connsiteY3" fmla="*/ 310845 h 324562"/>
              <a:gd name="connsiteX4" fmla="*/ 906172 w 910670"/>
              <a:gd name="connsiteY4" fmla="*/ 21920 h 324562"/>
              <a:gd name="connsiteX5" fmla="*/ 845847 w 910670"/>
              <a:gd name="connsiteY5" fmla="*/ 156857 h 324562"/>
              <a:gd name="connsiteX6" fmla="*/ 607722 w 910670"/>
              <a:gd name="connsiteY6" fmla="*/ 260045 h 324562"/>
              <a:gd name="connsiteX7" fmla="*/ 341022 w 910670"/>
              <a:gd name="connsiteY7" fmla="*/ 229882 h 324562"/>
              <a:gd name="connsiteX8" fmla="*/ 131472 w 910670"/>
              <a:gd name="connsiteY8" fmla="*/ 166382 h 324562"/>
              <a:gd name="connsiteX9" fmla="*/ 10822 w 910670"/>
              <a:gd name="connsiteY9" fmla="*/ 6045 h 32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0670" h="324562">
                <a:moveTo>
                  <a:pt x="10822" y="6045"/>
                </a:moveTo>
                <a:cubicBezTo>
                  <a:pt x="-4524" y="-12476"/>
                  <a:pt x="-10080" y="13718"/>
                  <a:pt x="39397" y="55257"/>
                </a:cubicBezTo>
                <a:cubicBezTo>
                  <a:pt x="88874" y="96796"/>
                  <a:pt x="188886" y="212684"/>
                  <a:pt x="307684" y="255282"/>
                </a:cubicBezTo>
                <a:cubicBezTo>
                  <a:pt x="426482" y="297880"/>
                  <a:pt x="652436" y="349739"/>
                  <a:pt x="752184" y="310845"/>
                </a:cubicBezTo>
                <a:cubicBezTo>
                  <a:pt x="851932" y="271951"/>
                  <a:pt x="890562" y="47585"/>
                  <a:pt x="906172" y="21920"/>
                </a:cubicBezTo>
                <a:cubicBezTo>
                  <a:pt x="921782" y="-3745"/>
                  <a:pt x="895589" y="117170"/>
                  <a:pt x="845847" y="156857"/>
                </a:cubicBezTo>
                <a:cubicBezTo>
                  <a:pt x="796105" y="196545"/>
                  <a:pt x="691860" y="247874"/>
                  <a:pt x="607722" y="260045"/>
                </a:cubicBezTo>
                <a:cubicBezTo>
                  <a:pt x="523585" y="272216"/>
                  <a:pt x="420397" y="245492"/>
                  <a:pt x="341022" y="229882"/>
                </a:cubicBezTo>
                <a:cubicBezTo>
                  <a:pt x="261647" y="214272"/>
                  <a:pt x="184389" y="199719"/>
                  <a:pt x="131472" y="166382"/>
                </a:cubicBezTo>
                <a:cubicBezTo>
                  <a:pt x="78555" y="133045"/>
                  <a:pt x="26168" y="24566"/>
                  <a:pt x="10822" y="60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DED666C1-9A37-4ABA-8419-5E31B66162C8}"/>
              </a:ext>
            </a:extLst>
          </p:cNvPr>
          <p:cNvSpPr/>
          <p:nvPr/>
        </p:nvSpPr>
        <p:spPr>
          <a:xfrm>
            <a:off x="3544583" y="1890701"/>
            <a:ext cx="173492" cy="228917"/>
          </a:xfrm>
          <a:custGeom>
            <a:avLst/>
            <a:gdLst>
              <a:gd name="connsiteX0" fmla="*/ 305 w 173492"/>
              <a:gd name="connsiteY0" fmla="*/ 12 h 228917"/>
              <a:gd name="connsiteX1" fmla="*/ 28880 w 173492"/>
              <a:gd name="connsiteY1" fmla="*/ 133362 h 228917"/>
              <a:gd name="connsiteX2" fmla="*/ 78092 w 173492"/>
              <a:gd name="connsiteY2" fmla="*/ 195274 h 228917"/>
              <a:gd name="connsiteX3" fmla="*/ 160642 w 173492"/>
              <a:gd name="connsiteY3" fmla="*/ 227024 h 228917"/>
              <a:gd name="connsiteX4" fmla="*/ 173342 w 173492"/>
              <a:gd name="connsiteY4" fmla="*/ 141299 h 228917"/>
              <a:gd name="connsiteX5" fmla="*/ 166992 w 173492"/>
              <a:gd name="connsiteY5" fmla="*/ 161937 h 228917"/>
              <a:gd name="connsiteX6" fmla="*/ 157467 w 173492"/>
              <a:gd name="connsiteY6" fmla="*/ 171462 h 228917"/>
              <a:gd name="connsiteX7" fmla="*/ 152705 w 173492"/>
              <a:gd name="connsiteY7" fmla="*/ 203212 h 228917"/>
              <a:gd name="connsiteX8" fmla="*/ 89205 w 173492"/>
              <a:gd name="connsiteY8" fmla="*/ 198449 h 228917"/>
              <a:gd name="connsiteX9" fmla="*/ 46342 w 173492"/>
              <a:gd name="connsiteY9" fmla="*/ 141299 h 228917"/>
              <a:gd name="connsiteX10" fmla="*/ 305 w 173492"/>
              <a:gd name="connsiteY10" fmla="*/ 12 h 22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492" h="228917">
                <a:moveTo>
                  <a:pt x="305" y="12"/>
                </a:moveTo>
                <a:cubicBezTo>
                  <a:pt x="-2605" y="-1311"/>
                  <a:pt x="15916" y="100818"/>
                  <a:pt x="28880" y="133362"/>
                </a:cubicBezTo>
                <a:cubicBezTo>
                  <a:pt x="41844" y="165906"/>
                  <a:pt x="56132" y="179664"/>
                  <a:pt x="78092" y="195274"/>
                </a:cubicBezTo>
                <a:cubicBezTo>
                  <a:pt x="100052" y="210884"/>
                  <a:pt x="144767" y="236020"/>
                  <a:pt x="160642" y="227024"/>
                </a:cubicBezTo>
                <a:cubicBezTo>
                  <a:pt x="176517" y="218028"/>
                  <a:pt x="172284" y="152147"/>
                  <a:pt x="173342" y="141299"/>
                </a:cubicBezTo>
                <a:cubicBezTo>
                  <a:pt x="174400" y="130451"/>
                  <a:pt x="169638" y="156910"/>
                  <a:pt x="166992" y="161937"/>
                </a:cubicBezTo>
                <a:cubicBezTo>
                  <a:pt x="164346" y="166964"/>
                  <a:pt x="159848" y="164583"/>
                  <a:pt x="157467" y="171462"/>
                </a:cubicBezTo>
                <a:cubicBezTo>
                  <a:pt x="155086" y="178341"/>
                  <a:pt x="164082" y="198714"/>
                  <a:pt x="152705" y="203212"/>
                </a:cubicBezTo>
                <a:cubicBezTo>
                  <a:pt x="141328" y="207710"/>
                  <a:pt x="106932" y="208768"/>
                  <a:pt x="89205" y="198449"/>
                </a:cubicBezTo>
                <a:cubicBezTo>
                  <a:pt x="71478" y="188130"/>
                  <a:pt x="59042" y="169345"/>
                  <a:pt x="46342" y="141299"/>
                </a:cubicBezTo>
                <a:cubicBezTo>
                  <a:pt x="33642" y="113253"/>
                  <a:pt x="3215" y="1335"/>
                  <a:pt x="305" y="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F4EAEE00-8F01-40C2-A0B1-6C99F98294BD}"/>
              </a:ext>
            </a:extLst>
          </p:cNvPr>
          <p:cNvSpPr/>
          <p:nvPr/>
        </p:nvSpPr>
        <p:spPr>
          <a:xfrm>
            <a:off x="6187140" y="4414475"/>
            <a:ext cx="427092" cy="1118305"/>
          </a:xfrm>
          <a:custGeom>
            <a:avLst/>
            <a:gdLst>
              <a:gd name="connsiteX0" fmla="*/ 427020 w 427092"/>
              <a:gd name="connsiteY0" fmla="*/ 45 h 1118305"/>
              <a:gd name="connsiteX1" fmla="*/ 122220 w 427092"/>
              <a:gd name="connsiteY1" fmla="*/ 274365 h 1118305"/>
              <a:gd name="connsiteX2" fmla="*/ 157780 w 427092"/>
              <a:gd name="connsiteY2" fmla="*/ 675685 h 1118305"/>
              <a:gd name="connsiteX3" fmla="*/ 213660 w 427092"/>
              <a:gd name="connsiteY3" fmla="*/ 1112565 h 1118305"/>
              <a:gd name="connsiteX4" fmla="*/ 173020 w 427092"/>
              <a:gd name="connsiteY4" fmla="*/ 909365 h 1118305"/>
              <a:gd name="connsiteX5" fmla="*/ 66340 w 427092"/>
              <a:gd name="connsiteY5" fmla="*/ 675685 h 1118305"/>
              <a:gd name="connsiteX6" fmla="*/ 300 w 427092"/>
              <a:gd name="connsiteY6" fmla="*/ 431845 h 1118305"/>
              <a:gd name="connsiteX7" fmla="*/ 91740 w 427092"/>
              <a:gd name="connsiteY7" fmla="*/ 254045 h 1118305"/>
              <a:gd name="connsiteX8" fmla="*/ 427020 w 427092"/>
              <a:gd name="connsiteY8" fmla="*/ 45 h 111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092" h="1118305">
                <a:moveTo>
                  <a:pt x="427020" y="45"/>
                </a:moveTo>
                <a:cubicBezTo>
                  <a:pt x="432100" y="3432"/>
                  <a:pt x="167093" y="161758"/>
                  <a:pt x="122220" y="274365"/>
                </a:cubicBezTo>
                <a:cubicBezTo>
                  <a:pt x="77347" y="386972"/>
                  <a:pt x="142540" y="535985"/>
                  <a:pt x="157780" y="675685"/>
                </a:cubicBezTo>
                <a:cubicBezTo>
                  <a:pt x="173020" y="815385"/>
                  <a:pt x="211120" y="1073618"/>
                  <a:pt x="213660" y="1112565"/>
                </a:cubicBezTo>
                <a:cubicBezTo>
                  <a:pt x="216200" y="1151512"/>
                  <a:pt x="197573" y="982178"/>
                  <a:pt x="173020" y="909365"/>
                </a:cubicBezTo>
                <a:cubicBezTo>
                  <a:pt x="148467" y="836552"/>
                  <a:pt x="95127" y="755272"/>
                  <a:pt x="66340" y="675685"/>
                </a:cubicBezTo>
                <a:cubicBezTo>
                  <a:pt x="37553" y="596098"/>
                  <a:pt x="-3933" y="502118"/>
                  <a:pt x="300" y="431845"/>
                </a:cubicBezTo>
                <a:cubicBezTo>
                  <a:pt x="4533" y="361572"/>
                  <a:pt x="25700" y="326012"/>
                  <a:pt x="91740" y="254045"/>
                </a:cubicBezTo>
                <a:cubicBezTo>
                  <a:pt x="157780" y="182078"/>
                  <a:pt x="421940" y="-3342"/>
                  <a:pt x="427020" y="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111B392A-78A7-4C95-A94E-8D1E4C690428}"/>
              </a:ext>
            </a:extLst>
          </p:cNvPr>
          <p:cNvSpPr/>
          <p:nvPr/>
        </p:nvSpPr>
        <p:spPr>
          <a:xfrm>
            <a:off x="2637171" y="3278678"/>
            <a:ext cx="1037922" cy="54825"/>
          </a:xfrm>
          <a:custGeom>
            <a:avLst/>
            <a:gdLst>
              <a:gd name="connsiteX0" fmla="*/ 1037362 w 1037922"/>
              <a:gd name="connsiteY0" fmla="*/ 16972 h 54825"/>
              <a:gd name="connsiteX1" fmla="*/ 675412 w 1037922"/>
              <a:gd name="connsiteY1" fmla="*/ 52955 h 54825"/>
              <a:gd name="connsiteX2" fmla="*/ 239379 w 1037922"/>
              <a:gd name="connsiteY2" fmla="*/ 44489 h 54825"/>
              <a:gd name="connsiteX3" fmla="*/ 196 w 1037922"/>
              <a:gd name="connsiteY3" fmla="*/ 39 h 54825"/>
              <a:gd name="connsiteX4" fmla="*/ 275362 w 1037922"/>
              <a:gd name="connsiteY4" fmla="*/ 52955 h 54825"/>
              <a:gd name="connsiteX5" fmla="*/ 592862 w 1037922"/>
              <a:gd name="connsiteY5" fmla="*/ 23322 h 54825"/>
              <a:gd name="connsiteX6" fmla="*/ 1037362 w 1037922"/>
              <a:gd name="connsiteY6" fmla="*/ 16972 h 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7922" h="54825">
                <a:moveTo>
                  <a:pt x="1037362" y="16972"/>
                </a:moveTo>
                <a:cubicBezTo>
                  <a:pt x="1051120" y="21911"/>
                  <a:pt x="808409" y="48369"/>
                  <a:pt x="675412" y="52955"/>
                </a:cubicBezTo>
                <a:cubicBezTo>
                  <a:pt x="542415" y="57541"/>
                  <a:pt x="351915" y="53308"/>
                  <a:pt x="239379" y="44489"/>
                </a:cubicBezTo>
                <a:cubicBezTo>
                  <a:pt x="126843" y="35670"/>
                  <a:pt x="-5801" y="-1372"/>
                  <a:pt x="196" y="39"/>
                </a:cubicBezTo>
                <a:cubicBezTo>
                  <a:pt x="6193" y="1450"/>
                  <a:pt x="176584" y="49075"/>
                  <a:pt x="275362" y="52955"/>
                </a:cubicBezTo>
                <a:cubicBezTo>
                  <a:pt x="374140" y="56835"/>
                  <a:pt x="467273" y="29319"/>
                  <a:pt x="592862" y="23322"/>
                </a:cubicBezTo>
                <a:cubicBezTo>
                  <a:pt x="718451" y="17325"/>
                  <a:pt x="1023604" y="12033"/>
                  <a:pt x="1037362" y="169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A979E427-4167-4AC2-A2F1-AB343B6143E1}"/>
              </a:ext>
            </a:extLst>
          </p:cNvPr>
          <p:cNvSpPr/>
          <p:nvPr/>
        </p:nvSpPr>
        <p:spPr>
          <a:xfrm>
            <a:off x="2601324" y="3153535"/>
            <a:ext cx="391873" cy="168142"/>
          </a:xfrm>
          <a:custGeom>
            <a:avLst/>
            <a:gdLst>
              <a:gd name="connsiteX0" fmla="*/ 381059 w 391873"/>
              <a:gd name="connsiteY0" fmla="*/ 165398 h 168142"/>
              <a:gd name="connsiteX1" fmla="*/ 135526 w 391873"/>
              <a:gd name="connsiteY1" fmla="*/ 12998 h 168142"/>
              <a:gd name="connsiteX2" fmla="*/ 59 w 391873"/>
              <a:gd name="connsiteY2" fmla="*/ 8765 h 168142"/>
              <a:gd name="connsiteX3" fmla="*/ 150343 w 391873"/>
              <a:gd name="connsiteY3" fmla="*/ 17232 h 168142"/>
              <a:gd name="connsiteX4" fmla="*/ 328143 w 391873"/>
              <a:gd name="connsiteY4" fmla="*/ 104015 h 168142"/>
              <a:gd name="connsiteX5" fmla="*/ 381059 w 391873"/>
              <a:gd name="connsiteY5" fmla="*/ 165398 h 16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873" h="168142">
                <a:moveTo>
                  <a:pt x="381059" y="165398"/>
                </a:moveTo>
                <a:cubicBezTo>
                  <a:pt x="348956" y="150229"/>
                  <a:pt x="199026" y="39103"/>
                  <a:pt x="135526" y="12998"/>
                </a:cubicBezTo>
                <a:cubicBezTo>
                  <a:pt x="72026" y="-13108"/>
                  <a:pt x="-2410" y="8059"/>
                  <a:pt x="59" y="8765"/>
                </a:cubicBezTo>
                <a:cubicBezTo>
                  <a:pt x="2528" y="9471"/>
                  <a:pt x="95662" y="1357"/>
                  <a:pt x="150343" y="17232"/>
                </a:cubicBezTo>
                <a:cubicBezTo>
                  <a:pt x="205024" y="33107"/>
                  <a:pt x="288985" y="78968"/>
                  <a:pt x="328143" y="104015"/>
                </a:cubicBezTo>
                <a:cubicBezTo>
                  <a:pt x="367301" y="129062"/>
                  <a:pt x="413162" y="180567"/>
                  <a:pt x="381059" y="1653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7024CE8F-4155-4F05-B048-792DFAB73C69}"/>
              </a:ext>
            </a:extLst>
          </p:cNvPr>
          <p:cNvSpPr/>
          <p:nvPr/>
        </p:nvSpPr>
        <p:spPr>
          <a:xfrm>
            <a:off x="1972788" y="3170456"/>
            <a:ext cx="694898" cy="1040408"/>
          </a:xfrm>
          <a:custGeom>
            <a:avLst/>
            <a:gdLst>
              <a:gd name="connsiteX0" fmla="*/ 692095 w 694898"/>
              <a:gd name="connsiteY0" fmla="*/ 2427 h 1040408"/>
              <a:gd name="connsiteX1" fmla="*/ 421162 w 694898"/>
              <a:gd name="connsiteY1" fmla="*/ 118844 h 1040408"/>
              <a:gd name="connsiteX2" fmla="*/ 167162 w 694898"/>
              <a:gd name="connsiteY2" fmla="*/ 311461 h 1040408"/>
              <a:gd name="connsiteX3" fmla="*/ 27462 w 694898"/>
              <a:gd name="connsiteY3" fmla="*/ 571811 h 1040408"/>
              <a:gd name="connsiteX4" fmla="*/ 33812 w 694898"/>
              <a:gd name="connsiteY4" fmla="*/ 846977 h 1040408"/>
              <a:gd name="connsiteX5" fmla="*/ 126945 w 694898"/>
              <a:gd name="connsiteY5" fmla="*/ 1037477 h 1040408"/>
              <a:gd name="connsiteX6" fmla="*/ 48629 w 694898"/>
              <a:gd name="connsiteY6" fmla="*/ 948577 h 1040408"/>
              <a:gd name="connsiteX7" fmla="*/ 10529 w 694898"/>
              <a:gd name="connsiteY7" fmla="*/ 762311 h 1040408"/>
              <a:gd name="connsiteX8" fmla="*/ 243362 w 694898"/>
              <a:gd name="connsiteY8" fmla="*/ 224677 h 1040408"/>
              <a:gd name="connsiteX9" fmla="*/ 692095 w 694898"/>
              <a:gd name="connsiteY9" fmla="*/ 2427 h 104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4898" h="1040408">
                <a:moveTo>
                  <a:pt x="692095" y="2427"/>
                </a:moveTo>
                <a:cubicBezTo>
                  <a:pt x="721728" y="-15212"/>
                  <a:pt x="508651" y="67338"/>
                  <a:pt x="421162" y="118844"/>
                </a:cubicBezTo>
                <a:cubicBezTo>
                  <a:pt x="333673" y="170350"/>
                  <a:pt x="232779" y="235967"/>
                  <a:pt x="167162" y="311461"/>
                </a:cubicBezTo>
                <a:cubicBezTo>
                  <a:pt x="101545" y="386955"/>
                  <a:pt x="49687" y="482558"/>
                  <a:pt x="27462" y="571811"/>
                </a:cubicBezTo>
                <a:cubicBezTo>
                  <a:pt x="5237" y="661064"/>
                  <a:pt x="17232" y="769366"/>
                  <a:pt x="33812" y="846977"/>
                </a:cubicBezTo>
                <a:cubicBezTo>
                  <a:pt x="50392" y="924588"/>
                  <a:pt x="124476" y="1020544"/>
                  <a:pt x="126945" y="1037477"/>
                </a:cubicBezTo>
                <a:cubicBezTo>
                  <a:pt x="129414" y="1054410"/>
                  <a:pt x="68032" y="994438"/>
                  <a:pt x="48629" y="948577"/>
                </a:cubicBezTo>
                <a:cubicBezTo>
                  <a:pt x="29226" y="902716"/>
                  <a:pt x="-21926" y="882961"/>
                  <a:pt x="10529" y="762311"/>
                </a:cubicBezTo>
                <a:cubicBezTo>
                  <a:pt x="42984" y="641661"/>
                  <a:pt x="128004" y="352735"/>
                  <a:pt x="243362" y="224677"/>
                </a:cubicBezTo>
                <a:cubicBezTo>
                  <a:pt x="358720" y="96619"/>
                  <a:pt x="662462" y="20066"/>
                  <a:pt x="692095" y="24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5CB96DD1-0079-4520-94E3-52D5A2189614}"/>
              </a:ext>
            </a:extLst>
          </p:cNvPr>
          <p:cNvSpPr/>
          <p:nvPr/>
        </p:nvSpPr>
        <p:spPr>
          <a:xfrm>
            <a:off x="2066799" y="4190224"/>
            <a:ext cx="737632" cy="397376"/>
          </a:xfrm>
          <a:custGeom>
            <a:avLst/>
            <a:gdLst>
              <a:gd name="connsiteX0" fmla="*/ 1184 w 737632"/>
              <a:gd name="connsiteY0" fmla="*/ 776 h 397376"/>
              <a:gd name="connsiteX1" fmla="*/ 98551 w 737632"/>
              <a:gd name="connsiteY1" fmla="*/ 203976 h 397376"/>
              <a:gd name="connsiteX2" fmla="*/ 274234 w 737632"/>
              <a:gd name="connsiteY2" fmla="*/ 350026 h 397376"/>
              <a:gd name="connsiteX3" fmla="*/ 593851 w 737632"/>
              <a:gd name="connsiteY3" fmla="*/ 394476 h 397376"/>
              <a:gd name="connsiteX4" fmla="*/ 727201 w 737632"/>
              <a:gd name="connsiteY4" fmla="*/ 383893 h 397376"/>
              <a:gd name="connsiteX5" fmla="*/ 333501 w 737632"/>
              <a:gd name="connsiteY5" fmla="*/ 309809 h 397376"/>
              <a:gd name="connsiteX6" fmla="*/ 123951 w 737632"/>
              <a:gd name="connsiteY6" fmla="*/ 210326 h 397376"/>
              <a:gd name="connsiteX7" fmla="*/ 47751 w 737632"/>
              <a:gd name="connsiteY7" fmla="*/ 136243 h 397376"/>
              <a:gd name="connsiteX8" fmla="*/ 1184 w 737632"/>
              <a:gd name="connsiteY8" fmla="*/ 776 h 39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7632" h="397376">
                <a:moveTo>
                  <a:pt x="1184" y="776"/>
                </a:moveTo>
                <a:cubicBezTo>
                  <a:pt x="9651" y="12065"/>
                  <a:pt x="53043" y="145768"/>
                  <a:pt x="98551" y="203976"/>
                </a:cubicBezTo>
                <a:cubicBezTo>
                  <a:pt x="144059" y="262184"/>
                  <a:pt x="191684" y="318276"/>
                  <a:pt x="274234" y="350026"/>
                </a:cubicBezTo>
                <a:cubicBezTo>
                  <a:pt x="356784" y="381776"/>
                  <a:pt x="518357" y="388832"/>
                  <a:pt x="593851" y="394476"/>
                </a:cubicBezTo>
                <a:cubicBezTo>
                  <a:pt x="669346" y="400121"/>
                  <a:pt x="770593" y="398004"/>
                  <a:pt x="727201" y="383893"/>
                </a:cubicBezTo>
                <a:cubicBezTo>
                  <a:pt x="683809" y="369782"/>
                  <a:pt x="434043" y="338737"/>
                  <a:pt x="333501" y="309809"/>
                </a:cubicBezTo>
                <a:cubicBezTo>
                  <a:pt x="232959" y="280881"/>
                  <a:pt x="171576" y="239254"/>
                  <a:pt x="123951" y="210326"/>
                </a:cubicBezTo>
                <a:cubicBezTo>
                  <a:pt x="76326" y="181398"/>
                  <a:pt x="63626" y="167993"/>
                  <a:pt x="47751" y="136243"/>
                </a:cubicBezTo>
                <a:cubicBezTo>
                  <a:pt x="31876" y="104493"/>
                  <a:pt x="-7283" y="-10513"/>
                  <a:pt x="1184" y="7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27C9212F-6113-4347-A00D-65237EAE1F65}"/>
              </a:ext>
            </a:extLst>
          </p:cNvPr>
          <p:cNvSpPr/>
          <p:nvPr/>
        </p:nvSpPr>
        <p:spPr>
          <a:xfrm>
            <a:off x="2631718" y="3218963"/>
            <a:ext cx="341391" cy="122459"/>
          </a:xfrm>
          <a:custGeom>
            <a:avLst/>
            <a:gdLst>
              <a:gd name="connsiteX0" fmla="*/ 335849 w 341391"/>
              <a:gd name="connsiteY0" fmla="*/ 114787 h 122459"/>
              <a:gd name="connsiteX1" fmla="*/ 280815 w 341391"/>
              <a:gd name="connsiteY1" fmla="*/ 114787 h 122459"/>
              <a:gd name="connsiteX2" fmla="*/ 124182 w 341391"/>
              <a:gd name="connsiteY2" fmla="*/ 53404 h 122459"/>
              <a:gd name="connsiteX3" fmla="*/ 1415 w 341391"/>
              <a:gd name="connsiteY3" fmla="*/ 487 h 122459"/>
              <a:gd name="connsiteX4" fmla="*/ 206732 w 341391"/>
              <a:gd name="connsiteY4" fmla="*/ 85154 h 122459"/>
              <a:gd name="connsiteX5" fmla="*/ 43749 w 341391"/>
              <a:gd name="connsiteY5" fmla="*/ 91504 h 122459"/>
              <a:gd name="connsiteX6" fmla="*/ 92432 w 341391"/>
              <a:gd name="connsiteY6" fmla="*/ 40704 h 122459"/>
              <a:gd name="connsiteX7" fmla="*/ 158049 w 341391"/>
              <a:gd name="connsiteY7" fmla="*/ 53404 h 122459"/>
              <a:gd name="connsiteX8" fmla="*/ 335849 w 341391"/>
              <a:gd name="connsiteY8" fmla="*/ 114787 h 12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391" h="122459">
                <a:moveTo>
                  <a:pt x="335849" y="114787"/>
                </a:moveTo>
                <a:cubicBezTo>
                  <a:pt x="356310" y="125017"/>
                  <a:pt x="316093" y="125018"/>
                  <a:pt x="280815" y="114787"/>
                </a:cubicBezTo>
                <a:cubicBezTo>
                  <a:pt x="245537" y="104556"/>
                  <a:pt x="170749" y="72454"/>
                  <a:pt x="124182" y="53404"/>
                </a:cubicBezTo>
                <a:cubicBezTo>
                  <a:pt x="77615" y="34354"/>
                  <a:pt x="-12343" y="-4805"/>
                  <a:pt x="1415" y="487"/>
                </a:cubicBezTo>
                <a:cubicBezTo>
                  <a:pt x="15173" y="5779"/>
                  <a:pt x="199676" y="69985"/>
                  <a:pt x="206732" y="85154"/>
                </a:cubicBezTo>
                <a:cubicBezTo>
                  <a:pt x="213788" y="100323"/>
                  <a:pt x="62799" y="98912"/>
                  <a:pt x="43749" y="91504"/>
                </a:cubicBezTo>
                <a:cubicBezTo>
                  <a:pt x="24699" y="84096"/>
                  <a:pt x="73382" y="47054"/>
                  <a:pt x="92432" y="40704"/>
                </a:cubicBezTo>
                <a:cubicBezTo>
                  <a:pt x="111482" y="34354"/>
                  <a:pt x="121360" y="39293"/>
                  <a:pt x="158049" y="53404"/>
                </a:cubicBezTo>
                <a:cubicBezTo>
                  <a:pt x="194738" y="67515"/>
                  <a:pt x="315388" y="104557"/>
                  <a:pt x="335849" y="1147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A8E47426-DB7E-47F8-96C1-C4AEED5E34A7}"/>
              </a:ext>
            </a:extLst>
          </p:cNvPr>
          <p:cNvSpPr/>
          <p:nvPr/>
        </p:nvSpPr>
        <p:spPr>
          <a:xfrm>
            <a:off x="2590079" y="3232007"/>
            <a:ext cx="288431" cy="238925"/>
          </a:xfrm>
          <a:custGeom>
            <a:avLst/>
            <a:gdLst>
              <a:gd name="connsiteX0" fmla="*/ 286471 w 288431"/>
              <a:gd name="connsiteY0" fmla="*/ 91160 h 238925"/>
              <a:gd name="connsiteX1" fmla="*/ 95971 w 288431"/>
              <a:gd name="connsiteY1" fmla="*/ 143 h 238925"/>
              <a:gd name="connsiteX2" fmla="*/ 15538 w 288431"/>
              <a:gd name="connsiteY2" fmla="*/ 74226 h 238925"/>
              <a:gd name="connsiteX3" fmla="*/ 2838 w 288431"/>
              <a:gd name="connsiteY3" fmla="*/ 226626 h 238925"/>
              <a:gd name="connsiteX4" fmla="*/ 51521 w 288431"/>
              <a:gd name="connsiteY4" fmla="*/ 224510 h 238925"/>
              <a:gd name="connsiteX5" fmla="*/ 28238 w 288431"/>
              <a:gd name="connsiteY5" fmla="*/ 182176 h 238925"/>
              <a:gd name="connsiteX6" fmla="*/ 45171 w 288431"/>
              <a:gd name="connsiteY6" fmla="*/ 101743 h 238925"/>
              <a:gd name="connsiteX7" fmla="*/ 83271 w 288431"/>
              <a:gd name="connsiteY7" fmla="*/ 40360 h 238925"/>
              <a:gd name="connsiteX8" fmla="*/ 189104 w 288431"/>
              <a:gd name="connsiteY8" fmla="*/ 29776 h 238925"/>
              <a:gd name="connsiteX9" fmla="*/ 286471 w 288431"/>
              <a:gd name="connsiteY9" fmla="*/ 91160 h 23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431" h="238925">
                <a:moveTo>
                  <a:pt x="286471" y="91160"/>
                </a:moveTo>
                <a:cubicBezTo>
                  <a:pt x="270949" y="86221"/>
                  <a:pt x="141126" y="2965"/>
                  <a:pt x="95971" y="143"/>
                </a:cubicBezTo>
                <a:cubicBezTo>
                  <a:pt x="50816" y="-2679"/>
                  <a:pt x="31060" y="36479"/>
                  <a:pt x="15538" y="74226"/>
                </a:cubicBezTo>
                <a:cubicBezTo>
                  <a:pt x="16" y="111973"/>
                  <a:pt x="-3159" y="201579"/>
                  <a:pt x="2838" y="226626"/>
                </a:cubicBezTo>
                <a:cubicBezTo>
                  <a:pt x="8835" y="251673"/>
                  <a:pt x="47288" y="231918"/>
                  <a:pt x="51521" y="224510"/>
                </a:cubicBezTo>
                <a:cubicBezTo>
                  <a:pt x="55754" y="217102"/>
                  <a:pt x="29296" y="202637"/>
                  <a:pt x="28238" y="182176"/>
                </a:cubicBezTo>
                <a:cubicBezTo>
                  <a:pt x="27180" y="161715"/>
                  <a:pt x="35999" y="125379"/>
                  <a:pt x="45171" y="101743"/>
                </a:cubicBezTo>
                <a:cubicBezTo>
                  <a:pt x="54343" y="78107"/>
                  <a:pt x="59282" y="52354"/>
                  <a:pt x="83271" y="40360"/>
                </a:cubicBezTo>
                <a:cubicBezTo>
                  <a:pt x="107260" y="28365"/>
                  <a:pt x="157001" y="24837"/>
                  <a:pt x="189104" y="29776"/>
                </a:cubicBezTo>
                <a:cubicBezTo>
                  <a:pt x="221207" y="34715"/>
                  <a:pt x="301993" y="96099"/>
                  <a:pt x="286471" y="911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9A125DBC-AB79-4FE1-8131-B73455F86D89}"/>
              </a:ext>
            </a:extLst>
          </p:cNvPr>
          <p:cNvSpPr/>
          <p:nvPr/>
        </p:nvSpPr>
        <p:spPr>
          <a:xfrm>
            <a:off x="2629032" y="3458993"/>
            <a:ext cx="304684" cy="899264"/>
          </a:xfrm>
          <a:custGeom>
            <a:avLst/>
            <a:gdLst>
              <a:gd name="connsiteX0" fmla="*/ 10451 w 304684"/>
              <a:gd name="connsiteY0" fmla="*/ 5990 h 899264"/>
              <a:gd name="connsiteX1" fmla="*/ 90885 w 304684"/>
              <a:gd name="connsiteY1" fmla="*/ 202840 h 899264"/>
              <a:gd name="connsiteX2" fmla="*/ 213651 w 304684"/>
              <a:gd name="connsiteY2" fmla="*/ 528807 h 899264"/>
              <a:gd name="connsiteX3" fmla="*/ 285618 w 304684"/>
              <a:gd name="connsiteY3" fmla="*/ 729890 h 899264"/>
              <a:gd name="connsiteX4" fmla="*/ 302551 w 304684"/>
              <a:gd name="connsiteY4" fmla="*/ 899224 h 899264"/>
              <a:gd name="connsiteX5" fmla="*/ 247518 w 304684"/>
              <a:gd name="connsiteY5" fmla="*/ 715074 h 899264"/>
              <a:gd name="connsiteX6" fmla="*/ 190368 w 304684"/>
              <a:gd name="connsiteY6" fmla="*/ 475890 h 899264"/>
              <a:gd name="connsiteX7" fmla="*/ 116285 w 304684"/>
              <a:gd name="connsiteY7" fmla="*/ 253640 h 899264"/>
              <a:gd name="connsiteX8" fmla="*/ 12568 w 304684"/>
              <a:gd name="connsiteY8" fmla="*/ 69490 h 899264"/>
              <a:gd name="connsiteX9" fmla="*/ 10451 w 304684"/>
              <a:gd name="connsiteY9" fmla="*/ 5990 h 8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684" h="899264">
                <a:moveTo>
                  <a:pt x="10451" y="5990"/>
                </a:moveTo>
                <a:cubicBezTo>
                  <a:pt x="23504" y="28215"/>
                  <a:pt x="57018" y="115704"/>
                  <a:pt x="90885" y="202840"/>
                </a:cubicBezTo>
                <a:cubicBezTo>
                  <a:pt x="124752" y="289976"/>
                  <a:pt x="181196" y="440965"/>
                  <a:pt x="213651" y="528807"/>
                </a:cubicBezTo>
                <a:cubicBezTo>
                  <a:pt x="246107" y="616649"/>
                  <a:pt x="270801" y="668154"/>
                  <a:pt x="285618" y="729890"/>
                </a:cubicBezTo>
                <a:cubicBezTo>
                  <a:pt x="300435" y="791626"/>
                  <a:pt x="308901" y="901693"/>
                  <a:pt x="302551" y="899224"/>
                </a:cubicBezTo>
                <a:cubicBezTo>
                  <a:pt x="296201" y="896755"/>
                  <a:pt x="266215" y="785630"/>
                  <a:pt x="247518" y="715074"/>
                </a:cubicBezTo>
                <a:cubicBezTo>
                  <a:pt x="228821" y="644518"/>
                  <a:pt x="212240" y="552796"/>
                  <a:pt x="190368" y="475890"/>
                </a:cubicBezTo>
                <a:cubicBezTo>
                  <a:pt x="168496" y="398984"/>
                  <a:pt x="145918" y="321373"/>
                  <a:pt x="116285" y="253640"/>
                </a:cubicBezTo>
                <a:cubicBezTo>
                  <a:pt x="86652" y="185907"/>
                  <a:pt x="30207" y="111471"/>
                  <a:pt x="12568" y="69490"/>
                </a:cubicBezTo>
                <a:cubicBezTo>
                  <a:pt x="-5071" y="27510"/>
                  <a:pt x="-2602" y="-16235"/>
                  <a:pt x="10451" y="599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A6D32D79-AF0A-41EB-981D-7818536EA1C3}"/>
              </a:ext>
            </a:extLst>
          </p:cNvPr>
          <p:cNvSpPr/>
          <p:nvPr/>
        </p:nvSpPr>
        <p:spPr>
          <a:xfrm>
            <a:off x="2041982" y="4087158"/>
            <a:ext cx="458630" cy="302965"/>
          </a:xfrm>
          <a:custGeom>
            <a:avLst/>
            <a:gdLst>
              <a:gd name="connsiteX0" fmla="*/ 601 w 458630"/>
              <a:gd name="connsiteY0" fmla="*/ 125 h 302965"/>
              <a:gd name="connsiteX1" fmla="*/ 127601 w 458630"/>
              <a:gd name="connsiteY1" fmla="*/ 80559 h 302965"/>
              <a:gd name="connsiteX2" fmla="*/ 379485 w 458630"/>
              <a:gd name="connsiteY2" fmla="*/ 271059 h 302965"/>
              <a:gd name="connsiteX3" fmla="*/ 451451 w 458630"/>
              <a:gd name="connsiteY3" fmla="*/ 298575 h 302965"/>
              <a:gd name="connsiteX4" fmla="*/ 231318 w 458630"/>
              <a:gd name="connsiteY4" fmla="*/ 224492 h 302965"/>
              <a:gd name="connsiteX5" fmla="*/ 102201 w 458630"/>
              <a:gd name="connsiteY5" fmla="*/ 146175 h 302965"/>
              <a:gd name="connsiteX6" fmla="*/ 78918 w 458630"/>
              <a:gd name="connsiteY6" fmla="*/ 63625 h 302965"/>
              <a:gd name="connsiteX7" fmla="*/ 601 w 458630"/>
              <a:gd name="connsiteY7" fmla="*/ 125 h 30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630" h="302965">
                <a:moveTo>
                  <a:pt x="601" y="125"/>
                </a:moveTo>
                <a:cubicBezTo>
                  <a:pt x="8715" y="2947"/>
                  <a:pt x="64454" y="35403"/>
                  <a:pt x="127601" y="80559"/>
                </a:cubicBezTo>
                <a:cubicBezTo>
                  <a:pt x="190748" y="125715"/>
                  <a:pt x="325510" y="234723"/>
                  <a:pt x="379485" y="271059"/>
                </a:cubicBezTo>
                <a:cubicBezTo>
                  <a:pt x="433460" y="307395"/>
                  <a:pt x="476145" y="306336"/>
                  <a:pt x="451451" y="298575"/>
                </a:cubicBezTo>
                <a:cubicBezTo>
                  <a:pt x="426757" y="290814"/>
                  <a:pt x="289526" y="249892"/>
                  <a:pt x="231318" y="224492"/>
                </a:cubicBezTo>
                <a:cubicBezTo>
                  <a:pt x="173110" y="199092"/>
                  <a:pt x="127601" y="172986"/>
                  <a:pt x="102201" y="146175"/>
                </a:cubicBezTo>
                <a:cubicBezTo>
                  <a:pt x="76801" y="119364"/>
                  <a:pt x="88796" y="84439"/>
                  <a:pt x="78918" y="63625"/>
                </a:cubicBezTo>
                <a:cubicBezTo>
                  <a:pt x="69040" y="42811"/>
                  <a:pt x="-7513" y="-2697"/>
                  <a:pt x="601" y="12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969B6825-56D4-46B6-8DF0-319C0993E910}"/>
              </a:ext>
            </a:extLst>
          </p:cNvPr>
          <p:cNvSpPr/>
          <p:nvPr/>
        </p:nvSpPr>
        <p:spPr>
          <a:xfrm>
            <a:off x="2414647" y="4364288"/>
            <a:ext cx="443260" cy="242381"/>
          </a:xfrm>
          <a:custGeom>
            <a:avLst/>
            <a:gdLst>
              <a:gd name="connsiteX0" fmla="*/ 13170 w 443260"/>
              <a:gd name="connsiteY0" fmla="*/ 2395 h 242381"/>
              <a:gd name="connsiteX1" fmla="*/ 61853 w 443260"/>
              <a:gd name="connsiteY1" fmla="*/ 25679 h 242381"/>
              <a:gd name="connsiteX2" fmla="*/ 400520 w 443260"/>
              <a:gd name="connsiteY2" fmla="*/ 91295 h 242381"/>
              <a:gd name="connsiteX3" fmla="*/ 438620 w 443260"/>
              <a:gd name="connsiteY3" fmla="*/ 108229 h 242381"/>
              <a:gd name="connsiteX4" fmla="*/ 402636 w 443260"/>
              <a:gd name="connsiteY4" fmla="*/ 241579 h 242381"/>
              <a:gd name="connsiteX5" fmla="*/ 423803 w 443260"/>
              <a:gd name="connsiteY5" fmla="*/ 159029 h 242381"/>
              <a:gd name="connsiteX6" fmla="*/ 415336 w 443260"/>
              <a:gd name="connsiteY6" fmla="*/ 59545 h 242381"/>
              <a:gd name="connsiteX7" fmla="*/ 216370 w 443260"/>
              <a:gd name="connsiteY7" fmla="*/ 78595 h 242381"/>
              <a:gd name="connsiteX8" fmla="*/ 13170 w 443260"/>
              <a:gd name="connsiteY8" fmla="*/ 2395 h 242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260" h="242381">
                <a:moveTo>
                  <a:pt x="13170" y="2395"/>
                </a:moveTo>
                <a:cubicBezTo>
                  <a:pt x="-12583" y="-6424"/>
                  <a:pt x="-2705" y="10862"/>
                  <a:pt x="61853" y="25679"/>
                </a:cubicBezTo>
                <a:cubicBezTo>
                  <a:pt x="126411" y="40496"/>
                  <a:pt x="337726" y="77537"/>
                  <a:pt x="400520" y="91295"/>
                </a:cubicBezTo>
                <a:cubicBezTo>
                  <a:pt x="463314" y="105053"/>
                  <a:pt x="438267" y="83182"/>
                  <a:pt x="438620" y="108229"/>
                </a:cubicBezTo>
                <a:cubicBezTo>
                  <a:pt x="438973" y="133276"/>
                  <a:pt x="405105" y="233112"/>
                  <a:pt x="402636" y="241579"/>
                </a:cubicBezTo>
                <a:cubicBezTo>
                  <a:pt x="400167" y="250046"/>
                  <a:pt x="421686" y="189368"/>
                  <a:pt x="423803" y="159029"/>
                </a:cubicBezTo>
                <a:cubicBezTo>
                  <a:pt x="425920" y="128690"/>
                  <a:pt x="449908" y="72951"/>
                  <a:pt x="415336" y="59545"/>
                </a:cubicBezTo>
                <a:cubicBezTo>
                  <a:pt x="380764" y="46139"/>
                  <a:pt x="281634" y="83534"/>
                  <a:pt x="216370" y="78595"/>
                </a:cubicBezTo>
                <a:cubicBezTo>
                  <a:pt x="151106" y="73656"/>
                  <a:pt x="38923" y="11214"/>
                  <a:pt x="13170" y="23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043507DD-549B-4385-AEA1-FA1F251DE772}"/>
              </a:ext>
            </a:extLst>
          </p:cNvPr>
          <p:cNvSpPr/>
          <p:nvPr/>
        </p:nvSpPr>
        <p:spPr>
          <a:xfrm>
            <a:off x="2473047" y="3411657"/>
            <a:ext cx="339166" cy="741273"/>
          </a:xfrm>
          <a:custGeom>
            <a:avLst/>
            <a:gdLst>
              <a:gd name="connsiteX0" fmla="*/ 60603 w 339166"/>
              <a:gd name="connsiteY0" fmla="*/ 7818 h 741273"/>
              <a:gd name="connsiteX1" fmla="*/ 225703 w 339166"/>
              <a:gd name="connsiteY1" fmla="*/ 395168 h 741273"/>
              <a:gd name="connsiteX2" fmla="*/ 330478 w 339166"/>
              <a:gd name="connsiteY2" fmla="*/ 623768 h 741273"/>
              <a:gd name="connsiteX3" fmla="*/ 324128 w 339166"/>
              <a:gd name="connsiteY3" fmla="*/ 741243 h 741273"/>
              <a:gd name="connsiteX4" fmla="*/ 251103 w 339166"/>
              <a:gd name="connsiteY4" fmla="*/ 614243 h 741273"/>
              <a:gd name="connsiteX5" fmla="*/ 133628 w 339166"/>
              <a:gd name="connsiteY5" fmla="*/ 490418 h 741273"/>
              <a:gd name="connsiteX6" fmla="*/ 25678 w 339166"/>
              <a:gd name="connsiteY6" fmla="*/ 315793 h 741273"/>
              <a:gd name="connsiteX7" fmla="*/ 278 w 339166"/>
              <a:gd name="connsiteY7" fmla="*/ 150693 h 741273"/>
              <a:gd name="connsiteX8" fmla="*/ 60603 w 339166"/>
              <a:gd name="connsiteY8" fmla="*/ 7818 h 74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166" h="741273">
                <a:moveTo>
                  <a:pt x="60603" y="7818"/>
                </a:moveTo>
                <a:cubicBezTo>
                  <a:pt x="98174" y="48564"/>
                  <a:pt x="180724" y="292510"/>
                  <a:pt x="225703" y="395168"/>
                </a:cubicBezTo>
                <a:cubicBezTo>
                  <a:pt x="270682" y="497826"/>
                  <a:pt x="314074" y="566089"/>
                  <a:pt x="330478" y="623768"/>
                </a:cubicBezTo>
                <a:cubicBezTo>
                  <a:pt x="346882" y="681447"/>
                  <a:pt x="337357" y="742830"/>
                  <a:pt x="324128" y="741243"/>
                </a:cubicBezTo>
                <a:cubicBezTo>
                  <a:pt x="310899" y="739656"/>
                  <a:pt x="282853" y="656047"/>
                  <a:pt x="251103" y="614243"/>
                </a:cubicBezTo>
                <a:cubicBezTo>
                  <a:pt x="219353" y="572439"/>
                  <a:pt x="171199" y="540160"/>
                  <a:pt x="133628" y="490418"/>
                </a:cubicBezTo>
                <a:cubicBezTo>
                  <a:pt x="96057" y="440676"/>
                  <a:pt x="47903" y="372414"/>
                  <a:pt x="25678" y="315793"/>
                </a:cubicBezTo>
                <a:cubicBezTo>
                  <a:pt x="3453" y="259172"/>
                  <a:pt x="-1309" y="205197"/>
                  <a:pt x="278" y="150693"/>
                </a:cubicBezTo>
                <a:cubicBezTo>
                  <a:pt x="1865" y="96189"/>
                  <a:pt x="23032" y="-32928"/>
                  <a:pt x="60603" y="781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E4FB8989-5E07-4FCA-854D-AD69B31C3FEC}"/>
              </a:ext>
            </a:extLst>
          </p:cNvPr>
          <p:cNvSpPr/>
          <p:nvPr/>
        </p:nvSpPr>
        <p:spPr>
          <a:xfrm>
            <a:off x="2119073" y="3324665"/>
            <a:ext cx="679630" cy="911271"/>
          </a:xfrm>
          <a:custGeom>
            <a:avLst/>
            <a:gdLst>
              <a:gd name="connsiteX0" fmla="*/ 281227 w 679630"/>
              <a:gd name="connsiteY0" fmla="*/ 24960 h 911271"/>
              <a:gd name="connsiteX1" fmla="*/ 366952 w 679630"/>
              <a:gd name="connsiteY1" fmla="*/ 545660 h 911271"/>
              <a:gd name="connsiteX2" fmla="*/ 551102 w 679630"/>
              <a:gd name="connsiteY2" fmla="*/ 771085 h 911271"/>
              <a:gd name="connsiteX3" fmla="*/ 674927 w 679630"/>
              <a:gd name="connsiteY3" fmla="*/ 910785 h 911271"/>
              <a:gd name="connsiteX4" fmla="*/ 386002 w 679630"/>
              <a:gd name="connsiteY4" fmla="*/ 815535 h 911271"/>
              <a:gd name="connsiteX5" fmla="*/ 147877 w 679630"/>
              <a:gd name="connsiteY5" fmla="*/ 771085 h 911271"/>
              <a:gd name="connsiteX6" fmla="*/ 46277 w 679630"/>
              <a:gd name="connsiteY6" fmla="*/ 542485 h 911271"/>
              <a:gd name="connsiteX7" fmla="*/ 1827 w 679630"/>
              <a:gd name="connsiteY7" fmla="*/ 294835 h 911271"/>
              <a:gd name="connsiteX8" fmla="*/ 103427 w 679630"/>
              <a:gd name="connsiteY8" fmla="*/ 145610 h 911271"/>
              <a:gd name="connsiteX9" fmla="*/ 100252 w 679630"/>
              <a:gd name="connsiteY9" fmla="*/ 183710 h 911271"/>
              <a:gd name="connsiteX10" fmla="*/ 43102 w 679630"/>
              <a:gd name="connsiteY10" fmla="*/ 266260 h 911271"/>
              <a:gd name="connsiteX11" fmla="*/ 141527 w 679630"/>
              <a:gd name="connsiteY11" fmla="*/ 405960 h 911271"/>
              <a:gd name="connsiteX12" fmla="*/ 344727 w 679630"/>
              <a:gd name="connsiteY12" fmla="*/ 647260 h 911271"/>
              <a:gd name="connsiteX13" fmla="*/ 424102 w 679630"/>
              <a:gd name="connsiteY13" fmla="*/ 691710 h 911271"/>
              <a:gd name="connsiteX14" fmla="*/ 249477 w 679630"/>
              <a:gd name="connsiteY14" fmla="*/ 428185 h 911271"/>
              <a:gd name="connsiteX15" fmla="*/ 157402 w 679630"/>
              <a:gd name="connsiteY15" fmla="*/ 269435 h 911271"/>
              <a:gd name="connsiteX16" fmla="*/ 198677 w 679630"/>
              <a:gd name="connsiteY16" fmla="*/ 101160 h 911271"/>
              <a:gd name="connsiteX17" fmla="*/ 281227 w 679630"/>
              <a:gd name="connsiteY17" fmla="*/ 24960 h 911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9630" h="911271">
                <a:moveTo>
                  <a:pt x="281227" y="24960"/>
                </a:moveTo>
                <a:cubicBezTo>
                  <a:pt x="309273" y="99043"/>
                  <a:pt x="321973" y="421306"/>
                  <a:pt x="366952" y="545660"/>
                </a:cubicBezTo>
                <a:cubicBezTo>
                  <a:pt x="411931" y="670014"/>
                  <a:pt x="499773" y="710231"/>
                  <a:pt x="551102" y="771085"/>
                </a:cubicBezTo>
                <a:cubicBezTo>
                  <a:pt x="602431" y="831939"/>
                  <a:pt x="702444" y="903377"/>
                  <a:pt x="674927" y="910785"/>
                </a:cubicBezTo>
                <a:cubicBezTo>
                  <a:pt x="647410" y="918193"/>
                  <a:pt x="473844" y="838818"/>
                  <a:pt x="386002" y="815535"/>
                </a:cubicBezTo>
                <a:cubicBezTo>
                  <a:pt x="298160" y="792252"/>
                  <a:pt x="204498" y="816593"/>
                  <a:pt x="147877" y="771085"/>
                </a:cubicBezTo>
                <a:cubicBezTo>
                  <a:pt x="91256" y="725577"/>
                  <a:pt x="70619" y="621860"/>
                  <a:pt x="46277" y="542485"/>
                </a:cubicBezTo>
                <a:cubicBezTo>
                  <a:pt x="21935" y="463110"/>
                  <a:pt x="-7698" y="360981"/>
                  <a:pt x="1827" y="294835"/>
                </a:cubicBezTo>
                <a:cubicBezTo>
                  <a:pt x="11352" y="228689"/>
                  <a:pt x="87023" y="164131"/>
                  <a:pt x="103427" y="145610"/>
                </a:cubicBezTo>
                <a:cubicBezTo>
                  <a:pt x="119831" y="127089"/>
                  <a:pt x="110306" y="163602"/>
                  <a:pt x="100252" y="183710"/>
                </a:cubicBezTo>
                <a:cubicBezTo>
                  <a:pt x="90198" y="203818"/>
                  <a:pt x="36223" y="229218"/>
                  <a:pt x="43102" y="266260"/>
                </a:cubicBezTo>
                <a:cubicBezTo>
                  <a:pt x="49981" y="303302"/>
                  <a:pt x="91256" y="342460"/>
                  <a:pt x="141527" y="405960"/>
                </a:cubicBezTo>
                <a:cubicBezTo>
                  <a:pt x="191798" y="469460"/>
                  <a:pt x="297631" y="599635"/>
                  <a:pt x="344727" y="647260"/>
                </a:cubicBezTo>
                <a:cubicBezTo>
                  <a:pt x="391823" y="694885"/>
                  <a:pt x="439977" y="728223"/>
                  <a:pt x="424102" y="691710"/>
                </a:cubicBezTo>
                <a:cubicBezTo>
                  <a:pt x="408227" y="655198"/>
                  <a:pt x="293927" y="498564"/>
                  <a:pt x="249477" y="428185"/>
                </a:cubicBezTo>
                <a:cubicBezTo>
                  <a:pt x="205027" y="357806"/>
                  <a:pt x="165869" y="323939"/>
                  <a:pt x="157402" y="269435"/>
                </a:cubicBezTo>
                <a:cubicBezTo>
                  <a:pt x="148935" y="214931"/>
                  <a:pt x="174864" y="140848"/>
                  <a:pt x="198677" y="101160"/>
                </a:cubicBezTo>
                <a:cubicBezTo>
                  <a:pt x="222489" y="61473"/>
                  <a:pt x="253181" y="-49123"/>
                  <a:pt x="281227" y="249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16563CB4-8DC7-4E23-AF4E-4C0DE607B5CB}"/>
              </a:ext>
            </a:extLst>
          </p:cNvPr>
          <p:cNvSpPr/>
          <p:nvPr/>
        </p:nvSpPr>
        <p:spPr>
          <a:xfrm>
            <a:off x="2031945" y="3698602"/>
            <a:ext cx="830371" cy="703131"/>
          </a:xfrm>
          <a:custGeom>
            <a:avLst/>
            <a:gdLst>
              <a:gd name="connsiteX0" fmla="*/ 54030 w 830371"/>
              <a:gd name="connsiteY0" fmla="*/ 22498 h 703131"/>
              <a:gd name="connsiteX1" fmla="*/ 349305 w 830371"/>
              <a:gd name="connsiteY1" fmla="*/ 486048 h 703131"/>
              <a:gd name="connsiteX2" fmla="*/ 565205 w 830371"/>
              <a:gd name="connsiteY2" fmla="*/ 584473 h 703131"/>
              <a:gd name="connsiteX3" fmla="*/ 828730 w 830371"/>
              <a:gd name="connsiteY3" fmla="*/ 698773 h 703131"/>
              <a:gd name="connsiteX4" fmla="*/ 669980 w 830371"/>
              <a:gd name="connsiteY4" fmla="*/ 670198 h 703131"/>
              <a:gd name="connsiteX5" fmla="*/ 530280 w 830371"/>
              <a:gd name="connsiteY5" fmla="*/ 584473 h 703131"/>
              <a:gd name="connsiteX6" fmla="*/ 250880 w 830371"/>
              <a:gd name="connsiteY6" fmla="*/ 530498 h 703131"/>
              <a:gd name="connsiteX7" fmla="*/ 130230 w 830371"/>
              <a:gd name="connsiteY7" fmla="*/ 451123 h 703131"/>
              <a:gd name="connsiteX8" fmla="*/ 34980 w 830371"/>
              <a:gd name="connsiteY8" fmla="*/ 365398 h 703131"/>
              <a:gd name="connsiteX9" fmla="*/ 55 w 830371"/>
              <a:gd name="connsiteY9" fmla="*/ 101873 h 703131"/>
              <a:gd name="connsiteX10" fmla="*/ 54030 w 830371"/>
              <a:gd name="connsiteY10" fmla="*/ 22498 h 70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0371" h="703131">
                <a:moveTo>
                  <a:pt x="54030" y="22498"/>
                </a:moveTo>
                <a:cubicBezTo>
                  <a:pt x="112238" y="86527"/>
                  <a:pt x="264109" y="392386"/>
                  <a:pt x="349305" y="486048"/>
                </a:cubicBezTo>
                <a:cubicBezTo>
                  <a:pt x="434501" y="579711"/>
                  <a:pt x="565205" y="584473"/>
                  <a:pt x="565205" y="584473"/>
                </a:cubicBezTo>
                <a:cubicBezTo>
                  <a:pt x="645109" y="619927"/>
                  <a:pt x="811268" y="684486"/>
                  <a:pt x="828730" y="698773"/>
                </a:cubicBezTo>
                <a:cubicBezTo>
                  <a:pt x="846192" y="713060"/>
                  <a:pt x="719722" y="689248"/>
                  <a:pt x="669980" y="670198"/>
                </a:cubicBezTo>
                <a:cubicBezTo>
                  <a:pt x="620238" y="651148"/>
                  <a:pt x="600130" y="607756"/>
                  <a:pt x="530280" y="584473"/>
                </a:cubicBezTo>
                <a:cubicBezTo>
                  <a:pt x="460430" y="561190"/>
                  <a:pt x="317555" y="552723"/>
                  <a:pt x="250880" y="530498"/>
                </a:cubicBezTo>
                <a:cubicBezTo>
                  <a:pt x="184205" y="508273"/>
                  <a:pt x="166213" y="478640"/>
                  <a:pt x="130230" y="451123"/>
                </a:cubicBezTo>
                <a:cubicBezTo>
                  <a:pt x="94247" y="423606"/>
                  <a:pt x="56676" y="423606"/>
                  <a:pt x="34980" y="365398"/>
                </a:cubicBezTo>
                <a:cubicBezTo>
                  <a:pt x="13284" y="307190"/>
                  <a:pt x="-1003" y="157965"/>
                  <a:pt x="55" y="101873"/>
                </a:cubicBezTo>
                <a:cubicBezTo>
                  <a:pt x="1113" y="45781"/>
                  <a:pt x="-4178" y="-41531"/>
                  <a:pt x="54030" y="2249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7DCD9CBC-6B70-4AFC-BD49-86E0848BD9D9}"/>
              </a:ext>
            </a:extLst>
          </p:cNvPr>
          <p:cNvSpPr/>
          <p:nvPr/>
        </p:nvSpPr>
        <p:spPr>
          <a:xfrm>
            <a:off x="2145454" y="3809995"/>
            <a:ext cx="258396" cy="319117"/>
          </a:xfrm>
          <a:custGeom>
            <a:avLst/>
            <a:gdLst>
              <a:gd name="connsiteX0" fmla="*/ 2434 w 258396"/>
              <a:gd name="connsiteY0" fmla="*/ 5 h 319117"/>
              <a:gd name="connsiteX1" fmla="*/ 83396 w 258396"/>
              <a:gd name="connsiteY1" fmla="*/ 180980 h 319117"/>
              <a:gd name="connsiteX2" fmla="*/ 253259 w 258396"/>
              <a:gd name="connsiteY2" fmla="*/ 311155 h 319117"/>
              <a:gd name="connsiteX3" fmla="*/ 204046 w 258396"/>
              <a:gd name="connsiteY3" fmla="*/ 293693 h 319117"/>
              <a:gd name="connsiteX4" fmla="*/ 99271 w 258396"/>
              <a:gd name="connsiteY4" fmla="*/ 201618 h 319117"/>
              <a:gd name="connsiteX5" fmla="*/ 26246 w 258396"/>
              <a:gd name="connsiteY5" fmla="*/ 174630 h 319117"/>
              <a:gd name="connsiteX6" fmla="*/ 2434 w 258396"/>
              <a:gd name="connsiteY6" fmla="*/ 5 h 3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96" h="319117">
                <a:moveTo>
                  <a:pt x="2434" y="5"/>
                </a:moveTo>
                <a:cubicBezTo>
                  <a:pt x="11959" y="1063"/>
                  <a:pt x="41592" y="129122"/>
                  <a:pt x="83396" y="180980"/>
                </a:cubicBezTo>
                <a:cubicBezTo>
                  <a:pt x="125200" y="232838"/>
                  <a:pt x="233151" y="292370"/>
                  <a:pt x="253259" y="311155"/>
                </a:cubicBezTo>
                <a:cubicBezTo>
                  <a:pt x="273367" y="329940"/>
                  <a:pt x="229711" y="311949"/>
                  <a:pt x="204046" y="293693"/>
                </a:cubicBezTo>
                <a:cubicBezTo>
                  <a:pt x="178381" y="275437"/>
                  <a:pt x="128904" y="221462"/>
                  <a:pt x="99271" y="201618"/>
                </a:cubicBezTo>
                <a:cubicBezTo>
                  <a:pt x="69638" y="181774"/>
                  <a:pt x="38946" y="201882"/>
                  <a:pt x="26246" y="174630"/>
                </a:cubicBezTo>
                <a:cubicBezTo>
                  <a:pt x="13546" y="147378"/>
                  <a:pt x="-7091" y="-1053"/>
                  <a:pt x="2434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E25A1C46-3C59-44A1-BE4F-01C9980A3A79}"/>
              </a:ext>
            </a:extLst>
          </p:cNvPr>
          <p:cNvSpPr/>
          <p:nvPr/>
        </p:nvSpPr>
        <p:spPr>
          <a:xfrm>
            <a:off x="3663546" y="3197204"/>
            <a:ext cx="394316" cy="371756"/>
          </a:xfrm>
          <a:custGeom>
            <a:avLst/>
            <a:gdLst>
              <a:gd name="connsiteX0" fmla="*/ 404 w 394316"/>
              <a:gd name="connsiteY0" fmla="*/ 21 h 371756"/>
              <a:gd name="connsiteX1" fmla="*/ 117879 w 394316"/>
              <a:gd name="connsiteY1" fmla="*/ 166709 h 371756"/>
              <a:gd name="connsiteX2" fmla="*/ 238529 w 394316"/>
              <a:gd name="connsiteY2" fmla="*/ 314346 h 371756"/>
              <a:gd name="connsiteX3" fmla="*/ 394104 w 394316"/>
              <a:gd name="connsiteY3" fmla="*/ 371496 h 371756"/>
              <a:gd name="connsiteX4" fmla="*/ 203604 w 394316"/>
              <a:gd name="connsiteY4" fmla="*/ 295296 h 371756"/>
              <a:gd name="connsiteX5" fmla="*/ 82954 w 394316"/>
              <a:gd name="connsiteY5" fmla="*/ 177821 h 371756"/>
              <a:gd name="connsiteX6" fmla="*/ 404 w 394316"/>
              <a:gd name="connsiteY6" fmla="*/ 21 h 37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16" h="371756">
                <a:moveTo>
                  <a:pt x="404" y="21"/>
                </a:moveTo>
                <a:cubicBezTo>
                  <a:pt x="6225" y="-1831"/>
                  <a:pt x="78192" y="114322"/>
                  <a:pt x="117879" y="166709"/>
                </a:cubicBezTo>
                <a:cubicBezTo>
                  <a:pt x="157567" y="219097"/>
                  <a:pt x="192492" y="280215"/>
                  <a:pt x="238529" y="314346"/>
                </a:cubicBezTo>
                <a:cubicBezTo>
                  <a:pt x="284566" y="348477"/>
                  <a:pt x="399925" y="374671"/>
                  <a:pt x="394104" y="371496"/>
                </a:cubicBezTo>
                <a:cubicBezTo>
                  <a:pt x="388283" y="368321"/>
                  <a:pt x="255462" y="327575"/>
                  <a:pt x="203604" y="295296"/>
                </a:cubicBezTo>
                <a:cubicBezTo>
                  <a:pt x="151746" y="263017"/>
                  <a:pt x="112852" y="223858"/>
                  <a:pt x="82954" y="177821"/>
                </a:cubicBezTo>
                <a:cubicBezTo>
                  <a:pt x="53056" y="131784"/>
                  <a:pt x="-5417" y="1873"/>
                  <a:pt x="404" y="2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D44B7DA4-28BE-4366-AB28-01ADB9C2B16E}"/>
              </a:ext>
            </a:extLst>
          </p:cNvPr>
          <p:cNvSpPr/>
          <p:nvPr/>
        </p:nvSpPr>
        <p:spPr>
          <a:xfrm>
            <a:off x="3480576" y="3314705"/>
            <a:ext cx="662814" cy="316902"/>
          </a:xfrm>
          <a:custGeom>
            <a:avLst/>
            <a:gdLst>
              <a:gd name="connsiteX0" fmla="*/ 661212 w 662814"/>
              <a:gd name="connsiteY0" fmla="*/ 311145 h 316902"/>
              <a:gd name="connsiteX1" fmla="*/ 599299 w 662814"/>
              <a:gd name="connsiteY1" fmla="*/ 304795 h 316902"/>
              <a:gd name="connsiteX2" fmla="*/ 281799 w 662814"/>
              <a:gd name="connsiteY2" fmla="*/ 180970 h 316902"/>
              <a:gd name="connsiteX3" fmla="*/ 91299 w 662814"/>
              <a:gd name="connsiteY3" fmla="*/ 1583 h 316902"/>
              <a:gd name="connsiteX4" fmla="*/ 8749 w 662814"/>
              <a:gd name="connsiteY4" fmla="*/ 95245 h 316902"/>
              <a:gd name="connsiteX5" fmla="*/ 13512 w 662814"/>
              <a:gd name="connsiteY5" fmla="*/ 130170 h 316902"/>
              <a:gd name="connsiteX6" fmla="*/ 107174 w 662814"/>
              <a:gd name="connsiteY6" fmla="*/ 55558 h 316902"/>
              <a:gd name="connsiteX7" fmla="*/ 277037 w 662814"/>
              <a:gd name="connsiteY7" fmla="*/ 177795 h 316902"/>
              <a:gd name="connsiteX8" fmla="*/ 608824 w 662814"/>
              <a:gd name="connsiteY8" fmla="*/ 295270 h 316902"/>
              <a:gd name="connsiteX9" fmla="*/ 661212 w 662814"/>
              <a:gd name="connsiteY9" fmla="*/ 311145 h 31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814" h="316902">
                <a:moveTo>
                  <a:pt x="661212" y="311145"/>
                </a:moveTo>
                <a:cubicBezTo>
                  <a:pt x="659625" y="312732"/>
                  <a:pt x="662534" y="326491"/>
                  <a:pt x="599299" y="304795"/>
                </a:cubicBezTo>
                <a:cubicBezTo>
                  <a:pt x="536064" y="283099"/>
                  <a:pt x="366466" y="231505"/>
                  <a:pt x="281799" y="180970"/>
                </a:cubicBezTo>
                <a:cubicBezTo>
                  <a:pt x="197132" y="130435"/>
                  <a:pt x="136807" y="15870"/>
                  <a:pt x="91299" y="1583"/>
                </a:cubicBezTo>
                <a:cubicBezTo>
                  <a:pt x="45791" y="-12705"/>
                  <a:pt x="21713" y="73814"/>
                  <a:pt x="8749" y="95245"/>
                </a:cubicBezTo>
                <a:cubicBezTo>
                  <a:pt x="-4215" y="116676"/>
                  <a:pt x="-2892" y="136784"/>
                  <a:pt x="13512" y="130170"/>
                </a:cubicBezTo>
                <a:cubicBezTo>
                  <a:pt x="29916" y="123555"/>
                  <a:pt x="63253" y="47620"/>
                  <a:pt x="107174" y="55558"/>
                </a:cubicBezTo>
                <a:cubicBezTo>
                  <a:pt x="151095" y="63495"/>
                  <a:pt x="193429" y="137843"/>
                  <a:pt x="277037" y="177795"/>
                </a:cubicBezTo>
                <a:cubicBezTo>
                  <a:pt x="360645" y="217747"/>
                  <a:pt x="544266" y="271458"/>
                  <a:pt x="608824" y="295270"/>
                </a:cubicBezTo>
                <a:cubicBezTo>
                  <a:pt x="673382" y="319082"/>
                  <a:pt x="662799" y="309558"/>
                  <a:pt x="661212" y="3111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C9F038AB-70D2-4E66-A7F9-067276836C2D}"/>
              </a:ext>
            </a:extLst>
          </p:cNvPr>
          <p:cNvSpPr/>
          <p:nvPr/>
        </p:nvSpPr>
        <p:spPr>
          <a:xfrm>
            <a:off x="2931540" y="3968750"/>
            <a:ext cx="1297560" cy="508353"/>
          </a:xfrm>
          <a:custGeom>
            <a:avLst/>
            <a:gdLst>
              <a:gd name="connsiteX0" fmla="*/ 1297560 w 1297560"/>
              <a:gd name="connsiteY0" fmla="*/ 41275 h 508353"/>
              <a:gd name="connsiteX1" fmla="*/ 1186435 w 1297560"/>
              <a:gd name="connsiteY1" fmla="*/ 41275 h 508353"/>
              <a:gd name="connsiteX2" fmla="*/ 453010 w 1297560"/>
              <a:gd name="connsiteY2" fmla="*/ 60325 h 508353"/>
              <a:gd name="connsiteX3" fmla="*/ 129160 w 1297560"/>
              <a:gd name="connsiteY3" fmla="*/ 269875 h 508353"/>
              <a:gd name="connsiteX4" fmla="*/ 62485 w 1297560"/>
              <a:gd name="connsiteY4" fmla="*/ 438150 h 508353"/>
              <a:gd name="connsiteX5" fmla="*/ 72010 w 1297560"/>
              <a:gd name="connsiteY5" fmla="*/ 508000 h 508353"/>
              <a:gd name="connsiteX6" fmla="*/ 2160 w 1297560"/>
              <a:gd name="connsiteY6" fmla="*/ 412750 h 508353"/>
              <a:gd name="connsiteX7" fmla="*/ 40260 w 1297560"/>
              <a:gd name="connsiteY7" fmla="*/ 330200 h 508353"/>
              <a:gd name="connsiteX8" fmla="*/ 252985 w 1297560"/>
              <a:gd name="connsiteY8" fmla="*/ 92075 h 508353"/>
              <a:gd name="connsiteX9" fmla="*/ 637160 w 1297560"/>
              <a:gd name="connsiteY9" fmla="*/ 31750 h 508353"/>
              <a:gd name="connsiteX10" fmla="*/ 875285 w 1297560"/>
              <a:gd name="connsiteY10" fmla="*/ 0 h 508353"/>
              <a:gd name="connsiteX11" fmla="*/ 1297560 w 1297560"/>
              <a:gd name="connsiteY11" fmla="*/ 41275 h 50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7560" h="508353">
                <a:moveTo>
                  <a:pt x="1297560" y="41275"/>
                </a:moveTo>
                <a:lnTo>
                  <a:pt x="1186435" y="41275"/>
                </a:lnTo>
                <a:lnTo>
                  <a:pt x="453010" y="60325"/>
                </a:lnTo>
                <a:cubicBezTo>
                  <a:pt x="276798" y="98425"/>
                  <a:pt x="194247" y="206904"/>
                  <a:pt x="129160" y="269875"/>
                </a:cubicBezTo>
                <a:cubicBezTo>
                  <a:pt x="64073" y="332846"/>
                  <a:pt x="72010" y="398463"/>
                  <a:pt x="62485" y="438150"/>
                </a:cubicBezTo>
                <a:cubicBezTo>
                  <a:pt x="52960" y="477838"/>
                  <a:pt x="82064" y="512233"/>
                  <a:pt x="72010" y="508000"/>
                </a:cubicBezTo>
                <a:cubicBezTo>
                  <a:pt x="61956" y="503767"/>
                  <a:pt x="7452" y="442383"/>
                  <a:pt x="2160" y="412750"/>
                </a:cubicBezTo>
                <a:cubicBezTo>
                  <a:pt x="-3132" y="383117"/>
                  <a:pt x="-1544" y="383646"/>
                  <a:pt x="40260" y="330200"/>
                </a:cubicBezTo>
                <a:cubicBezTo>
                  <a:pt x="82064" y="276754"/>
                  <a:pt x="153502" y="141817"/>
                  <a:pt x="252985" y="92075"/>
                </a:cubicBezTo>
                <a:cubicBezTo>
                  <a:pt x="352468" y="42333"/>
                  <a:pt x="533443" y="47096"/>
                  <a:pt x="637160" y="31750"/>
                </a:cubicBezTo>
                <a:cubicBezTo>
                  <a:pt x="740877" y="16404"/>
                  <a:pt x="769981" y="0"/>
                  <a:pt x="875285" y="0"/>
                </a:cubicBezTo>
                <a:cubicBezTo>
                  <a:pt x="980589" y="0"/>
                  <a:pt x="1124787" y="15875"/>
                  <a:pt x="1297560" y="412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867EC6EC-9016-46B8-A59C-80441ECC30E1}"/>
              </a:ext>
            </a:extLst>
          </p:cNvPr>
          <p:cNvSpPr/>
          <p:nvPr/>
        </p:nvSpPr>
        <p:spPr>
          <a:xfrm>
            <a:off x="2800057" y="4591626"/>
            <a:ext cx="1211856" cy="1125405"/>
          </a:xfrm>
          <a:custGeom>
            <a:avLst/>
            <a:gdLst>
              <a:gd name="connsiteX0" fmla="*/ 9818 w 1211856"/>
              <a:gd name="connsiteY0" fmla="*/ 5774 h 1125405"/>
              <a:gd name="connsiteX1" fmla="*/ 9818 w 1211856"/>
              <a:gd name="connsiteY1" fmla="*/ 348674 h 1125405"/>
              <a:gd name="connsiteX2" fmla="*/ 130468 w 1211856"/>
              <a:gd name="connsiteY2" fmla="*/ 736024 h 1125405"/>
              <a:gd name="connsiteX3" fmla="*/ 336843 w 1211856"/>
              <a:gd name="connsiteY3" fmla="*/ 942399 h 1125405"/>
              <a:gd name="connsiteX4" fmla="*/ 1133768 w 1211856"/>
              <a:gd name="connsiteY4" fmla="*/ 1107499 h 1125405"/>
              <a:gd name="connsiteX5" fmla="*/ 1133768 w 1211856"/>
              <a:gd name="connsiteY5" fmla="*/ 1117024 h 1125405"/>
              <a:gd name="connsiteX6" fmla="*/ 708318 w 1211856"/>
              <a:gd name="connsiteY6" fmla="*/ 1072574 h 1125405"/>
              <a:gd name="connsiteX7" fmla="*/ 457493 w 1211856"/>
              <a:gd name="connsiteY7" fmla="*/ 958274 h 1125405"/>
              <a:gd name="connsiteX8" fmla="*/ 162218 w 1211856"/>
              <a:gd name="connsiteY8" fmla="*/ 774124 h 1125405"/>
              <a:gd name="connsiteX9" fmla="*/ 51093 w 1211856"/>
              <a:gd name="connsiteY9" fmla="*/ 510599 h 1125405"/>
              <a:gd name="connsiteX10" fmla="*/ 32043 w 1211856"/>
              <a:gd name="connsiteY10" fmla="*/ 161349 h 1125405"/>
              <a:gd name="connsiteX11" fmla="*/ 9818 w 1211856"/>
              <a:gd name="connsiteY11" fmla="*/ 5774 h 112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1856" h="1125405">
                <a:moveTo>
                  <a:pt x="9818" y="5774"/>
                </a:moveTo>
                <a:cubicBezTo>
                  <a:pt x="6114" y="36995"/>
                  <a:pt x="-10290" y="226966"/>
                  <a:pt x="9818" y="348674"/>
                </a:cubicBezTo>
                <a:cubicBezTo>
                  <a:pt x="29926" y="470382"/>
                  <a:pt x="75964" y="637070"/>
                  <a:pt x="130468" y="736024"/>
                </a:cubicBezTo>
                <a:cubicBezTo>
                  <a:pt x="184972" y="834978"/>
                  <a:pt x="169626" y="880487"/>
                  <a:pt x="336843" y="942399"/>
                </a:cubicBezTo>
                <a:cubicBezTo>
                  <a:pt x="504060" y="1004311"/>
                  <a:pt x="1000947" y="1078395"/>
                  <a:pt x="1133768" y="1107499"/>
                </a:cubicBezTo>
                <a:cubicBezTo>
                  <a:pt x="1266589" y="1136603"/>
                  <a:pt x="1204676" y="1122845"/>
                  <a:pt x="1133768" y="1117024"/>
                </a:cubicBezTo>
                <a:cubicBezTo>
                  <a:pt x="1062860" y="1111203"/>
                  <a:pt x="821031" y="1099032"/>
                  <a:pt x="708318" y="1072574"/>
                </a:cubicBezTo>
                <a:cubicBezTo>
                  <a:pt x="595605" y="1046116"/>
                  <a:pt x="548509" y="1008016"/>
                  <a:pt x="457493" y="958274"/>
                </a:cubicBezTo>
                <a:cubicBezTo>
                  <a:pt x="366477" y="908532"/>
                  <a:pt x="229951" y="848736"/>
                  <a:pt x="162218" y="774124"/>
                </a:cubicBezTo>
                <a:cubicBezTo>
                  <a:pt x="94485" y="699512"/>
                  <a:pt x="72789" y="612728"/>
                  <a:pt x="51093" y="510599"/>
                </a:cubicBezTo>
                <a:cubicBezTo>
                  <a:pt x="29397" y="408470"/>
                  <a:pt x="37864" y="246545"/>
                  <a:pt x="32043" y="161349"/>
                </a:cubicBezTo>
                <a:cubicBezTo>
                  <a:pt x="26222" y="76153"/>
                  <a:pt x="13522" y="-25447"/>
                  <a:pt x="9818" y="577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1185CE86-890C-4E7E-8E2D-BA9F23D04EBC}"/>
              </a:ext>
            </a:extLst>
          </p:cNvPr>
          <p:cNvSpPr/>
          <p:nvPr/>
        </p:nvSpPr>
        <p:spPr>
          <a:xfrm>
            <a:off x="2840038" y="4566273"/>
            <a:ext cx="1106993" cy="1130944"/>
          </a:xfrm>
          <a:custGeom>
            <a:avLst/>
            <a:gdLst>
              <a:gd name="connsiteX0" fmla="*/ 1587 w 1106993"/>
              <a:gd name="connsiteY0" fmla="*/ 18427 h 1130944"/>
              <a:gd name="connsiteX1" fmla="*/ 147637 w 1106993"/>
              <a:gd name="connsiteY1" fmla="*/ 450227 h 1130944"/>
              <a:gd name="connsiteX2" fmla="*/ 274637 w 1106993"/>
              <a:gd name="connsiteY2" fmla="*/ 612152 h 1130944"/>
              <a:gd name="connsiteX3" fmla="*/ 496887 w 1106993"/>
              <a:gd name="connsiteY3" fmla="*/ 783602 h 1130944"/>
              <a:gd name="connsiteX4" fmla="*/ 709612 w 1106993"/>
              <a:gd name="connsiteY4" fmla="*/ 942352 h 1130944"/>
              <a:gd name="connsiteX5" fmla="*/ 922337 w 1106993"/>
              <a:gd name="connsiteY5" fmla="*/ 1063002 h 1130944"/>
              <a:gd name="connsiteX6" fmla="*/ 1106487 w 1106993"/>
              <a:gd name="connsiteY6" fmla="*/ 1126502 h 1130944"/>
              <a:gd name="connsiteX7" fmla="*/ 966787 w 1106993"/>
              <a:gd name="connsiteY7" fmla="*/ 942352 h 1130944"/>
              <a:gd name="connsiteX8" fmla="*/ 674687 w 1106993"/>
              <a:gd name="connsiteY8" fmla="*/ 850277 h 1130944"/>
              <a:gd name="connsiteX9" fmla="*/ 407987 w 1106993"/>
              <a:gd name="connsiteY9" fmla="*/ 770902 h 1130944"/>
              <a:gd name="connsiteX10" fmla="*/ 309562 w 1106993"/>
              <a:gd name="connsiteY10" fmla="*/ 624852 h 1130944"/>
              <a:gd name="connsiteX11" fmla="*/ 160337 w 1106993"/>
              <a:gd name="connsiteY11" fmla="*/ 456577 h 1130944"/>
              <a:gd name="connsiteX12" fmla="*/ 115887 w 1106993"/>
              <a:gd name="connsiteY12" fmla="*/ 281952 h 1130944"/>
              <a:gd name="connsiteX13" fmla="*/ 71437 w 1106993"/>
              <a:gd name="connsiteY13" fmla="*/ 97802 h 1130944"/>
              <a:gd name="connsiteX14" fmla="*/ 1587 w 1106993"/>
              <a:gd name="connsiteY14" fmla="*/ 18427 h 113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6993" h="1130944">
                <a:moveTo>
                  <a:pt x="1587" y="18427"/>
                </a:moveTo>
                <a:cubicBezTo>
                  <a:pt x="14287" y="77165"/>
                  <a:pt x="102129" y="351273"/>
                  <a:pt x="147637" y="450227"/>
                </a:cubicBezTo>
                <a:cubicBezTo>
                  <a:pt x="193145" y="549181"/>
                  <a:pt x="216429" y="556590"/>
                  <a:pt x="274637" y="612152"/>
                </a:cubicBezTo>
                <a:cubicBezTo>
                  <a:pt x="332845" y="667714"/>
                  <a:pt x="424391" y="728569"/>
                  <a:pt x="496887" y="783602"/>
                </a:cubicBezTo>
                <a:cubicBezTo>
                  <a:pt x="569383" y="838635"/>
                  <a:pt x="638704" y="895785"/>
                  <a:pt x="709612" y="942352"/>
                </a:cubicBezTo>
                <a:cubicBezTo>
                  <a:pt x="780520" y="988919"/>
                  <a:pt x="856191" y="1032310"/>
                  <a:pt x="922337" y="1063002"/>
                </a:cubicBezTo>
                <a:cubicBezTo>
                  <a:pt x="988483" y="1093694"/>
                  <a:pt x="1099079" y="1146610"/>
                  <a:pt x="1106487" y="1126502"/>
                </a:cubicBezTo>
                <a:cubicBezTo>
                  <a:pt x="1113895" y="1106394"/>
                  <a:pt x="1038754" y="988390"/>
                  <a:pt x="966787" y="942352"/>
                </a:cubicBezTo>
                <a:cubicBezTo>
                  <a:pt x="894820" y="896315"/>
                  <a:pt x="674687" y="850277"/>
                  <a:pt x="674687" y="850277"/>
                </a:cubicBezTo>
                <a:cubicBezTo>
                  <a:pt x="581554" y="821702"/>
                  <a:pt x="468841" y="808473"/>
                  <a:pt x="407987" y="770902"/>
                </a:cubicBezTo>
                <a:cubicBezTo>
                  <a:pt x="347133" y="733331"/>
                  <a:pt x="350837" y="677239"/>
                  <a:pt x="309562" y="624852"/>
                </a:cubicBezTo>
                <a:cubicBezTo>
                  <a:pt x="268287" y="572465"/>
                  <a:pt x="192616" y="513727"/>
                  <a:pt x="160337" y="456577"/>
                </a:cubicBezTo>
                <a:cubicBezTo>
                  <a:pt x="128058" y="399427"/>
                  <a:pt x="130704" y="341748"/>
                  <a:pt x="115887" y="281952"/>
                </a:cubicBezTo>
                <a:cubicBezTo>
                  <a:pt x="101070" y="222156"/>
                  <a:pt x="86783" y="139077"/>
                  <a:pt x="71437" y="97802"/>
                </a:cubicBezTo>
                <a:cubicBezTo>
                  <a:pt x="56091" y="56527"/>
                  <a:pt x="-11113" y="-40311"/>
                  <a:pt x="1587" y="1842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7D11275D-1FBB-4195-8928-1194E10CF1F9}"/>
              </a:ext>
            </a:extLst>
          </p:cNvPr>
          <p:cNvSpPr/>
          <p:nvPr/>
        </p:nvSpPr>
        <p:spPr>
          <a:xfrm>
            <a:off x="2843584" y="4371574"/>
            <a:ext cx="1523605" cy="1432644"/>
          </a:xfrm>
          <a:custGeom>
            <a:avLst/>
            <a:gdLst>
              <a:gd name="connsiteX0" fmla="*/ 7566 w 1523605"/>
              <a:gd name="connsiteY0" fmla="*/ 9926 h 1432644"/>
              <a:gd name="connsiteX1" fmla="*/ 20266 w 1523605"/>
              <a:gd name="connsiteY1" fmla="*/ 63901 h 1432644"/>
              <a:gd name="connsiteX2" fmla="*/ 185366 w 1523605"/>
              <a:gd name="connsiteY2" fmla="*/ 343301 h 1432644"/>
              <a:gd name="connsiteX3" fmla="*/ 388566 w 1523605"/>
              <a:gd name="connsiteY3" fmla="*/ 610001 h 1432644"/>
              <a:gd name="connsiteX4" fmla="*/ 550491 w 1523605"/>
              <a:gd name="connsiteY4" fmla="*/ 721126 h 1432644"/>
              <a:gd name="connsiteX5" fmla="*/ 1052141 w 1523605"/>
              <a:gd name="connsiteY5" fmla="*/ 952901 h 1432644"/>
              <a:gd name="connsiteX6" fmla="*/ 1198191 w 1523605"/>
              <a:gd name="connsiteY6" fmla="*/ 1121176 h 1432644"/>
              <a:gd name="connsiteX7" fmla="*/ 1360116 w 1523605"/>
              <a:gd name="connsiteY7" fmla="*/ 1219601 h 1432644"/>
              <a:gd name="connsiteX8" fmla="*/ 1522041 w 1523605"/>
              <a:gd name="connsiteY8" fmla="*/ 1333901 h 1432644"/>
              <a:gd name="connsiteX9" fmla="*/ 1258516 w 1523605"/>
              <a:gd name="connsiteY9" fmla="*/ 1432326 h 1432644"/>
              <a:gd name="connsiteX10" fmla="*/ 1128341 w 1523605"/>
              <a:gd name="connsiteY10" fmla="*/ 1359301 h 1432644"/>
              <a:gd name="connsiteX11" fmla="*/ 1128341 w 1523605"/>
              <a:gd name="connsiteY11" fmla="*/ 1200551 h 1432644"/>
              <a:gd name="connsiteX12" fmla="*/ 877516 w 1523605"/>
              <a:gd name="connsiteY12" fmla="*/ 1019576 h 1432644"/>
              <a:gd name="connsiteX13" fmla="*/ 499691 w 1523605"/>
              <a:gd name="connsiteY13" fmla="*/ 879876 h 1432644"/>
              <a:gd name="connsiteX14" fmla="*/ 274266 w 1523605"/>
              <a:gd name="connsiteY14" fmla="*/ 613176 h 1432644"/>
              <a:gd name="connsiteX15" fmla="*/ 125041 w 1523605"/>
              <a:gd name="connsiteY15" fmla="*/ 435376 h 1432644"/>
              <a:gd name="connsiteX16" fmla="*/ 64716 w 1523605"/>
              <a:gd name="connsiteY16" fmla="*/ 213126 h 1432644"/>
              <a:gd name="connsiteX17" fmla="*/ 7566 w 1523605"/>
              <a:gd name="connsiteY17" fmla="*/ 9926 h 1432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3605" h="1432644">
                <a:moveTo>
                  <a:pt x="7566" y="9926"/>
                </a:moveTo>
                <a:cubicBezTo>
                  <a:pt x="158" y="-14945"/>
                  <a:pt x="-9367" y="8338"/>
                  <a:pt x="20266" y="63901"/>
                </a:cubicBezTo>
                <a:cubicBezTo>
                  <a:pt x="49899" y="119464"/>
                  <a:pt x="123983" y="252284"/>
                  <a:pt x="185366" y="343301"/>
                </a:cubicBezTo>
                <a:cubicBezTo>
                  <a:pt x="246749" y="434318"/>
                  <a:pt x="327712" y="547030"/>
                  <a:pt x="388566" y="610001"/>
                </a:cubicBezTo>
                <a:cubicBezTo>
                  <a:pt x="449420" y="672972"/>
                  <a:pt x="439895" y="663976"/>
                  <a:pt x="550491" y="721126"/>
                </a:cubicBezTo>
                <a:cubicBezTo>
                  <a:pt x="661087" y="778276"/>
                  <a:pt x="944191" y="886226"/>
                  <a:pt x="1052141" y="952901"/>
                </a:cubicBezTo>
                <a:cubicBezTo>
                  <a:pt x="1160091" y="1019576"/>
                  <a:pt x="1146862" y="1076726"/>
                  <a:pt x="1198191" y="1121176"/>
                </a:cubicBezTo>
                <a:cubicBezTo>
                  <a:pt x="1249520" y="1165626"/>
                  <a:pt x="1306141" y="1184147"/>
                  <a:pt x="1360116" y="1219601"/>
                </a:cubicBezTo>
                <a:cubicBezTo>
                  <a:pt x="1414091" y="1255055"/>
                  <a:pt x="1538974" y="1298447"/>
                  <a:pt x="1522041" y="1333901"/>
                </a:cubicBezTo>
                <a:cubicBezTo>
                  <a:pt x="1505108" y="1369355"/>
                  <a:pt x="1324133" y="1428093"/>
                  <a:pt x="1258516" y="1432326"/>
                </a:cubicBezTo>
                <a:cubicBezTo>
                  <a:pt x="1192899" y="1436559"/>
                  <a:pt x="1150037" y="1397930"/>
                  <a:pt x="1128341" y="1359301"/>
                </a:cubicBezTo>
                <a:cubicBezTo>
                  <a:pt x="1106645" y="1320672"/>
                  <a:pt x="1170145" y="1257172"/>
                  <a:pt x="1128341" y="1200551"/>
                </a:cubicBezTo>
                <a:cubicBezTo>
                  <a:pt x="1086537" y="1143930"/>
                  <a:pt x="982291" y="1073022"/>
                  <a:pt x="877516" y="1019576"/>
                </a:cubicBezTo>
                <a:cubicBezTo>
                  <a:pt x="772741" y="966130"/>
                  <a:pt x="600233" y="947609"/>
                  <a:pt x="499691" y="879876"/>
                </a:cubicBezTo>
                <a:cubicBezTo>
                  <a:pt x="399149" y="812143"/>
                  <a:pt x="274266" y="613176"/>
                  <a:pt x="274266" y="613176"/>
                </a:cubicBezTo>
                <a:cubicBezTo>
                  <a:pt x="211824" y="539093"/>
                  <a:pt x="159966" y="502051"/>
                  <a:pt x="125041" y="435376"/>
                </a:cubicBezTo>
                <a:cubicBezTo>
                  <a:pt x="90116" y="368701"/>
                  <a:pt x="84295" y="277155"/>
                  <a:pt x="64716" y="213126"/>
                </a:cubicBezTo>
                <a:cubicBezTo>
                  <a:pt x="45137" y="149097"/>
                  <a:pt x="14974" y="34797"/>
                  <a:pt x="7566" y="992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D3D8D491-3B54-4CC5-95C9-C897C8FC1F6C}"/>
              </a:ext>
            </a:extLst>
          </p:cNvPr>
          <p:cNvSpPr/>
          <p:nvPr/>
        </p:nvSpPr>
        <p:spPr>
          <a:xfrm>
            <a:off x="3047927" y="4810123"/>
            <a:ext cx="733567" cy="517542"/>
          </a:xfrm>
          <a:custGeom>
            <a:avLst/>
            <a:gdLst>
              <a:gd name="connsiteX0" fmla="*/ 73 w 733567"/>
              <a:gd name="connsiteY0" fmla="*/ 2 h 517542"/>
              <a:gd name="connsiteX1" fmla="*/ 374723 w 733567"/>
              <a:gd name="connsiteY1" fmla="*/ 377827 h 517542"/>
              <a:gd name="connsiteX2" fmla="*/ 733498 w 733567"/>
              <a:gd name="connsiteY2" fmla="*/ 517527 h 517542"/>
              <a:gd name="connsiteX3" fmla="*/ 346148 w 733567"/>
              <a:gd name="connsiteY3" fmla="*/ 371477 h 517542"/>
              <a:gd name="connsiteX4" fmla="*/ 73 w 733567"/>
              <a:gd name="connsiteY4" fmla="*/ 2 h 51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567" h="517542">
                <a:moveTo>
                  <a:pt x="73" y="2"/>
                </a:moveTo>
                <a:cubicBezTo>
                  <a:pt x="4835" y="1060"/>
                  <a:pt x="252486" y="291573"/>
                  <a:pt x="374723" y="377827"/>
                </a:cubicBezTo>
                <a:cubicBezTo>
                  <a:pt x="496960" y="464081"/>
                  <a:pt x="738260" y="518585"/>
                  <a:pt x="733498" y="517527"/>
                </a:cubicBezTo>
                <a:cubicBezTo>
                  <a:pt x="728736" y="516469"/>
                  <a:pt x="468385" y="456673"/>
                  <a:pt x="346148" y="371477"/>
                </a:cubicBezTo>
                <a:cubicBezTo>
                  <a:pt x="223911" y="286281"/>
                  <a:pt x="-4689" y="-1056"/>
                  <a:pt x="73" y="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9EB51B09-7316-4FA0-8AB1-99E1B3552039}"/>
              </a:ext>
            </a:extLst>
          </p:cNvPr>
          <p:cNvSpPr/>
          <p:nvPr/>
        </p:nvSpPr>
        <p:spPr>
          <a:xfrm>
            <a:off x="3927422" y="5234514"/>
            <a:ext cx="263997" cy="341003"/>
          </a:xfrm>
          <a:custGeom>
            <a:avLst/>
            <a:gdLst>
              <a:gd name="connsiteX0" fmla="*/ 53 w 263997"/>
              <a:gd name="connsiteY0" fmla="*/ 4236 h 341003"/>
              <a:gd name="connsiteX1" fmla="*/ 190553 w 263997"/>
              <a:gd name="connsiteY1" fmla="*/ 280461 h 341003"/>
              <a:gd name="connsiteX2" fmla="*/ 231828 w 263997"/>
              <a:gd name="connsiteY2" fmla="*/ 340786 h 341003"/>
              <a:gd name="connsiteX3" fmla="*/ 263578 w 263997"/>
              <a:gd name="connsiteY3" fmla="*/ 270936 h 341003"/>
              <a:gd name="connsiteX4" fmla="*/ 244528 w 263997"/>
              <a:gd name="connsiteY4" fmla="*/ 210611 h 341003"/>
              <a:gd name="connsiteX5" fmla="*/ 171503 w 263997"/>
              <a:gd name="connsiteY5" fmla="*/ 118536 h 341003"/>
              <a:gd name="connsiteX6" fmla="*/ 53 w 263997"/>
              <a:gd name="connsiteY6" fmla="*/ 4236 h 34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997" h="341003">
                <a:moveTo>
                  <a:pt x="53" y="4236"/>
                </a:moveTo>
                <a:cubicBezTo>
                  <a:pt x="3228" y="31224"/>
                  <a:pt x="190553" y="280461"/>
                  <a:pt x="190553" y="280461"/>
                </a:cubicBezTo>
                <a:cubicBezTo>
                  <a:pt x="229182" y="336553"/>
                  <a:pt x="219657" y="342373"/>
                  <a:pt x="231828" y="340786"/>
                </a:cubicBezTo>
                <a:cubicBezTo>
                  <a:pt x="243999" y="339199"/>
                  <a:pt x="261461" y="292632"/>
                  <a:pt x="263578" y="270936"/>
                </a:cubicBezTo>
                <a:cubicBezTo>
                  <a:pt x="265695" y="249240"/>
                  <a:pt x="259874" y="236011"/>
                  <a:pt x="244528" y="210611"/>
                </a:cubicBezTo>
                <a:cubicBezTo>
                  <a:pt x="229182" y="185211"/>
                  <a:pt x="206428" y="150286"/>
                  <a:pt x="171503" y="118536"/>
                </a:cubicBezTo>
                <a:cubicBezTo>
                  <a:pt x="136578" y="86786"/>
                  <a:pt x="-3122" y="-22752"/>
                  <a:pt x="53" y="423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A68BDE4E-EBA4-4B73-81D4-28CF59D91D3C}"/>
              </a:ext>
            </a:extLst>
          </p:cNvPr>
          <p:cNvSpPr/>
          <p:nvPr/>
        </p:nvSpPr>
        <p:spPr>
          <a:xfrm>
            <a:off x="3273340" y="4824889"/>
            <a:ext cx="1004793" cy="772519"/>
          </a:xfrm>
          <a:custGeom>
            <a:avLst/>
            <a:gdLst>
              <a:gd name="connsiteX0" fmla="*/ 85 w 1004793"/>
              <a:gd name="connsiteY0" fmla="*/ 1111 h 772519"/>
              <a:gd name="connsiteX1" fmla="*/ 244560 w 1004793"/>
              <a:gd name="connsiteY1" fmla="*/ 217011 h 772519"/>
              <a:gd name="connsiteX2" fmla="*/ 479510 w 1004793"/>
              <a:gd name="connsiteY2" fmla="*/ 328136 h 772519"/>
              <a:gd name="connsiteX3" fmla="*/ 739860 w 1004793"/>
              <a:gd name="connsiteY3" fmla="*/ 369411 h 772519"/>
              <a:gd name="connsiteX4" fmla="*/ 889085 w 1004793"/>
              <a:gd name="connsiteY4" fmla="*/ 531336 h 772519"/>
              <a:gd name="connsiteX5" fmla="*/ 958935 w 1004793"/>
              <a:gd name="connsiteY5" fmla="*/ 642461 h 772519"/>
              <a:gd name="connsiteX6" fmla="*/ 987510 w 1004793"/>
              <a:gd name="connsiteY6" fmla="*/ 690086 h 772519"/>
              <a:gd name="connsiteX7" fmla="*/ 920835 w 1004793"/>
              <a:gd name="connsiteY7" fmla="*/ 753586 h 772519"/>
              <a:gd name="connsiteX8" fmla="*/ 1003385 w 1004793"/>
              <a:gd name="connsiteY8" fmla="*/ 763111 h 772519"/>
              <a:gd name="connsiteX9" fmla="*/ 968460 w 1004793"/>
              <a:gd name="connsiteY9" fmla="*/ 629761 h 772519"/>
              <a:gd name="connsiteX10" fmla="*/ 911310 w 1004793"/>
              <a:gd name="connsiteY10" fmla="*/ 391636 h 772519"/>
              <a:gd name="connsiteX11" fmla="*/ 793835 w 1004793"/>
              <a:gd name="connsiteY11" fmla="*/ 245586 h 772519"/>
              <a:gd name="connsiteX12" fmla="*/ 457285 w 1004793"/>
              <a:gd name="connsiteY12" fmla="*/ 194786 h 772519"/>
              <a:gd name="connsiteX13" fmla="*/ 219160 w 1004793"/>
              <a:gd name="connsiteY13" fmla="*/ 134461 h 772519"/>
              <a:gd name="connsiteX14" fmla="*/ 85 w 1004793"/>
              <a:gd name="connsiteY14" fmla="*/ 1111 h 77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4793" h="772519">
                <a:moveTo>
                  <a:pt x="85" y="1111"/>
                </a:moveTo>
                <a:cubicBezTo>
                  <a:pt x="4318" y="14869"/>
                  <a:pt x="164656" y="162507"/>
                  <a:pt x="244560" y="217011"/>
                </a:cubicBezTo>
                <a:cubicBezTo>
                  <a:pt x="324464" y="271515"/>
                  <a:pt x="396960" y="302736"/>
                  <a:pt x="479510" y="328136"/>
                </a:cubicBezTo>
                <a:cubicBezTo>
                  <a:pt x="562060" y="353536"/>
                  <a:pt x="671598" y="335544"/>
                  <a:pt x="739860" y="369411"/>
                </a:cubicBezTo>
                <a:cubicBezTo>
                  <a:pt x="808122" y="403278"/>
                  <a:pt x="852573" y="485828"/>
                  <a:pt x="889085" y="531336"/>
                </a:cubicBezTo>
                <a:cubicBezTo>
                  <a:pt x="925597" y="576844"/>
                  <a:pt x="942531" y="616003"/>
                  <a:pt x="958935" y="642461"/>
                </a:cubicBezTo>
                <a:cubicBezTo>
                  <a:pt x="975339" y="668919"/>
                  <a:pt x="993860" y="671565"/>
                  <a:pt x="987510" y="690086"/>
                </a:cubicBezTo>
                <a:cubicBezTo>
                  <a:pt x="981160" y="708607"/>
                  <a:pt x="918189" y="741415"/>
                  <a:pt x="920835" y="753586"/>
                </a:cubicBezTo>
                <a:cubicBezTo>
                  <a:pt x="923481" y="765757"/>
                  <a:pt x="995448" y="783749"/>
                  <a:pt x="1003385" y="763111"/>
                </a:cubicBezTo>
                <a:cubicBezTo>
                  <a:pt x="1011323" y="742474"/>
                  <a:pt x="983806" y="691673"/>
                  <a:pt x="968460" y="629761"/>
                </a:cubicBezTo>
                <a:cubicBezTo>
                  <a:pt x="953114" y="567849"/>
                  <a:pt x="940414" y="455665"/>
                  <a:pt x="911310" y="391636"/>
                </a:cubicBezTo>
                <a:cubicBezTo>
                  <a:pt x="882206" y="327607"/>
                  <a:pt x="869506" y="278394"/>
                  <a:pt x="793835" y="245586"/>
                </a:cubicBezTo>
                <a:cubicBezTo>
                  <a:pt x="718164" y="212778"/>
                  <a:pt x="553064" y="213307"/>
                  <a:pt x="457285" y="194786"/>
                </a:cubicBezTo>
                <a:cubicBezTo>
                  <a:pt x="361506" y="176265"/>
                  <a:pt x="288481" y="163565"/>
                  <a:pt x="219160" y="134461"/>
                </a:cubicBezTo>
                <a:cubicBezTo>
                  <a:pt x="149839" y="105357"/>
                  <a:pt x="-4148" y="-12647"/>
                  <a:pt x="85" y="11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EA823893-CA93-47D1-BC45-02D82E021C9A}"/>
              </a:ext>
            </a:extLst>
          </p:cNvPr>
          <p:cNvSpPr/>
          <p:nvPr/>
        </p:nvSpPr>
        <p:spPr>
          <a:xfrm>
            <a:off x="3165095" y="4634096"/>
            <a:ext cx="693441" cy="314153"/>
          </a:xfrm>
          <a:custGeom>
            <a:avLst/>
            <a:gdLst>
              <a:gd name="connsiteX0" fmla="*/ 380 w 693441"/>
              <a:gd name="connsiteY0" fmla="*/ 1404 h 314153"/>
              <a:gd name="connsiteX1" fmla="*/ 295655 w 693441"/>
              <a:gd name="connsiteY1" fmla="*/ 223654 h 314153"/>
              <a:gd name="connsiteX2" fmla="*/ 683005 w 693441"/>
              <a:gd name="connsiteY2" fmla="*/ 303029 h 314153"/>
              <a:gd name="connsiteX3" fmla="*/ 587755 w 693441"/>
              <a:gd name="connsiteY3" fmla="*/ 299854 h 314153"/>
              <a:gd name="connsiteX4" fmla="*/ 641730 w 693441"/>
              <a:gd name="connsiteY4" fmla="*/ 176029 h 314153"/>
              <a:gd name="connsiteX5" fmla="*/ 355980 w 693441"/>
              <a:gd name="connsiteY5" fmla="*/ 131579 h 314153"/>
              <a:gd name="connsiteX6" fmla="*/ 380 w 693441"/>
              <a:gd name="connsiteY6" fmla="*/ 1404 h 31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3441" h="314153">
                <a:moveTo>
                  <a:pt x="380" y="1404"/>
                </a:moveTo>
                <a:cubicBezTo>
                  <a:pt x="-9674" y="16750"/>
                  <a:pt x="181884" y="173383"/>
                  <a:pt x="295655" y="223654"/>
                </a:cubicBezTo>
                <a:cubicBezTo>
                  <a:pt x="409426" y="273925"/>
                  <a:pt x="634322" y="290329"/>
                  <a:pt x="683005" y="303029"/>
                </a:cubicBezTo>
                <a:cubicBezTo>
                  <a:pt x="731688" y="315729"/>
                  <a:pt x="594634" y="321020"/>
                  <a:pt x="587755" y="299854"/>
                </a:cubicBezTo>
                <a:cubicBezTo>
                  <a:pt x="580876" y="278688"/>
                  <a:pt x="680359" y="204075"/>
                  <a:pt x="641730" y="176029"/>
                </a:cubicBezTo>
                <a:cubicBezTo>
                  <a:pt x="603101" y="147983"/>
                  <a:pt x="459168" y="162271"/>
                  <a:pt x="355980" y="131579"/>
                </a:cubicBezTo>
                <a:cubicBezTo>
                  <a:pt x="252792" y="100887"/>
                  <a:pt x="10434" y="-13942"/>
                  <a:pt x="380" y="14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E0AE70B6-0E9A-4A27-82E8-700FB8C04A85}"/>
              </a:ext>
            </a:extLst>
          </p:cNvPr>
          <p:cNvSpPr/>
          <p:nvPr/>
        </p:nvSpPr>
        <p:spPr>
          <a:xfrm>
            <a:off x="2981903" y="4372963"/>
            <a:ext cx="442022" cy="225745"/>
          </a:xfrm>
          <a:custGeom>
            <a:avLst/>
            <a:gdLst>
              <a:gd name="connsiteX0" fmla="*/ 5772 w 442022"/>
              <a:gd name="connsiteY0" fmla="*/ 2187 h 225745"/>
              <a:gd name="connsiteX1" fmla="*/ 326447 w 442022"/>
              <a:gd name="connsiteY1" fmla="*/ 189512 h 225745"/>
              <a:gd name="connsiteX2" fmla="*/ 434397 w 442022"/>
              <a:gd name="connsiteY2" fmla="*/ 218087 h 225745"/>
              <a:gd name="connsiteX3" fmla="*/ 142297 w 442022"/>
              <a:gd name="connsiteY3" fmla="*/ 94262 h 225745"/>
              <a:gd name="connsiteX4" fmla="*/ 5772 w 442022"/>
              <a:gd name="connsiteY4" fmla="*/ 2187 h 22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022" h="225745">
                <a:moveTo>
                  <a:pt x="5772" y="2187"/>
                </a:moveTo>
                <a:cubicBezTo>
                  <a:pt x="36464" y="18062"/>
                  <a:pt x="255010" y="153529"/>
                  <a:pt x="326447" y="189512"/>
                </a:cubicBezTo>
                <a:cubicBezTo>
                  <a:pt x="397884" y="225495"/>
                  <a:pt x="465089" y="233962"/>
                  <a:pt x="434397" y="218087"/>
                </a:cubicBezTo>
                <a:cubicBezTo>
                  <a:pt x="403705" y="202212"/>
                  <a:pt x="211089" y="127599"/>
                  <a:pt x="142297" y="94262"/>
                </a:cubicBezTo>
                <a:cubicBezTo>
                  <a:pt x="73505" y="60925"/>
                  <a:pt x="-24920" y="-13688"/>
                  <a:pt x="5772" y="21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15A79257-A5FE-4659-9718-C26B18E5FCA2}"/>
              </a:ext>
            </a:extLst>
          </p:cNvPr>
          <p:cNvSpPr/>
          <p:nvPr/>
        </p:nvSpPr>
        <p:spPr>
          <a:xfrm>
            <a:off x="3224155" y="4493667"/>
            <a:ext cx="1120826" cy="1018947"/>
          </a:xfrm>
          <a:custGeom>
            <a:avLst/>
            <a:gdLst>
              <a:gd name="connsiteX0" fmla="*/ 11170 w 1120826"/>
              <a:gd name="connsiteY0" fmla="*/ 2133 h 1018947"/>
              <a:gd name="connsiteX1" fmla="*/ 77845 w 1120826"/>
              <a:gd name="connsiteY1" fmla="*/ 27533 h 1018947"/>
              <a:gd name="connsiteX2" fmla="*/ 496945 w 1120826"/>
              <a:gd name="connsiteY2" fmla="*/ 62458 h 1018947"/>
              <a:gd name="connsiteX3" fmla="*/ 792220 w 1120826"/>
              <a:gd name="connsiteY3" fmla="*/ 297408 h 1018947"/>
              <a:gd name="connsiteX4" fmla="*/ 976370 w 1120826"/>
              <a:gd name="connsiteY4" fmla="*/ 576808 h 1018947"/>
              <a:gd name="connsiteX5" fmla="*/ 1097020 w 1120826"/>
              <a:gd name="connsiteY5" fmla="*/ 792708 h 1018947"/>
              <a:gd name="connsiteX6" fmla="*/ 1112895 w 1120826"/>
              <a:gd name="connsiteY6" fmla="*/ 1014958 h 1018947"/>
              <a:gd name="connsiteX7" fmla="*/ 1109720 w 1120826"/>
              <a:gd name="connsiteY7" fmla="*/ 907008 h 1018947"/>
              <a:gd name="connsiteX8" fmla="*/ 982720 w 1120826"/>
              <a:gd name="connsiteY8" fmla="*/ 560933 h 1018947"/>
              <a:gd name="connsiteX9" fmla="*/ 696970 w 1120826"/>
              <a:gd name="connsiteY9" fmla="*/ 176758 h 1018947"/>
              <a:gd name="connsiteX10" fmla="*/ 217545 w 1120826"/>
              <a:gd name="connsiteY10" fmla="*/ 84683 h 1018947"/>
              <a:gd name="connsiteX11" fmla="*/ 11170 w 1120826"/>
              <a:gd name="connsiteY11" fmla="*/ 2133 h 101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0826" h="1018947">
                <a:moveTo>
                  <a:pt x="11170" y="2133"/>
                </a:moveTo>
                <a:cubicBezTo>
                  <a:pt x="-12113" y="-7392"/>
                  <a:pt x="-3118" y="17479"/>
                  <a:pt x="77845" y="27533"/>
                </a:cubicBezTo>
                <a:cubicBezTo>
                  <a:pt x="158808" y="37587"/>
                  <a:pt x="377883" y="17479"/>
                  <a:pt x="496945" y="62458"/>
                </a:cubicBezTo>
                <a:cubicBezTo>
                  <a:pt x="616007" y="107437"/>
                  <a:pt x="712316" y="211683"/>
                  <a:pt x="792220" y="297408"/>
                </a:cubicBezTo>
                <a:cubicBezTo>
                  <a:pt x="872124" y="383133"/>
                  <a:pt x="925570" y="494258"/>
                  <a:pt x="976370" y="576808"/>
                </a:cubicBezTo>
                <a:cubicBezTo>
                  <a:pt x="1027170" y="659358"/>
                  <a:pt x="1074266" y="719683"/>
                  <a:pt x="1097020" y="792708"/>
                </a:cubicBezTo>
                <a:cubicBezTo>
                  <a:pt x="1119774" y="865733"/>
                  <a:pt x="1110778" y="995908"/>
                  <a:pt x="1112895" y="1014958"/>
                </a:cubicBezTo>
                <a:cubicBezTo>
                  <a:pt x="1115012" y="1034008"/>
                  <a:pt x="1131416" y="982679"/>
                  <a:pt x="1109720" y="907008"/>
                </a:cubicBezTo>
                <a:cubicBezTo>
                  <a:pt x="1088024" y="831337"/>
                  <a:pt x="1051512" y="682641"/>
                  <a:pt x="982720" y="560933"/>
                </a:cubicBezTo>
                <a:cubicBezTo>
                  <a:pt x="913928" y="439225"/>
                  <a:pt x="824499" y="256133"/>
                  <a:pt x="696970" y="176758"/>
                </a:cubicBezTo>
                <a:cubicBezTo>
                  <a:pt x="569441" y="97383"/>
                  <a:pt x="328141" y="111141"/>
                  <a:pt x="217545" y="84683"/>
                </a:cubicBezTo>
                <a:cubicBezTo>
                  <a:pt x="106949" y="58225"/>
                  <a:pt x="34453" y="11658"/>
                  <a:pt x="11170" y="21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11039424-FD7C-432F-914F-1FB68363B938}"/>
              </a:ext>
            </a:extLst>
          </p:cNvPr>
          <p:cNvSpPr/>
          <p:nvPr/>
        </p:nvSpPr>
        <p:spPr>
          <a:xfrm>
            <a:off x="4284699" y="4435340"/>
            <a:ext cx="454003" cy="1165391"/>
          </a:xfrm>
          <a:custGeom>
            <a:avLst/>
            <a:gdLst>
              <a:gd name="connsiteX0" fmla="*/ 293651 w 454003"/>
              <a:gd name="connsiteY0" fmla="*/ 16010 h 1165391"/>
              <a:gd name="connsiteX1" fmla="*/ 341276 w 454003"/>
              <a:gd name="connsiteY1" fmla="*/ 54110 h 1165391"/>
              <a:gd name="connsiteX2" fmla="*/ 433351 w 454003"/>
              <a:gd name="connsiteY2" fmla="*/ 301760 h 1165391"/>
              <a:gd name="connsiteX3" fmla="*/ 268251 w 454003"/>
              <a:gd name="connsiteY3" fmla="*/ 793885 h 1165391"/>
              <a:gd name="connsiteX4" fmla="*/ 157126 w 454003"/>
              <a:gd name="connsiteY4" fmla="*/ 943110 h 1165391"/>
              <a:gd name="connsiteX5" fmla="*/ 30126 w 454003"/>
              <a:gd name="connsiteY5" fmla="*/ 968510 h 1165391"/>
              <a:gd name="connsiteX6" fmla="*/ 1551 w 454003"/>
              <a:gd name="connsiteY6" fmla="*/ 984385 h 1165391"/>
              <a:gd name="connsiteX7" fmla="*/ 61876 w 454003"/>
              <a:gd name="connsiteY7" fmla="*/ 1057410 h 1165391"/>
              <a:gd name="connsiteX8" fmla="*/ 42826 w 454003"/>
              <a:gd name="connsiteY8" fmla="*/ 1152660 h 1165391"/>
              <a:gd name="connsiteX9" fmla="*/ 138076 w 454003"/>
              <a:gd name="connsiteY9" fmla="*/ 1155835 h 1165391"/>
              <a:gd name="connsiteX10" fmla="*/ 271426 w 454003"/>
              <a:gd name="connsiteY10" fmla="*/ 1073285 h 1165391"/>
              <a:gd name="connsiteX11" fmla="*/ 52351 w 454003"/>
              <a:gd name="connsiteY11" fmla="*/ 1127260 h 1165391"/>
              <a:gd name="connsiteX12" fmla="*/ 55526 w 454003"/>
              <a:gd name="connsiteY12" fmla="*/ 1076460 h 1165391"/>
              <a:gd name="connsiteX13" fmla="*/ 252376 w 454003"/>
              <a:gd name="connsiteY13" fmla="*/ 876435 h 1165391"/>
              <a:gd name="connsiteX14" fmla="*/ 376201 w 454003"/>
              <a:gd name="connsiteY14" fmla="*/ 470035 h 1165391"/>
              <a:gd name="connsiteX15" fmla="*/ 452401 w 454003"/>
              <a:gd name="connsiteY15" fmla="*/ 260485 h 1165391"/>
              <a:gd name="connsiteX16" fmla="*/ 293651 w 454003"/>
              <a:gd name="connsiteY16" fmla="*/ 16010 h 116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4003" h="1165391">
                <a:moveTo>
                  <a:pt x="293651" y="16010"/>
                </a:moveTo>
                <a:cubicBezTo>
                  <a:pt x="275130" y="-18386"/>
                  <a:pt x="317993" y="6485"/>
                  <a:pt x="341276" y="54110"/>
                </a:cubicBezTo>
                <a:cubicBezTo>
                  <a:pt x="364559" y="101735"/>
                  <a:pt x="445522" y="178464"/>
                  <a:pt x="433351" y="301760"/>
                </a:cubicBezTo>
                <a:cubicBezTo>
                  <a:pt x="421180" y="425056"/>
                  <a:pt x="314288" y="686993"/>
                  <a:pt x="268251" y="793885"/>
                </a:cubicBezTo>
                <a:cubicBezTo>
                  <a:pt x="222214" y="900777"/>
                  <a:pt x="196813" y="914006"/>
                  <a:pt x="157126" y="943110"/>
                </a:cubicBezTo>
                <a:cubicBezTo>
                  <a:pt x="117439" y="972214"/>
                  <a:pt x="56055" y="961631"/>
                  <a:pt x="30126" y="968510"/>
                </a:cubicBezTo>
                <a:cubicBezTo>
                  <a:pt x="4197" y="975389"/>
                  <a:pt x="-3741" y="969568"/>
                  <a:pt x="1551" y="984385"/>
                </a:cubicBezTo>
                <a:cubicBezTo>
                  <a:pt x="6843" y="999202"/>
                  <a:pt x="54997" y="1029364"/>
                  <a:pt x="61876" y="1057410"/>
                </a:cubicBezTo>
                <a:cubicBezTo>
                  <a:pt x="68755" y="1085456"/>
                  <a:pt x="30126" y="1136256"/>
                  <a:pt x="42826" y="1152660"/>
                </a:cubicBezTo>
                <a:cubicBezTo>
                  <a:pt x="55526" y="1169064"/>
                  <a:pt x="99976" y="1169064"/>
                  <a:pt x="138076" y="1155835"/>
                </a:cubicBezTo>
                <a:cubicBezTo>
                  <a:pt x="176176" y="1142606"/>
                  <a:pt x="285714" y="1078048"/>
                  <a:pt x="271426" y="1073285"/>
                </a:cubicBezTo>
                <a:cubicBezTo>
                  <a:pt x="257138" y="1068522"/>
                  <a:pt x="88334" y="1126731"/>
                  <a:pt x="52351" y="1127260"/>
                </a:cubicBezTo>
                <a:cubicBezTo>
                  <a:pt x="16368" y="1127789"/>
                  <a:pt x="22189" y="1118264"/>
                  <a:pt x="55526" y="1076460"/>
                </a:cubicBezTo>
                <a:cubicBezTo>
                  <a:pt x="88863" y="1034656"/>
                  <a:pt x="198930" y="977506"/>
                  <a:pt x="252376" y="876435"/>
                </a:cubicBezTo>
                <a:cubicBezTo>
                  <a:pt x="305822" y="775364"/>
                  <a:pt x="342864" y="572693"/>
                  <a:pt x="376201" y="470035"/>
                </a:cubicBezTo>
                <a:cubicBezTo>
                  <a:pt x="409538" y="367377"/>
                  <a:pt x="464043" y="341447"/>
                  <a:pt x="452401" y="260485"/>
                </a:cubicBezTo>
                <a:cubicBezTo>
                  <a:pt x="440759" y="179523"/>
                  <a:pt x="312172" y="50406"/>
                  <a:pt x="293651" y="1601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7922CAFF-2C32-40CC-8889-A31C0B950FFA}"/>
              </a:ext>
            </a:extLst>
          </p:cNvPr>
          <p:cNvSpPr/>
          <p:nvPr/>
        </p:nvSpPr>
        <p:spPr>
          <a:xfrm>
            <a:off x="2781037" y="3509256"/>
            <a:ext cx="1409963" cy="641268"/>
          </a:xfrm>
          <a:custGeom>
            <a:avLst/>
            <a:gdLst>
              <a:gd name="connsiteX0" fmla="*/ 880796 w 1409963"/>
              <a:gd name="connsiteY0" fmla="*/ 177 h 641268"/>
              <a:gd name="connsiteX1" fmla="*/ 1079763 w 1409963"/>
              <a:gd name="connsiteY1" fmla="*/ 173744 h 641268"/>
              <a:gd name="connsiteX2" fmla="*/ 728396 w 1409963"/>
              <a:gd name="connsiteY2" fmla="*/ 292277 h 641268"/>
              <a:gd name="connsiteX3" fmla="*/ 139963 w 1409963"/>
              <a:gd name="connsiteY3" fmla="*/ 343077 h 641268"/>
              <a:gd name="connsiteX4" fmla="*/ 263 w 1409963"/>
              <a:gd name="connsiteY4" fmla="*/ 233011 h 641268"/>
              <a:gd name="connsiteX5" fmla="*/ 106096 w 1409963"/>
              <a:gd name="connsiteY5" fmla="*/ 495477 h 641268"/>
              <a:gd name="connsiteX6" fmla="*/ 148430 w 1409963"/>
              <a:gd name="connsiteY6" fmla="*/ 639411 h 641268"/>
              <a:gd name="connsiteX7" fmla="*/ 410896 w 1409963"/>
              <a:gd name="connsiteY7" fmla="*/ 567444 h 641268"/>
              <a:gd name="connsiteX8" fmla="*/ 1028963 w 1409963"/>
              <a:gd name="connsiteY8" fmla="*/ 427744 h 641268"/>
              <a:gd name="connsiteX9" fmla="*/ 1409963 w 1409963"/>
              <a:gd name="connsiteY9" fmla="*/ 470077 h 641268"/>
              <a:gd name="connsiteX10" fmla="*/ 1028963 w 1409963"/>
              <a:gd name="connsiteY10" fmla="*/ 381177 h 641268"/>
              <a:gd name="connsiteX11" fmla="*/ 1177130 w 1409963"/>
              <a:gd name="connsiteY11" fmla="*/ 207611 h 641268"/>
              <a:gd name="connsiteX12" fmla="*/ 880796 w 1409963"/>
              <a:gd name="connsiteY12" fmla="*/ 177 h 64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9963" h="641268">
                <a:moveTo>
                  <a:pt x="880796" y="177"/>
                </a:moveTo>
                <a:cubicBezTo>
                  <a:pt x="864568" y="-5468"/>
                  <a:pt x="1105163" y="125061"/>
                  <a:pt x="1079763" y="173744"/>
                </a:cubicBezTo>
                <a:cubicBezTo>
                  <a:pt x="1054363" y="222427"/>
                  <a:pt x="885029" y="264055"/>
                  <a:pt x="728396" y="292277"/>
                </a:cubicBezTo>
                <a:cubicBezTo>
                  <a:pt x="571763" y="320499"/>
                  <a:pt x="261318" y="352955"/>
                  <a:pt x="139963" y="343077"/>
                </a:cubicBezTo>
                <a:cubicBezTo>
                  <a:pt x="18607" y="333199"/>
                  <a:pt x="5907" y="207611"/>
                  <a:pt x="263" y="233011"/>
                </a:cubicBezTo>
                <a:cubicBezTo>
                  <a:pt x="-5382" y="258411"/>
                  <a:pt x="81402" y="427744"/>
                  <a:pt x="106096" y="495477"/>
                </a:cubicBezTo>
                <a:cubicBezTo>
                  <a:pt x="130790" y="563210"/>
                  <a:pt x="97630" y="627417"/>
                  <a:pt x="148430" y="639411"/>
                </a:cubicBezTo>
                <a:cubicBezTo>
                  <a:pt x="199230" y="651405"/>
                  <a:pt x="264141" y="602722"/>
                  <a:pt x="410896" y="567444"/>
                </a:cubicBezTo>
                <a:cubicBezTo>
                  <a:pt x="557651" y="532166"/>
                  <a:pt x="862452" y="443972"/>
                  <a:pt x="1028963" y="427744"/>
                </a:cubicBezTo>
                <a:cubicBezTo>
                  <a:pt x="1195474" y="411516"/>
                  <a:pt x="1409963" y="477838"/>
                  <a:pt x="1409963" y="470077"/>
                </a:cubicBezTo>
                <a:cubicBezTo>
                  <a:pt x="1409963" y="462316"/>
                  <a:pt x="1067769" y="424921"/>
                  <a:pt x="1028963" y="381177"/>
                </a:cubicBezTo>
                <a:cubicBezTo>
                  <a:pt x="990158" y="337433"/>
                  <a:pt x="1198297" y="264055"/>
                  <a:pt x="1177130" y="207611"/>
                </a:cubicBezTo>
                <a:cubicBezTo>
                  <a:pt x="1155963" y="151167"/>
                  <a:pt x="897024" y="5822"/>
                  <a:pt x="880796" y="177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3FFE4D67-EBC3-42FF-98E2-D9ED3A513CCF}"/>
              </a:ext>
            </a:extLst>
          </p:cNvPr>
          <p:cNvSpPr/>
          <p:nvPr/>
        </p:nvSpPr>
        <p:spPr>
          <a:xfrm>
            <a:off x="3154205" y="4034411"/>
            <a:ext cx="1541896" cy="1315494"/>
          </a:xfrm>
          <a:custGeom>
            <a:avLst/>
            <a:gdLst>
              <a:gd name="connsiteX0" fmla="*/ 947895 w 1541896"/>
              <a:gd name="connsiteY0" fmla="*/ 16889 h 1315494"/>
              <a:gd name="connsiteX1" fmla="*/ 1011395 w 1541896"/>
              <a:gd name="connsiteY1" fmla="*/ 59222 h 1315494"/>
              <a:gd name="connsiteX2" fmla="*/ 1350062 w 1541896"/>
              <a:gd name="connsiteY2" fmla="*/ 402122 h 1315494"/>
              <a:gd name="connsiteX3" fmla="*/ 1134162 w 1541896"/>
              <a:gd name="connsiteY3" fmla="*/ 723856 h 1315494"/>
              <a:gd name="connsiteX4" fmla="*/ 520328 w 1541896"/>
              <a:gd name="connsiteY4" fmla="*/ 558756 h 1315494"/>
              <a:gd name="connsiteX5" fmla="*/ 3862 w 1541896"/>
              <a:gd name="connsiteY5" fmla="*/ 435989 h 1315494"/>
              <a:gd name="connsiteX6" fmla="*/ 795495 w 1541896"/>
              <a:gd name="connsiteY6" fmla="*/ 592622 h 1315494"/>
              <a:gd name="connsiteX7" fmla="*/ 1045262 w 1541896"/>
              <a:gd name="connsiteY7" fmla="*/ 872022 h 1315494"/>
              <a:gd name="connsiteX8" fmla="*/ 1223062 w 1541896"/>
              <a:gd name="connsiteY8" fmla="*/ 1312289 h 1315494"/>
              <a:gd name="connsiteX9" fmla="*/ 1527862 w 1541896"/>
              <a:gd name="connsiteY9" fmla="*/ 1049822 h 1315494"/>
              <a:gd name="connsiteX10" fmla="*/ 1477062 w 1541896"/>
              <a:gd name="connsiteY10" fmla="*/ 656122 h 1315494"/>
              <a:gd name="connsiteX11" fmla="*/ 1354295 w 1541896"/>
              <a:gd name="connsiteY11" fmla="*/ 440222 h 1315494"/>
              <a:gd name="connsiteX12" fmla="*/ 1307728 w 1541896"/>
              <a:gd name="connsiteY12" fmla="*/ 241256 h 1315494"/>
              <a:gd name="connsiteX13" fmla="*/ 947895 w 1541896"/>
              <a:gd name="connsiteY13" fmla="*/ 16889 h 131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1896" h="1315494">
                <a:moveTo>
                  <a:pt x="947895" y="16889"/>
                </a:moveTo>
                <a:cubicBezTo>
                  <a:pt x="898506" y="-13450"/>
                  <a:pt x="944367" y="-4984"/>
                  <a:pt x="1011395" y="59222"/>
                </a:cubicBezTo>
                <a:cubicBezTo>
                  <a:pt x="1078423" y="123428"/>
                  <a:pt x="1329601" y="291350"/>
                  <a:pt x="1350062" y="402122"/>
                </a:cubicBezTo>
                <a:cubicBezTo>
                  <a:pt x="1370523" y="512894"/>
                  <a:pt x="1272451" y="697750"/>
                  <a:pt x="1134162" y="723856"/>
                </a:cubicBezTo>
                <a:cubicBezTo>
                  <a:pt x="995873" y="749962"/>
                  <a:pt x="708711" y="606734"/>
                  <a:pt x="520328" y="558756"/>
                </a:cubicBezTo>
                <a:cubicBezTo>
                  <a:pt x="331945" y="510778"/>
                  <a:pt x="-41999" y="430345"/>
                  <a:pt x="3862" y="435989"/>
                </a:cubicBezTo>
                <a:cubicBezTo>
                  <a:pt x="49723" y="441633"/>
                  <a:pt x="621928" y="519950"/>
                  <a:pt x="795495" y="592622"/>
                </a:cubicBezTo>
                <a:cubicBezTo>
                  <a:pt x="969062" y="665294"/>
                  <a:pt x="974001" y="752078"/>
                  <a:pt x="1045262" y="872022"/>
                </a:cubicBezTo>
                <a:cubicBezTo>
                  <a:pt x="1116523" y="991966"/>
                  <a:pt x="1142629" y="1282656"/>
                  <a:pt x="1223062" y="1312289"/>
                </a:cubicBezTo>
                <a:cubicBezTo>
                  <a:pt x="1303495" y="1341922"/>
                  <a:pt x="1485529" y="1159183"/>
                  <a:pt x="1527862" y="1049822"/>
                </a:cubicBezTo>
                <a:cubicBezTo>
                  <a:pt x="1570195" y="940461"/>
                  <a:pt x="1505990" y="757722"/>
                  <a:pt x="1477062" y="656122"/>
                </a:cubicBezTo>
                <a:cubicBezTo>
                  <a:pt x="1448134" y="554522"/>
                  <a:pt x="1382517" y="509366"/>
                  <a:pt x="1354295" y="440222"/>
                </a:cubicBezTo>
                <a:cubicBezTo>
                  <a:pt x="1326073" y="371078"/>
                  <a:pt x="1372639" y="311106"/>
                  <a:pt x="1307728" y="241256"/>
                </a:cubicBezTo>
                <a:cubicBezTo>
                  <a:pt x="1242817" y="171406"/>
                  <a:pt x="997284" y="47228"/>
                  <a:pt x="947895" y="1688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B288FD67-0D25-42AC-BCE1-3A74247E87D9}"/>
              </a:ext>
            </a:extLst>
          </p:cNvPr>
          <p:cNvSpPr/>
          <p:nvPr/>
        </p:nvSpPr>
        <p:spPr>
          <a:xfrm rot="21114723">
            <a:off x="6010403" y="4572410"/>
            <a:ext cx="966617" cy="2071244"/>
          </a:xfrm>
          <a:custGeom>
            <a:avLst/>
            <a:gdLst>
              <a:gd name="connsiteX0" fmla="*/ 9 w 1580025"/>
              <a:gd name="connsiteY0" fmla="*/ 1547 h 2071244"/>
              <a:gd name="connsiteX1" fmla="*/ 370849 w 1580025"/>
              <a:gd name="connsiteY1" fmla="*/ 545107 h 2071244"/>
              <a:gd name="connsiteX2" fmla="*/ 675649 w 1580025"/>
              <a:gd name="connsiteY2" fmla="*/ 1093747 h 2071244"/>
              <a:gd name="connsiteX3" fmla="*/ 1249689 w 1580025"/>
              <a:gd name="connsiteY3" fmla="*/ 1647467 h 2071244"/>
              <a:gd name="connsiteX4" fmla="*/ 1468129 w 1580025"/>
              <a:gd name="connsiteY4" fmla="*/ 1855747 h 2071244"/>
              <a:gd name="connsiteX5" fmla="*/ 1579889 w 1580025"/>
              <a:gd name="connsiteY5" fmla="*/ 2069107 h 2071244"/>
              <a:gd name="connsiteX6" fmla="*/ 1447809 w 1580025"/>
              <a:gd name="connsiteY6" fmla="*/ 1937027 h 2071244"/>
              <a:gd name="connsiteX7" fmla="*/ 1168409 w 1580025"/>
              <a:gd name="connsiteY7" fmla="*/ 1505227 h 2071244"/>
              <a:gd name="connsiteX8" fmla="*/ 817889 w 1580025"/>
              <a:gd name="connsiteY8" fmla="*/ 1032787 h 2071244"/>
              <a:gd name="connsiteX9" fmla="*/ 360689 w 1580025"/>
              <a:gd name="connsiteY9" fmla="*/ 402867 h 2071244"/>
              <a:gd name="connsiteX10" fmla="*/ 9 w 1580025"/>
              <a:gd name="connsiteY10" fmla="*/ 1547 h 207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0025" h="2071244">
                <a:moveTo>
                  <a:pt x="9" y="1547"/>
                </a:moveTo>
                <a:cubicBezTo>
                  <a:pt x="1702" y="25254"/>
                  <a:pt x="258242" y="363074"/>
                  <a:pt x="370849" y="545107"/>
                </a:cubicBezTo>
                <a:cubicBezTo>
                  <a:pt x="483456" y="727140"/>
                  <a:pt x="529176" y="910020"/>
                  <a:pt x="675649" y="1093747"/>
                </a:cubicBezTo>
                <a:cubicBezTo>
                  <a:pt x="822122" y="1277474"/>
                  <a:pt x="1249689" y="1647467"/>
                  <a:pt x="1249689" y="1647467"/>
                </a:cubicBezTo>
                <a:cubicBezTo>
                  <a:pt x="1381769" y="1774467"/>
                  <a:pt x="1413096" y="1785474"/>
                  <a:pt x="1468129" y="1855747"/>
                </a:cubicBezTo>
                <a:cubicBezTo>
                  <a:pt x="1523162" y="1926020"/>
                  <a:pt x="1583276" y="2055560"/>
                  <a:pt x="1579889" y="2069107"/>
                </a:cubicBezTo>
                <a:cubicBezTo>
                  <a:pt x="1576502" y="2082654"/>
                  <a:pt x="1516389" y="2031007"/>
                  <a:pt x="1447809" y="1937027"/>
                </a:cubicBezTo>
                <a:cubicBezTo>
                  <a:pt x="1379229" y="1843047"/>
                  <a:pt x="1273396" y="1655934"/>
                  <a:pt x="1168409" y="1505227"/>
                </a:cubicBezTo>
                <a:cubicBezTo>
                  <a:pt x="1063422" y="1354520"/>
                  <a:pt x="952509" y="1216514"/>
                  <a:pt x="817889" y="1032787"/>
                </a:cubicBezTo>
                <a:cubicBezTo>
                  <a:pt x="683269" y="849060"/>
                  <a:pt x="499542" y="573894"/>
                  <a:pt x="360689" y="402867"/>
                </a:cubicBezTo>
                <a:cubicBezTo>
                  <a:pt x="221836" y="231840"/>
                  <a:pt x="-1684" y="-22160"/>
                  <a:pt x="9" y="154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B38B048D-F2D3-4484-9236-0289B93D1EB8}"/>
              </a:ext>
            </a:extLst>
          </p:cNvPr>
          <p:cNvSpPr/>
          <p:nvPr/>
        </p:nvSpPr>
        <p:spPr>
          <a:xfrm>
            <a:off x="6732185" y="6014011"/>
            <a:ext cx="707407" cy="884858"/>
          </a:xfrm>
          <a:custGeom>
            <a:avLst/>
            <a:gdLst>
              <a:gd name="connsiteX0" fmla="*/ 19135 w 707407"/>
              <a:gd name="connsiteY0" fmla="*/ 15949 h 884858"/>
              <a:gd name="connsiteX1" fmla="*/ 75015 w 707407"/>
              <a:gd name="connsiteY1" fmla="*/ 51509 h 884858"/>
              <a:gd name="connsiteX2" fmla="*/ 344255 w 707407"/>
              <a:gd name="connsiteY2" fmla="*/ 244549 h 884858"/>
              <a:gd name="connsiteX3" fmla="*/ 603335 w 707407"/>
              <a:gd name="connsiteY3" fmla="*/ 529029 h 884858"/>
              <a:gd name="connsiteX4" fmla="*/ 674455 w 707407"/>
              <a:gd name="connsiteY4" fmla="*/ 676349 h 884858"/>
              <a:gd name="connsiteX5" fmla="*/ 694775 w 707407"/>
              <a:gd name="connsiteY5" fmla="*/ 884629 h 884858"/>
              <a:gd name="connsiteX6" fmla="*/ 699855 w 707407"/>
              <a:gd name="connsiteY6" fmla="*/ 711909 h 884858"/>
              <a:gd name="connsiteX7" fmla="*/ 588095 w 707407"/>
              <a:gd name="connsiteY7" fmla="*/ 473149 h 884858"/>
              <a:gd name="connsiteX8" fmla="*/ 359495 w 707407"/>
              <a:gd name="connsiteY8" fmla="*/ 275029 h 884858"/>
              <a:gd name="connsiteX9" fmla="*/ 19135 w 707407"/>
              <a:gd name="connsiteY9" fmla="*/ 15949 h 88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7407" h="884858">
                <a:moveTo>
                  <a:pt x="19135" y="15949"/>
                </a:moveTo>
                <a:cubicBezTo>
                  <a:pt x="-28278" y="-21304"/>
                  <a:pt x="20828" y="13409"/>
                  <a:pt x="75015" y="51509"/>
                </a:cubicBezTo>
                <a:cubicBezTo>
                  <a:pt x="129202" y="89609"/>
                  <a:pt x="256202" y="164962"/>
                  <a:pt x="344255" y="244549"/>
                </a:cubicBezTo>
                <a:cubicBezTo>
                  <a:pt x="432308" y="324136"/>
                  <a:pt x="548302" y="457062"/>
                  <a:pt x="603335" y="529029"/>
                </a:cubicBezTo>
                <a:cubicBezTo>
                  <a:pt x="658368" y="600996"/>
                  <a:pt x="659215" y="617082"/>
                  <a:pt x="674455" y="676349"/>
                </a:cubicBezTo>
                <a:cubicBezTo>
                  <a:pt x="689695" y="735616"/>
                  <a:pt x="690542" y="878702"/>
                  <a:pt x="694775" y="884629"/>
                </a:cubicBezTo>
                <a:cubicBezTo>
                  <a:pt x="699008" y="890556"/>
                  <a:pt x="717635" y="780489"/>
                  <a:pt x="699855" y="711909"/>
                </a:cubicBezTo>
                <a:cubicBezTo>
                  <a:pt x="682075" y="643329"/>
                  <a:pt x="644822" y="545962"/>
                  <a:pt x="588095" y="473149"/>
                </a:cubicBezTo>
                <a:cubicBezTo>
                  <a:pt x="531368" y="400336"/>
                  <a:pt x="449242" y="350382"/>
                  <a:pt x="359495" y="275029"/>
                </a:cubicBezTo>
                <a:cubicBezTo>
                  <a:pt x="269748" y="199676"/>
                  <a:pt x="66548" y="53202"/>
                  <a:pt x="19135" y="159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8CA1C2F3-3FC0-49C6-A643-066599C9B3D8}"/>
              </a:ext>
            </a:extLst>
          </p:cNvPr>
          <p:cNvSpPr/>
          <p:nvPr/>
        </p:nvSpPr>
        <p:spPr>
          <a:xfrm>
            <a:off x="4830749" y="4521670"/>
            <a:ext cx="448098" cy="756810"/>
          </a:xfrm>
          <a:custGeom>
            <a:avLst/>
            <a:gdLst>
              <a:gd name="connsiteX0" fmla="*/ 15571 w 448098"/>
              <a:gd name="connsiteY0" fmla="*/ 14770 h 756810"/>
              <a:gd name="connsiteX1" fmla="*/ 15571 w 448098"/>
              <a:gd name="connsiteY1" fmla="*/ 70650 h 756810"/>
              <a:gd name="connsiteX2" fmla="*/ 147651 w 448098"/>
              <a:gd name="connsiteY2" fmla="*/ 416090 h 756810"/>
              <a:gd name="connsiteX3" fmla="*/ 447371 w 448098"/>
              <a:gd name="connsiteY3" fmla="*/ 756450 h 756810"/>
              <a:gd name="connsiteX4" fmla="*/ 228931 w 448098"/>
              <a:gd name="connsiteY4" fmla="*/ 477050 h 756810"/>
              <a:gd name="connsiteX5" fmla="*/ 132411 w 448098"/>
              <a:gd name="connsiteY5" fmla="*/ 263690 h 756810"/>
              <a:gd name="connsiteX6" fmla="*/ 15571 w 448098"/>
              <a:gd name="connsiteY6" fmla="*/ 14770 h 75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98" h="756810">
                <a:moveTo>
                  <a:pt x="15571" y="14770"/>
                </a:moveTo>
                <a:cubicBezTo>
                  <a:pt x="-3902" y="-17403"/>
                  <a:pt x="-6442" y="3763"/>
                  <a:pt x="15571" y="70650"/>
                </a:cubicBezTo>
                <a:cubicBezTo>
                  <a:pt x="37584" y="137537"/>
                  <a:pt x="75684" y="301790"/>
                  <a:pt x="147651" y="416090"/>
                </a:cubicBezTo>
                <a:cubicBezTo>
                  <a:pt x="219618" y="530390"/>
                  <a:pt x="433824" y="746290"/>
                  <a:pt x="447371" y="756450"/>
                </a:cubicBezTo>
                <a:cubicBezTo>
                  <a:pt x="460918" y="766610"/>
                  <a:pt x="281424" y="559177"/>
                  <a:pt x="228931" y="477050"/>
                </a:cubicBezTo>
                <a:cubicBezTo>
                  <a:pt x="176438" y="394923"/>
                  <a:pt x="166278" y="341583"/>
                  <a:pt x="132411" y="263690"/>
                </a:cubicBezTo>
                <a:cubicBezTo>
                  <a:pt x="98544" y="185797"/>
                  <a:pt x="35044" y="46943"/>
                  <a:pt x="15571" y="1477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56C9F337-0D21-45C1-B089-FA2C5D2536DB}"/>
              </a:ext>
            </a:extLst>
          </p:cNvPr>
          <p:cNvSpPr/>
          <p:nvPr/>
        </p:nvSpPr>
        <p:spPr>
          <a:xfrm>
            <a:off x="5202242" y="5221752"/>
            <a:ext cx="1719076" cy="1546466"/>
          </a:xfrm>
          <a:custGeom>
            <a:avLst/>
            <a:gdLst>
              <a:gd name="connsiteX0" fmla="*/ 39592 w 1719076"/>
              <a:gd name="connsiteY0" fmla="*/ 35764 h 1546466"/>
              <a:gd name="connsiteX1" fmla="*/ 64992 w 1719076"/>
              <a:gd name="connsiteY1" fmla="*/ 91644 h 1546466"/>
              <a:gd name="connsiteX2" fmla="*/ 410432 w 1719076"/>
              <a:gd name="connsiteY2" fmla="*/ 508204 h 1546466"/>
              <a:gd name="connsiteX3" fmla="*/ 964152 w 1719076"/>
              <a:gd name="connsiteY3" fmla="*/ 1143204 h 1546466"/>
              <a:gd name="connsiteX4" fmla="*/ 1360392 w 1719076"/>
              <a:gd name="connsiteY4" fmla="*/ 1503884 h 1546466"/>
              <a:gd name="connsiteX5" fmla="*/ 1715992 w 1719076"/>
              <a:gd name="connsiteY5" fmla="*/ 1539444 h 1546466"/>
              <a:gd name="connsiteX6" fmla="*/ 1512792 w 1719076"/>
              <a:gd name="connsiteY6" fmla="*/ 1503884 h 1546466"/>
              <a:gd name="connsiteX7" fmla="*/ 1167352 w 1719076"/>
              <a:gd name="connsiteY7" fmla="*/ 1305764 h 1546466"/>
              <a:gd name="connsiteX8" fmla="*/ 491712 w 1719076"/>
              <a:gd name="connsiteY8" fmla="*/ 533604 h 1546466"/>
              <a:gd name="connsiteX9" fmla="*/ 39592 w 1719076"/>
              <a:gd name="connsiteY9" fmla="*/ 35764 h 154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9076" h="1546466">
                <a:moveTo>
                  <a:pt x="39592" y="35764"/>
                </a:moveTo>
                <a:cubicBezTo>
                  <a:pt x="-31528" y="-37896"/>
                  <a:pt x="3185" y="12904"/>
                  <a:pt x="64992" y="91644"/>
                </a:cubicBezTo>
                <a:cubicBezTo>
                  <a:pt x="126799" y="170384"/>
                  <a:pt x="260572" y="332944"/>
                  <a:pt x="410432" y="508204"/>
                </a:cubicBezTo>
                <a:cubicBezTo>
                  <a:pt x="560292" y="683464"/>
                  <a:pt x="805825" y="977257"/>
                  <a:pt x="964152" y="1143204"/>
                </a:cubicBezTo>
                <a:cubicBezTo>
                  <a:pt x="1122479" y="1309151"/>
                  <a:pt x="1235085" y="1437844"/>
                  <a:pt x="1360392" y="1503884"/>
                </a:cubicBezTo>
                <a:cubicBezTo>
                  <a:pt x="1485699" y="1569924"/>
                  <a:pt x="1690592" y="1539444"/>
                  <a:pt x="1715992" y="1539444"/>
                </a:cubicBezTo>
                <a:cubicBezTo>
                  <a:pt x="1741392" y="1539444"/>
                  <a:pt x="1604232" y="1542831"/>
                  <a:pt x="1512792" y="1503884"/>
                </a:cubicBezTo>
                <a:cubicBezTo>
                  <a:pt x="1421352" y="1464937"/>
                  <a:pt x="1337532" y="1467477"/>
                  <a:pt x="1167352" y="1305764"/>
                </a:cubicBezTo>
                <a:cubicBezTo>
                  <a:pt x="997172" y="1144051"/>
                  <a:pt x="679672" y="746964"/>
                  <a:pt x="491712" y="533604"/>
                </a:cubicBezTo>
                <a:cubicBezTo>
                  <a:pt x="303752" y="320244"/>
                  <a:pt x="110712" y="109424"/>
                  <a:pt x="39592" y="3576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B8F2C30B-B914-4A80-BE44-78DFDAF9C52A}"/>
              </a:ext>
            </a:extLst>
          </p:cNvPr>
          <p:cNvSpPr/>
          <p:nvPr/>
        </p:nvSpPr>
        <p:spPr>
          <a:xfrm>
            <a:off x="5474881" y="6708429"/>
            <a:ext cx="1357055" cy="2420731"/>
          </a:xfrm>
          <a:custGeom>
            <a:avLst/>
            <a:gdLst>
              <a:gd name="connsiteX0" fmla="*/ 1347559 w 1357055"/>
              <a:gd name="connsiteY0" fmla="*/ 2251 h 2420731"/>
              <a:gd name="connsiteX1" fmla="*/ 1022439 w 1357055"/>
              <a:gd name="connsiteY1" fmla="*/ 368011 h 2420731"/>
              <a:gd name="connsiteX2" fmla="*/ 707479 w 1357055"/>
              <a:gd name="connsiteY2" fmla="*/ 1018251 h 2420731"/>
              <a:gd name="connsiteX3" fmla="*/ 463639 w 1357055"/>
              <a:gd name="connsiteY3" fmla="*/ 1617691 h 2420731"/>
              <a:gd name="connsiteX4" fmla="*/ 301079 w 1357055"/>
              <a:gd name="connsiteY4" fmla="*/ 1937731 h 2420731"/>
              <a:gd name="connsiteX5" fmla="*/ 209639 w 1357055"/>
              <a:gd name="connsiteY5" fmla="*/ 2171411 h 2420731"/>
              <a:gd name="connsiteX6" fmla="*/ 6439 w 1357055"/>
              <a:gd name="connsiteY6" fmla="*/ 2389851 h 2420731"/>
              <a:gd name="connsiteX7" fmla="*/ 128359 w 1357055"/>
              <a:gd name="connsiteY7" fmla="*/ 2227291 h 2420731"/>
              <a:gd name="connsiteX8" fmla="*/ 849719 w 1357055"/>
              <a:gd name="connsiteY8" fmla="*/ 662651 h 2420731"/>
              <a:gd name="connsiteX9" fmla="*/ 1235799 w 1357055"/>
              <a:gd name="connsiteY9" fmla="*/ 235931 h 2420731"/>
              <a:gd name="connsiteX10" fmla="*/ 1347559 w 1357055"/>
              <a:gd name="connsiteY10" fmla="*/ 2251 h 2420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7055" h="2420731">
                <a:moveTo>
                  <a:pt x="1347559" y="2251"/>
                </a:moveTo>
                <a:cubicBezTo>
                  <a:pt x="1311999" y="24264"/>
                  <a:pt x="1129119" y="198678"/>
                  <a:pt x="1022439" y="368011"/>
                </a:cubicBezTo>
                <a:cubicBezTo>
                  <a:pt x="915759" y="537344"/>
                  <a:pt x="800612" y="809971"/>
                  <a:pt x="707479" y="1018251"/>
                </a:cubicBezTo>
                <a:cubicBezTo>
                  <a:pt x="614346" y="1226531"/>
                  <a:pt x="531372" y="1464444"/>
                  <a:pt x="463639" y="1617691"/>
                </a:cubicBezTo>
                <a:cubicBezTo>
                  <a:pt x="395906" y="1770938"/>
                  <a:pt x="343412" y="1845444"/>
                  <a:pt x="301079" y="1937731"/>
                </a:cubicBezTo>
                <a:cubicBezTo>
                  <a:pt x="258746" y="2030018"/>
                  <a:pt x="258746" y="2096058"/>
                  <a:pt x="209639" y="2171411"/>
                </a:cubicBezTo>
                <a:cubicBezTo>
                  <a:pt x="160532" y="2246764"/>
                  <a:pt x="19986" y="2380538"/>
                  <a:pt x="6439" y="2389851"/>
                </a:cubicBezTo>
                <a:cubicBezTo>
                  <a:pt x="-7108" y="2399164"/>
                  <a:pt x="-12188" y="2515158"/>
                  <a:pt x="128359" y="2227291"/>
                </a:cubicBezTo>
                <a:cubicBezTo>
                  <a:pt x="268906" y="1939424"/>
                  <a:pt x="665146" y="994544"/>
                  <a:pt x="849719" y="662651"/>
                </a:cubicBezTo>
                <a:cubicBezTo>
                  <a:pt x="1034292" y="330758"/>
                  <a:pt x="1158752" y="347691"/>
                  <a:pt x="1235799" y="235931"/>
                </a:cubicBezTo>
                <a:cubicBezTo>
                  <a:pt x="1312846" y="124171"/>
                  <a:pt x="1383119" y="-19762"/>
                  <a:pt x="1347559" y="225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239A3F20-0D80-40D0-B88E-A917576537AC}"/>
              </a:ext>
            </a:extLst>
          </p:cNvPr>
          <p:cNvSpPr/>
          <p:nvPr/>
        </p:nvSpPr>
        <p:spPr>
          <a:xfrm>
            <a:off x="5250368" y="6758015"/>
            <a:ext cx="2157009" cy="2871192"/>
          </a:xfrm>
          <a:custGeom>
            <a:avLst/>
            <a:gdLst>
              <a:gd name="connsiteX0" fmla="*/ 2141032 w 2157009"/>
              <a:gd name="connsiteY0" fmla="*/ 8545 h 2871192"/>
              <a:gd name="connsiteX1" fmla="*/ 1963232 w 2157009"/>
              <a:gd name="connsiteY1" fmla="*/ 338745 h 2871192"/>
              <a:gd name="connsiteX2" fmla="*/ 1760032 w 2157009"/>
              <a:gd name="connsiteY2" fmla="*/ 668945 h 2871192"/>
              <a:gd name="connsiteX3" fmla="*/ 1353632 w 2157009"/>
              <a:gd name="connsiteY3" fmla="*/ 1222665 h 2871192"/>
              <a:gd name="connsiteX4" fmla="*/ 1099632 w 2157009"/>
              <a:gd name="connsiteY4" fmla="*/ 1710345 h 2871192"/>
              <a:gd name="connsiteX5" fmla="*/ 703392 w 2157009"/>
              <a:gd name="connsiteY5" fmla="*/ 2309785 h 2871192"/>
              <a:gd name="connsiteX6" fmla="*/ 474792 w 2157009"/>
              <a:gd name="connsiteY6" fmla="*/ 2706025 h 2871192"/>
              <a:gd name="connsiteX7" fmla="*/ 281752 w 2157009"/>
              <a:gd name="connsiteY7" fmla="*/ 2812705 h 2871192"/>
              <a:gd name="connsiteX8" fmla="*/ 2352 w 2157009"/>
              <a:gd name="connsiteY8" fmla="*/ 2868585 h 2871192"/>
              <a:gd name="connsiteX9" fmla="*/ 449392 w 2157009"/>
              <a:gd name="connsiteY9" fmla="*/ 2731425 h 2871192"/>
              <a:gd name="connsiteX10" fmla="*/ 835472 w 2157009"/>
              <a:gd name="connsiteY10" fmla="*/ 2264065 h 2871192"/>
              <a:gd name="connsiteX11" fmla="*/ 1536512 w 2157009"/>
              <a:gd name="connsiteY11" fmla="*/ 1070265 h 2871192"/>
              <a:gd name="connsiteX12" fmla="*/ 2080072 w 2157009"/>
              <a:gd name="connsiteY12" fmla="*/ 181265 h 2871192"/>
              <a:gd name="connsiteX13" fmla="*/ 2141032 w 2157009"/>
              <a:gd name="connsiteY13" fmla="*/ 8545 h 287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57009" h="2871192">
                <a:moveTo>
                  <a:pt x="2141032" y="8545"/>
                </a:moveTo>
                <a:cubicBezTo>
                  <a:pt x="2121559" y="34792"/>
                  <a:pt x="2026732" y="228678"/>
                  <a:pt x="1963232" y="338745"/>
                </a:cubicBezTo>
                <a:cubicBezTo>
                  <a:pt x="1899732" y="448812"/>
                  <a:pt x="1861632" y="521625"/>
                  <a:pt x="1760032" y="668945"/>
                </a:cubicBezTo>
                <a:cubicBezTo>
                  <a:pt x="1658432" y="816265"/>
                  <a:pt x="1463699" y="1049098"/>
                  <a:pt x="1353632" y="1222665"/>
                </a:cubicBezTo>
                <a:cubicBezTo>
                  <a:pt x="1243565" y="1396232"/>
                  <a:pt x="1208005" y="1529158"/>
                  <a:pt x="1099632" y="1710345"/>
                </a:cubicBezTo>
                <a:cubicBezTo>
                  <a:pt x="991259" y="1891532"/>
                  <a:pt x="807532" y="2143838"/>
                  <a:pt x="703392" y="2309785"/>
                </a:cubicBezTo>
                <a:cubicBezTo>
                  <a:pt x="599252" y="2475732"/>
                  <a:pt x="545065" y="2622205"/>
                  <a:pt x="474792" y="2706025"/>
                </a:cubicBezTo>
                <a:cubicBezTo>
                  <a:pt x="404519" y="2789845"/>
                  <a:pt x="360492" y="2785612"/>
                  <a:pt x="281752" y="2812705"/>
                </a:cubicBezTo>
                <a:cubicBezTo>
                  <a:pt x="203012" y="2839798"/>
                  <a:pt x="-25588" y="2882132"/>
                  <a:pt x="2352" y="2868585"/>
                </a:cubicBezTo>
                <a:cubicBezTo>
                  <a:pt x="30292" y="2855038"/>
                  <a:pt x="310539" y="2832178"/>
                  <a:pt x="449392" y="2731425"/>
                </a:cubicBezTo>
                <a:cubicBezTo>
                  <a:pt x="588245" y="2630672"/>
                  <a:pt x="654285" y="2540925"/>
                  <a:pt x="835472" y="2264065"/>
                </a:cubicBezTo>
                <a:cubicBezTo>
                  <a:pt x="1016659" y="1987205"/>
                  <a:pt x="1329079" y="1417398"/>
                  <a:pt x="1536512" y="1070265"/>
                </a:cubicBezTo>
                <a:cubicBezTo>
                  <a:pt x="1743945" y="723132"/>
                  <a:pt x="1979319" y="352292"/>
                  <a:pt x="2080072" y="181265"/>
                </a:cubicBezTo>
                <a:cubicBezTo>
                  <a:pt x="2180825" y="10238"/>
                  <a:pt x="2160505" y="-17702"/>
                  <a:pt x="2141032" y="85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39520E44-46E1-4D37-ACE6-07C5285F1E3F}"/>
              </a:ext>
            </a:extLst>
          </p:cNvPr>
          <p:cNvSpPr/>
          <p:nvPr/>
        </p:nvSpPr>
        <p:spPr>
          <a:xfrm>
            <a:off x="4815840" y="9215120"/>
            <a:ext cx="925086" cy="444939"/>
          </a:xfrm>
          <a:custGeom>
            <a:avLst/>
            <a:gdLst>
              <a:gd name="connsiteX0" fmla="*/ 0 w 925086"/>
              <a:gd name="connsiteY0" fmla="*/ 0 h 444939"/>
              <a:gd name="connsiteX1" fmla="*/ 274320 w 925086"/>
              <a:gd name="connsiteY1" fmla="*/ 233680 h 444939"/>
              <a:gd name="connsiteX2" fmla="*/ 472440 w 925086"/>
              <a:gd name="connsiteY2" fmla="*/ 396240 h 444939"/>
              <a:gd name="connsiteX3" fmla="*/ 695960 w 925086"/>
              <a:gd name="connsiteY3" fmla="*/ 436880 h 444939"/>
              <a:gd name="connsiteX4" fmla="*/ 924560 w 925086"/>
              <a:gd name="connsiteY4" fmla="*/ 259080 h 444939"/>
              <a:gd name="connsiteX5" fmla="*/ 629920 w 925086"/>
              <a:gd name="connsiteY5" fmla="*/ 304800 h 444939"/>
              <a:gd name="connsiteX6" fmla="*/ 365760 w 925086"/>
              <a:gd name="connsiteY6" fmla="*/ 254000 h 444939"/>
              <a:gd name="connsiteX7" fmla="*/ 162560 w 925086"/>
              <a:gd name="connsiteY7" fmla="*/ 116840 h 444939"/>
              <a:gd name="connsiteX8" fmla="*/ 0 w 925086"/>
              <a:gd name="connsiteY8" fmla="*/ 0 h 444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5086" h="444939">
                <a:moveTo>
                  <a:pt x="0" y="0"/>
                </a:moveTo>
                <a:lnTo>
                  <a:pt x="274320" y="233680"/>
                </a:lnTo>
                <a:cubicBezTo>
                  <a:pt x="353060" y="299720"/>
                  <a:pt x="402167" y="362373"/>
                  <a:pt x="472440" y="396240"/>
                </a:cubicBezTo>
                <a:cubicBezTo>
                  <a:pt x="542713" y="430107"/>
                  <a:pt x="620607" y="459740"/>
                  <a:pt x="695960" y="436880"/>
                </a:cubicBezTo>
                <a:cubicBezTo>
                  <a:pt x="771313" y="414020"/>
                  <a:pt x="935567" y="281093"/>
                  <a:pt x="924560" y="259080"/>
                </a:cubicBezTo>
                <a:cubicBezTo>
                  <a:pt x="913553" y="237067"/>
                  <a:pt x="723053" y="305647"/>
                  <a:pt x="629920" y="304800"/>
                </a:cubicBezTo>
                <a:cubicBezTo>
                  <a:pt x="536787" y="303953"/>
                  <a:pt x="443653" y="285327"/>
                  <a:pt x="365760" y="254000"/>
                </a:cubicBezTo>
                <a:cubicBezTo>
                  <a:pt x="287867" y="222673"/>
                  <a:pt x="162560" y="116840"/>
                  <a:pt x="162560" y="11684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450F35BA-E294-45EF-8627-524433E0176D}"/>
              </a:ext>
            </a:extLst>
          </p:cNvPr>
          <p:cNvSpPr/>
          <p:nvPr/>
        </p:nvSpPr>
        <p:spPr>
          <a:xfrm>
            <a:off x="4054474" y="9232740"/>
            <a:ext cx="771851" cy="279940"/>
          </a:xfrm>
          <a:custGeom>
            <a:avLst/>
            <a:gdLst>
              <a:gd name="connsiteX0" fmla="*/ 768351 w 771851"/>
              <a:gd name="connsiteY0" fmla="*/ 160 h 279940"/>
              <a:gd name="connsiteX1" fmla="*/ 517526 w 771851"/>
              <a:gd name="connsiteY1" fmla="*/ 12860 h 279940"/>
              <a:gd name="connsiteX2" fmla="*/ 425451 w 771851"/>
              <a:gd name="connsiteY2" fmla="*/ 22385 h 279940"/>
              <a:gd name="connsiteX3" fmla="*/ 317501 w 771851"/>
              <a:gd name="connsiteY3" fmla="*/ 120810 h 279940"/>
              <a:gd name="connsiteX4" fmla="*/ 263526 w 771851"/>
              <a:gd name="connsiteY4" fmla="*/ 177960 h 279940"/>
              <a:gd name="connsiteX5" fmla="*/ 196851 w 771851"/>
              <a:gd name="connsiteY5" fmla="*/ 263685 h 279940"/>
              <a:gd name="connsiteX6" fmla="*/ 1 w 771851"/>
              <a:gd name="connsiteY6" fmla="*/ 279560 h 279940"/>
              <a:gd name="connsiteX7" fmla="*/ 200026 w 771851"/>
              <a:gd name="connsiteY7" fmla="*/ 257335 h 279940"/>
              <a:gd name="connsiteX8" fmla="*/ 266701 w 771851"/>
              <a:gd name="connsiteY8" fmla="*/ 165260 h 279940"/>
              <a:gd name="connsiteX9" fmla="*/ 463551 w 771851"/>
              <a:gd name="connsiteY9" fmla="*/ 19210 h 279940"/>
              <a:gd name="connsiteX10" fmla="*/ 650876 w 771851"/>
              <a:gd name="connsiteY10" fmla="*/ 22385 h 279940"/>
              <a:gd name="connsiteX11" fmla="*/ 768351 w 771851"/>
              <a:gd name="connsiteY11" fmla="*/ 160 h 27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1851" h="279940">
                <a:moveTo>
                  <a:pt x="768351" y="160"/>
                </a:moveTo>
                <a:cubicBezTo>
                  <a:pt x="746126" y="-1427"/>
                  <a:pt x="574676" y="9156"/>
                  <a:pt x="517526" y="12860"/>
                </a:cubicBezTo>
                <a:cubicBezTo>
                  <a:pt x="460376" y="16564"/>
                  <a:pt x="458788" y="4393"/>
                  <a:pt x="425451" y="22385"/>
                </a:cubicBezTo>
                <a:cubicBezTo>
                  <a:pt x="392114" y="40377"/>
                  <a:pt x="344488" y="94881"/>
                  <a:pt x="317501" y="120810"/>
                </a:cubicBezTo>
                <a:cubicBezTo>
                  <a:pt x="290514" y="146739"/>
                  <a:pt x="283634" y="154148"/>
                  <a:pt x="263526" y="177960"/>
                </a:cubicBezTo>
                <a:cubicBezTo>
                  <a:pt x="243418" y="201772"/>
                  <a:pt x="240772" y="246752"/>
                  <a:pt x="196851" y="263685"/>
                </a:cubicBezTo>
                <a:cubicBezTo>
                  <a:pt x="152930" y="280618"/>
                  <a:pt x="-528" y="280618"/>
                  <a:pt x="1" y="279560"/>
                </a:cubicBezTo>
                <a:cubicBezTo>
                  <a:pt x="530" y="278502"/>
                  <a:pt x="155576" y="276385"/>
                  <a:pt x="200026" y="257335"/>
                </a:cubicBezTo>
                <a:cubicBezTo>
                  <a:pt x="244476" y="238285"/>
                  <a:pt x="222780" y="204948"/>
                  <a:pt x="266701" y="165260"/>
                </a:cubicBezTo>
                <a:cubicBezTo>
                  <a:pt x="310622" y="125573"/>
                  <a:pt x="399522" y="43022"/>
                  <a:pt x="463551" y="19210"/>
                </a:cubicBezTo>
                <a:cubicBezTo>
                  <a:pt x="527580" y="-4602"/>
                  <a:pt x="600076" y="28206"/>
                  <a:pt x="650876" y="22385"/>
                </a:cubicBezTo>
                <a:cubicBezTo>
                  <a:pt x="701676" y="16564"/>
                  <a:pt x="790576" y="1747"/>
                  <a:pt x="768351" y="1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A21EDFC2-57EB-40C8-AA62-AA2B7337473F}"/>
              </a:ext>
            </a:extLst>
          </p:cNvPr>
          <p:cNvSpPr/>
          <p:nvPr/>
        </p:nvSpPr>
        <p:spPr>
          <a:xfrm>
            <a:off x="3967037" y="9031060"/>
            <a:ext cx="870720" cy="499907"/>
          </a:xfrm>
          <a:custGeom>
            <a:avLst/>
            <a:gdLst>
              <a:gd name="connsiteX0" fmla="*/ 865313 w 870720"/>
              <a:gd name="connsiteY0" fmla="*/ 1815 h 499907"/>
              <a:gd name="connsiteX1" fmla="*/ 744663 w 870720"/>
              <a:gd name="connsiteY1" fmla="*/ 30390 h 499907"/>
              <a:gd name="connsiteX2" fmla="*/ 560513 w 870720"/>
              <a:gd name="connsiteY2" fmla="*/ 46265 h 499907"/>
              <a:gd name="connsiteX3" fmla="*/ 430338 w 870720"/>
              <a:gd name="connsiteY3" fmla="*/ 81190 h 499907"/>
              <a:gd name="connsiteX4" fmla="*/ 331913 w 870720"/>
              <a:gd name="connsiteY4" fmla="*/ 233590 h 499907"/>
              <a:gd name="connsiteX5" fmla="*/ 252538 w 870720"/>
              <a:gd name="connsiteY5" fmla="*/ 319315 h 499907"/>
              <a:gd name="connsiteX6" fmla="*/ 163638 w 870720"/>
              <a:gd name="connsiteY6" fmla="*/ 395515 h 499907"/>
              <a:gd name="connsiteX7" fmla="*/ 1713 w 870720"/>
              <a:gd name="connsiteY7" fmla="*/ 462190 h 499907"/>
              <a:gd name="connsiteX8" fmla="*/ 81088 w 870720"/>
              <a:gd name="connsiteY8" fmla="*/ 471715 h 499907"/>
              <a:gd name="connsiteX9" fmla="*/ 122363 w 870720"/>
              <a:gd name="connsiteY9" fmla="*/ 497115 h 499907"/>
              <a:gd name="connsiteX10" fmla="*/ 154113 w 870720"/>
              <a:gd name="connsiteY10" fmla="*/ 497115 h 499907"/>
              <a:gd name="connsiteX11" fmla="*/ 84263 w 870720"/>
              <a:gd name="connsiteY11" fmla="*/ 478065 h 499907"/>
              <a:gd name="connsiteX12" fmla="*/ 223963 w 870720"/>
              <a:gd name="connsiteY12" fmla="*/ 370115 h 499907"/>
              <a:gd name="connsiteX13" fmla="*/ 566863 w 870720"/>
              <a:gd name="connsiteY13" fmla="*/ 87540 h 499907"/>
              <a:gd name="connsiteX14" fmla="*/ 865313 w 870720"/>
              <a:gd name="connsiteY14" fmla="*/ 1815 h 499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70720" h="499907">
                <a:moveTo>
                  <a:pt x="865313" y="1815"/>
                </a:moveTo>
                <a:cubicBezTo>
                  <a:pt x="894946" y="-7710"/>
                  <a:pt x="795463" y="22982"/>
                  <a:pt x="744663" y="30390"/>
                </a:cubicBezTo>
                <a:cubicBezTo>
                  <a:pt x="693863" y="37798"/>
                  <a:pt x="612900" y="37798"/>
                  <a:pt x="560513" y="46265"/>
                </a:cubicBezTo>
                <a:cubicBezTo>
                  <a:pt x="508126" y="54732"/>
                  <a:pt x="468438" y="49969"/>
                  <a:pt x="430338" y="81190"/>
                </a:cubicBezTo>
                <a:cubicBezTo>
                  <a:pt x="392238" y="112411"/>
                  <a:pt x="361546" y="193903"/>
                  <a:pt x="331913" y="233590"/>
                </a:cubicBezTo>
                <a:cubicBezTo>
                  <a:pt x="302280" y="273278"/>
                  <a:pt x="280584" y="292328"/>
                  <a:pt x="252538" y="319315"/>
                </a:cubicBezTo>
                <a:cubicBezTo>
                  <a:pt x="224492" y="346302"/>
                  <a:pt x="205442" y="371703"/>
                  <a:pt x="163638" y="395515"/>
                </a:cubicBezTo>
                <a:cubicBezTo>
                  <a:pt x="121834" y="419328"/>
                  <a:pt x="15471" y="449490"/>
                  <a:pt x="1713" y="462190"/>
                </a:cubicBezTo>
                <a:cubicBezTo>
                  <a:pt x="-12045" y="474890"/>
                  <a:pt x="60980" y="465894"/>
                  <a:pt x="81088" y="471715"/>
                </a:cubicBezTo>
                <a:cubicBezTo>
                  <a:pt x="101196" y="477536"/>
                  <a:pt x="110192" y="492882"/>
                  <a:pt x="122363" y="497115"/>
                </a:cubicBezTo>
                <a:cubicBezTo>
                  <a:pt x="134534" y="501348"/>
                  <a:pt x="160463" y="500290"/>
                  <a:pt x="154113" y="497115"/>
                </a:cubicBezTo>
                <a:cubicBezTo>
                  <a:pt x="147763" y="493940"/>
                  <a:pt x="72621" y="499232"/>
                  <a:pt x="84263" y="478065"/>
                </a:cubicBezTo>
                <a:cubicBezTo>
                  <a:pt x="95905" y="456898"/>
                  <a:pt x="143530" y="435202"/>
                  <a:pt x="223963" y="370115"/>
                </a:cubicBezTo>
                <a:cubicBezTo>
                  <a:pt x="304396" y="305028"/>
                  <a:pt x="463676" y="145219"/>
                  <a:pt x="566863" y="87540"/>
                </a:cubicBezTo>
                <a:cubicBezTo>
                  <a:pt x="670050" y="29861"/>
                  <a:pt x="835680" y="11340"/>
                  <a:pt x="865313" y="18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6622B4E9-3B5A-4343-A9F1-7586B218A547}"/>
              </a:ext>
            </a:extLst>
          </p:cNvPr>
          <p:cNvSpPr/>
          <p:nvPr/>
        </p:nvSpPr>
        <p:spPr>
          <a:xfrm>
            <a:off x="4108062" y="9347100"/>
            <a:ext cx="134079" cy="168312"/>
          </a:xfrm>
          <a:custGeom>
            <a:avLst/>
            <a:gdLst>
              <a:gd name="connsiteX0" fmla="*/ 133738 w 134079"/>
              <a:gd name="connsiteY0" fmla="*/ 100 h 168312"/>
              <a:gd name="connsiteX1" fmla="*/ 111513 w 134079"/>
              <a:gd name="connsiteY1" fmla="*/ 85825 h 168312"/>
              <a:gd name="connsiteX2" fmla="*/ 63888 w 134079"/>
              <a:gd name="connsiteY2" fmla="*/ 139800 h 168312"/>
              <a:gd name="connsiteX3" fmla="*/ 388 w 134079"/>
              <a:gd name="connsiteY3" fmla="*/ 165200 h 168312"/>
              <a:gd name="connsiteX4" fmla="*/ 95638 w 134079"/>
              <a:gd name="connsiteY4" fmla="*/ 69950 h 168312"/>
              <a:gd name="connsiteX5" fmla="*/ 133738 w 134079"/>
              <a:gd name="connsiteY5" fmla="*/ 100 h 16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079" h="168312">
                <a:moveTo>
                  <a:pt x="133738" y="100"/>
                </a:moveTo>
                <a:cubicBezTo>
                  <a:pt x="136384" y="2746"/>
                  <a:pt x="123155" y="62542"/>
                  <a:pt x="111513" y="85825"/>
                </a:cubicBezTo>
                <a:cubicBezTo>
                  <a:pt x="99871" y="109108"/>
                  <a:pt x="82409" y="126571"/>
                  <a:pt x="63888" y="139800"/>
                </a:cubicBezTo>
                <a:cubicBezTo>
                  <a:pt x="45367" y="153029"/>
                  <a:pt x="-4904" y="176842"/>
                  <a:pt x="388" y="165200"/>
                </a:cubicBezTo>
                <a:cubicBezTo>
                  <a:pt x="5680" y="153558"/>
                  <a:pt x="76588" y="92175"/>
                  <a:pt x="95638" y="69950"/>
                </a:cubicBezTo>
                <a:cubicBezTo>
                  <a:pt x="114688" y="47725"/>
                  <a:pt x="131092" y="-2546"/>
                  <a:pt x="133738" y="1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90EF51F7-722C-4AF8-B7D6-27C37512BD1E}"/>
              </a:ext>
            </a:extLst>
          </p:cNvPr>
          <p:cNvSpPr/>
          <p:nvPr/>
        </p:nvSpPr>
        <p:spPr>
          <a:xfrm>
            <a:off x="3758557" y="8906838"/>
            <a:ext cx="1070959" cy="279727"/>
          </a:xfrm>
          <a:custGeom>
            <a:avLst/>
            <a:gdLst>
              <a:gd name="connsiteX0" fmla="*/ 1069560 w 1070959"/>
              <a:gd name="connsiteY0" fmla="*/ 133445 h 279727"/>
              <a:gd name="connsiteX1" fmla="*/ 891760 w 1070959"/>
              <a:gd name="connsiteY1" fmla="*/ 78412 h 279727"/>
              <a:gd name="connsiteX2" fmla="*/ 669510 w 1070959"/>
              <a:gd name="connsiteY2" fmla="*/ 95 h 279727"/>
              <a:gd name="connsiteX3" fmla="*/ 459960 w 1070959"/>
              <a:gd name="connsiteY3" fmla="*/ 63595 h 279727"/>
              <a:gd name="connsiteX4" fmla="*/ 307560 w 1070959"/>
              <a:gd name="connsiteY4" fmla="*/ 120745 h 279727"/>
              <a:gd name="connsiteX5" fmla="*/ 330843 w 1070959"/>
              <a:gd name="connsiteY5" fmla="*/ 105929 h 279727"/>
              <a:gd name="connsiteX6" fmla="*/ 254643 w 1070959"/>
              <a:gd name="connsiteY6" fmla="*/ 205412 h 279727"/>
              <a:gd name="connsiteX7" fmla="*/ 153043 w 1070959"/>
              <a:gd name="connsiteY7" fmla="*/ 239279 h 279727"/>
              <a:gd name="connsiteX8" fmla="*/ 72610 w 1070959"/>
              <a:gd name="connsiteY8" fmla="*/ 245629 h 279727"/>
              <a:gd name="connsiteX9" fmla="*/ 4876 w 1070959"/>
              <a:gd name="connsiteY9" fmla="*/ 279495 h 279727"/>
              <a:gd name="connsiteX10" fmla="*/ 212310 w 1070959"/>
              <a:gd name="connsiteY10" fmla="*/ 226579 h 279727"/>
              <a:gd name="connsiteX11" fmla="*/ 301210 w 1070959"/>
              <a:gd name="connsiteY11" fmla="*/ 137679 h 279727"/>
              <a:gd name="connsiteX12" fmla="*/ 546743 w 1070959"/>
              <a:gd name="connsiteY12" fmla="*/ 36079 h 279727"/>
              <a:gd name="connsiteX13" fmla="*/ 804976 w 1070959"/>
              <a:gd name="connsiteY13" fmla="*/ 29729 h 279727"/>
              <a:gd name="connsiteX14" fmla="*/ 967960 w 1070959"/>
              <a:gd name="connsiteY14" fmla="*/ 82645 h 279727"/>
              <a:gd name="connsiteX15" fmla="*/ 1069560 w 1070959"/>
              <a:gd name="connsiteY15" fmla="*/ 133445 h 27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0959" h="279727">
                <a:moveTo>
                  <a:pt x="1069560" y="133445"/>
                </a:moveTo>
                <a:cubicBezTo>
                  <a:pt x="1056860" y="132740"/>
                  <a:pt x="958435" y="100637"/>
                  <a:pt x="891760" y="78412"/>
                </a:cubicBezTo>
                <a:cubicBezTo>
                  <a:pt x="825085" y="56187"/>
                  <a:pt x="741477" y="2564"/>
                  <a:pt x="669510" y="95"/>
                </a:cubicBezTo>
                <a:cubicBezTo>
                  <a:pt x="597543" y="-2375"/>
                  <a:pt x="520285" y="43487"/>
                  <a:pt x="459960" y="63595"/>
                </a:cubicBezTo>
                <a:cubicBezTo>
                  <a:pt x="399635" y="83703"/>
                  <a:pt x="329079" y="113689"/>
                  <a:pt x="307560" y="120745"/>
                </a:cubicBezTo>
                <a:cubicBezTo>
                  <a:pt x="286040" y="127801"/>
                  <a:pt x="339663" y="91818"/>
                  <a:pt x="330843" y="105929"/>
                </a:cubicBezTo>
                <a:cubicBezTo>
                  <a:pt x="322023" y="120040"/>
                  <a:pt x="284276" y="183187"/>
                  <a:pt x="254643" y="205412"/>
                </a:cubicBezTo>
                <a:cubicBezTo>
                  <a:pt x="225010" y="227637"/>
                  <a:pt x="183382" y="232576"/>
                  <a:pt x="153043" y="239279"/>
                </a:cubicBezTo>
                <a:cubicBezTo>
                  <a:pt x="122704" y="245982"/>
                  <a:pt x="97305" y="238926"/>
                  <a:pt x="72610" y="245629"/>
                </a:cubicBezTo>
                <a:cubicBezTo>
                  <a:pt x="47915" y="252332"/>
                  <a:pt x="-18407" y="282670"/>
                  <a:pt x="4876" y="279495"/>
                </a:cubicBezTo>
                <a:cubicBezTo>
                  <a:pt x="28159" y="276320"/>
                  <a:pt x="162921" y="250215"/>
                  <a:pt x="212310" y="226579"/>
                </a:cubicBezTo>
                <a:cubicBezTo>
                  <a:pt x="261699" y="202943"/>
                  <a:pt x="245471" y="169429"/>
                  <a:pt x="301210" y="137679"/>
                </a:cubicBezTo>
                <a:cubicBezTo>
                  <a:pt x="356949" y="105929"/>
                  <a:pt x="462782" y="54071"/>
                  <a:pt x="546743" y="36079"/>
                </a:cubicBezTo>
                <a:cubicBezTo>
                  <a:pt x="630704" y="18087"/>
                  <a:pt x="734773" y="21968"/>
                  <a:pt x="804976" y="29729"/>
                </a:cubicBezTo>
                <a:cubicBezTo>
                  <a:pt x="875179" y="37490"/>
                  <a:pt x="930565" y="66417"/>
                  <a:pt x="967960" y="82645"/>
                </a:cubicBezTo>
                <a:cubicBezTo>
                  <a:pt x="1005355" y="98873"/>
                  <a:pt x="1082260" y="134150"/>
                  <a:pt x="1069560" y="1334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1CBF8B2C-F6D7-4994-B054-DA89358A1BA5}"/>
              </a:ext>
            </a:extLst>
          </p:cNvPr>
          <p:cNvSpPr/>
          <p:nvPr/>
        </p:nvSpPr>
        <p:spPr>
          <a:xfrm>
            <a:off x="3890359" y="8700274"/>
            <a:ext cx="899478" cy="424677"/>
          </a:xfrm>
          <a:custGeom>
            <a:avLst/>
            <a:gdLst>
              <a:gd name="connsiteX0" fmla="*/ 895424 w 899478"/>
              <a:gd name="connsiteY0" fmla="*/ 83893 h 424677"/>
              <a:gd name="connsiteX1" fmla="*/ 616024 w 899478"/>
              <a:gd name="connsiteY1" fmla="*/ 5576 h 424677"/>
              <a:gd name="connsiteX2" fmla="*/ 491141 w 899478"/>
              <a:gd name="connsiteY2" fmla="*/ 20393 h 424677"/>
              <a:gd name="connsiteX3" fmla="*/ 249841 w 899478"/>
              <a:gd name="connsiteY3" fmla="*/ 132576 h 424677"/>
              <a:gd name="connsiteX4" fmla="*/ 108024 w 899478"/>
              <a:gd name="connsiteY4" fmla="*/ 215126 h 424677"/>
              <a:gd name="connsiteX5" fmla="*/ 52991 w 899478"/>
              <a:gd name="connsiteY5" fmla="*/ 299793 h 424677"/>
              <a:gd name="connsiteX6" fmla="*/ 65691 w 899478"/>
              <a:gd name="connsiteY6" fmla="*/ 316726 h 424677"/>
              <a:gd name="connsiteX7" fmla="*/ 74 w 899478"/>
              <a:gd name="connsiteY7" fmla="*/ 424676 h 424677"/>
              <a:gd name="connsiteX8" fmla="*/ 80508 w 899478"/>
              <a:gd name="connsiteY8" fmla="*/ 314609 h 424677"/>
              <a:gd name="connsiteX9" fmla="*/ 93208 w 899478"/>
              <a:gd name="connsiteY9" fmla="*/ 278626 h 424677"/>
              <a:gd name="connsiteX10" fmla="*/ 374724 w 899478"/>
              <a:gd name="connsiteY10" fmla="*/ 77543 h 424677"/>
              <a:gd name="connsiteX11" fmla="*/ 529241 w 899478"/>
              <a:gd name="connsiteY11" fmla="*/ 26743 h 424677"/>
              <a:gd name="connsiteX12" fmla="*/ 635074 w 899478"/>
              <a:gd name="connsiteY12" fmla="*/ 41559 h 424677"/>
              <a:gd name="connsiteX13" fmla="*/ 772658 w 899478"/>
              <a:gd name="connsiteY13" fmla="*/ 66959 h 424677"/>
              <a:gd name="connsiteX14" fmla="*/ 895424 w 899478"/>
              <a:gd name="connsiteY14" fmla="*/ 83893 h 42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9478" h="424677">
                <a:moveTo>
                  <a:pt x="895424" y="83893"/>
                </a:moveTo>
                <a:cubicBezTo>
                  <a:pt x="869318" y="73663"/>
                  <a:pt x="683404" y="16159"/>
                  <a:pt x="616024" y="5576"/>
                </a:cubicBezTo>
                <a:cubicBezTo>
                  <a:pt x="548644" y="-5007"/>
                  <a:pt x="552171" y="-774"/>
                  <a:pt x="491141" y="20393"/>
                </a:cubicBezTo>
                <a:cubicBezTo>
                  <a:pt x="430110" y="41560"/>
                  <a:pt x="313694" y="100121"/>
                  <a:pt x="249841" y="132576"/>
                </a:cubicBezTo>
                <a:cubicBezTo>
                  <a:pt x="185988" y="165031"/>
                  <a:pt x="140832" y="187256"/>
                  <a:pt x="108024" y="215126"/>
                </a:cubicBezTo>
                <a:cubicBezTo>
                  <a:pt x="75216" y="242996"/>
                  <a:pt x="60046" y="282860"/>
                  <a:pt x="52991" y="299793"/>
                </a:cubicBezTo>
                <a:cubicBezTo>
                  <a:pt x="45936" y="316726"/>
                  <a:pt x="74510" y="295912"/>
                  <a:pt x="65691" y="316726"/>
                </a:cubicBezTo>
                <a:cubicBezTo>
                  <a:pt x="56871" y="337540"/>
                  <a:pt x="-2395" y="425029"/>
                  <a:pt x="74" y="424676"/>
                </a:cubicBezTo>
                <a:cubicBezTo>
                  <a:pt x="2543" y="424323"/>
                  <a:pt x="64986" y="338951"/>
                  <a:pt x="80508" y="314609"/>
                </a:cubicBezTo>
                <a:cubicBezTo>
                  <a:pt x="96030" y="290267"/>
                  <a:pt x="44172" y="318137"/>
                  <a:pt x="93208" y="278626"/>
                </a:cubicBezTo>
                <a:cubicBezTo>
                  <a:pt x="142244" y="239115"/>
                  <a:pt x="302052" y="119523"/>
                  <a:pt x="374724" y="77543"/>
                </a:cubicBezTo>
                <a:cubicBezTo>
                  <a:pt x="447396" y="35563"/>
                  <a:pt x="485849" y="32740"/>
                  <a:pt x="529241" y="26743"/>
                </a:cubicBezTo>
                <a:cubicBezTo>
                  <a:pt x="572633" y="20746"/>
                  <a:pt x="594505" y="34856"/>
                  <a:pt x="635074" y="41559"/>
                </a:cubicBezTo>
                <a:cubicBezTo>
                  <a:pt x="675643" y="48262"/>
                  <a:pt x="730677" y="59903"/>
                  <a:pt x="772658" y="66959"/>
                </a:cubicBezTo>
                <a:cubicBezTo>
                  <a:pt x="814639" y="74015"/>
                  <a:pt x="921530" y="94123"/>
                  <a:pt x="895424" y="838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F331EFEF-B4A0-4E9C-86C7-7A7B73956D12}"/>
              </a:ext>
            </a:extLst>
          </p:cNvPr>
          <p:cNvSpPr/>
          <p:nvPr/>
        </p:nvSpPr>
        <p:spPr>
          <a:xfrm>
            <a:off x="3752809" y="9003554"/>
            <a:ext cx="208812" cy="192083"/>
          </a:xfrm>
          <a:custGeom>
            <a:avLst/>
            <a:gdLst>
              <a:gd name="connsiteX0" fmla="*/ 196891 w 208812"/>
              <a:gd name="connsiteY0" fmla="*/ 746 h 192083"/>
              <a:gd name="connsiteX1" fmla="*/ 29674 w 208812"/>
              <a:gd name="connsiteY1" fmla="*/ 89646 h 192083"/>
              <a:gd name="connsiteX2" fmla="*/ 41 w 208812"/>
              <a:gd name="connsiteY2" fmla="*/ 191246 h 192083"/>
              <a:gd name="connsiteX3" fmla="*/ 23324 w 208812"/>
              <a:gd name="connsiteY3" fmla="*/ 136213 h 192083"/>
              <a:gd name="connsiteX4" fmla="*/ 29674 w 208812"/>
              <a:gd name="connsiteY4" fmla="*/ 104463 h 192083"/>
              <a:gd name="connsiteX5" fmla="*/ 175724 w 208812"/>
              <a:gd name="connsiteY5" fmla="*/ 49429 h 192083"/>
              <a:gd name="connsiteX6" fmla="*/ 196891 w 208812"/>
              <a:gd name="connsiteY6" fmla="*/ 746 h 19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12" h="192083">
                <a:moveTo>
                  <a:pt x="196891" y="746"/>
                </a:moveTo>
                <a:cubicBezTo>
                  <a:pt x="172549" y="7449"/>
                  <a:pt x="62482" y="57896"/>
                  <a:pt x="29674" y="89646"/>
                </a:cubicBezTo>
                <a:cubicBezTo>
                  <a:pt x="-3134" y="121396"/>
                  <a:pt x="1099" y="183485"/>
                  <a:pt x="41" y="191246"/>
                </a:cubicBezTo>
                <a:cubicBezTo>
                  <a:pt x="-1017" y="199007"/>
                  <a:pt x="18385" y="150677"/>
                  <a:pt x="23324" y="136213"/>
                </a:cubicBezTo>
                <a:cubicBezTo>
                  <a:pt x="28263" y="121749"/>
                  <a:pt x="4274" y="118927"/>
                  <a:pt x="29674" y="104463"/>
                </a:cubicBezTo>
                <a:cubicBezTo>
                  <a:pt x="55074" y="89999"/>
                  <a:pt x="146091" y="64599"/>
                  <a:pt x="175724" y="49429"/>
                </a:cubicBezTo>
                <a:cubicBezTo>
                  <a:pt x="205357" y="34260"/>
                  <a:pt x="221233" y="-5957"/>
                  <a:pt x="196891" y="7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A91C02F4-EDCD-4BF4-836C-6D7E41DACE6B}"/>
              </a:ext>
            </a:extLst>
          </p:cNvPr>
          <p:cNvSpPr/>
          <p:nvPr/>
        </p:nvSpPr>
        <p:spPr>
          <a:xfrm>
            <a:off x="4399060" y="8841035"/>
            <a:ext cx="385014" cy="174869"/>
          </a:xfrm>
          <a:custGeom>
            <a:avLst/>
            <a:gdLst>
              <a:gd name="connsiteX0" fmla="*/ 24773 w 385014"/>
              <a:gd name="connsiteY0" fmla="*/ 74365 h 174869"/>
              <a:gd name="connsiteX1" fmla="*/ 5723 w 385014"/>
              <a:gd name="connsiteY1" fmla="*/ 2398 h 174869"/>
              <a:gd name="connsiteX2" fmla="*/ 115790 w 385014"/>
              <a:gd name="connsiteY2" fmla="*/ 32032 h 174869"/>
              <a:gd name="connsiteX3" fmla="*/ 384607 w 385014"/>
              <a:gd name="connsiteY3" fmla="*/ 173848 h 174869"/>
              <a:gd name="connsiteX4" fmla="*/ 175057 w 385014"/>
              <a:gd name="connsiteY4" fmla="*/ 93415 h 174869"/>
              <a:gd name="connsiteX5" fmla="*/ 103090 w 385014"/>
              <a:gd name="connsiteY5" fmla="*/ 46848 h 174869"/>
              <a:gd name="connsiteX6" fmla="*/ 24773 w 385014"/>
              <a:gd name="connsiteY6" fmla="*/ 74365 h 17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014" h="174869">
                <a:moveTo>
                  <a:pt x="24773" y="74365"/>
                </a:moveTo>
                <a:cubicBezTo>
                  <a:pt x="8545" y="66957"/>
                  <a:pt x="-9447" y="9453"/>
                  <a:pt x="5723" y="2398"/>
                </a:cubicBezTo>
                <a:cubicBezTo>
                  <a:pt x="20892" y="-4658"/>
                  <a:pt x="52643" y="3457"/>
                  <a:pt x="115790" y="32032"/>
                </a:cubicBezTo>
                <a:cubicBezTo>
                  <a:pt x="178937" y="60607"/>
                  <a:pt x="374729" y="163618"/>
                  <a:pt x="384607" y="173848"/>
                </a:cubicBezTo>
                <a:cubicBezTo>
                  <a:pt x="394485" y="184078"/>
                  <a:pt x="221977" y="114582"/>
                  <a:pt x="175057" y="93415"/>
                </a:cubicBezTo>
                <a:cubicBezTo>
                  <a:pt x="128137" y="72248"/>
                  <a:pt x="121435" y="53903"/>
                  <a:pt x="103090" y="46848"/>
                </a:cubicBezTo>
                <a:cubicBezTo>
                  <a:pt x="84746" y="39792"/>
                  <a:pt x="41001" y="81773"/>
                  <a:pt x="24773" y="74365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4C560EF4-6116-488E-BA21-6018FEE32F66}"/>
              </a:ext>
            </a:extLst>
          </p:cNvPr>
          <p:cNvSpPr/>
          <p:nvPr/>
        </p:nvSpPr>
        <p:spPr>
          <a:xfrm>
            <a:off x="3744927" y="8513728"/>
            <a:ext cx="1217267" cy="509214"/>
          </a:xfrm>
          <a:custGeom>
            <a:avLst/>
            <a:gdLst>
              <a:gd name="connsiteX0" fmla="*/ 1216540 w 1217267"/>
              <a:gd name="connsiteY0" fmla="*/ 162487 h 509214"/>
              <a:gd name="connsiteX1" fmla="*/ 962540 w 1217267"/>
              <a:gd name="connsiteY1" fmla="*/ 88403 h 509214"/>
              <a:gd name="connsiteX2" fmla="*/ 674673 w 1217267"/>
              <a:gd name="connsiteY2" fmla="*/ 1620 h 509214"/>
              <a:gd name="connsiteX3" fmla="*/ 456656 w 1217267"/>
              <a:gd name="connsiteY3" fmla="*/ 168837 h 509214"/>
              <a:gd name="connsiteX4" fmla="*/ 251340 w 1217267"/>
              <a:gd name="connsiteY4" fmla="*/ 297953 h 509214"/>
              <a:gd name="connsiteX5" fmla="*/ 204773 w 1217267"/>
              <a:gd name="connsiteY5" fmla="*/ 338170 h 509214"/>
              <a:gd name="connsiteX6" fmla="*/ 98940 w 1217267"/>
              <a:gd name="connsiteY6" fmla="*/ 410137 h 509214"/>
              <a:gd name="connsiteX7" fmla="*/ 1573 w 1217267"/>
              <a:gd name="connsiteY7" fmla="*/ 496920 h 509214"/>
              <a:gd name="connsiteX8" fmla="*/ 39673 w 1217267"/>
              <a:gd name="connsiteY8" fmla="*/ 507503 h 509214"/>
              <a:gd name="connsiteX9" fmla="*/ 52373 w 1217267"/>
              <a:gd name="connsiteY9" fmla="*/ 486337 h 509214"/>
              <a:gd name="connsiteX10" fmla="*/ 82006 w 1217267"/>
              <a:gd name="connsiteY10" fmla="*/ 439770 h 509214"/>
              <a:gd name="connsiteX11" fmla="*/ 467240 w 1217267"/>
              <a:gd name="connsiteY11" fmla="*/ 141320 h 509214"/>
              <a:gd name="connsiteX12" fmla="*/ 719123 w 1217267"/>
              <a:gd name="connsiteY12" fmla="*/ 14320 h 509214"/>
              <a:gd name="connsiteX13" fmla="*/ 1030273 w 1217267"/>
              <a:gd name="connsiteY13" fmla="*/ 103220 h 509214"/>
              <a:gd name="connsiteX14" fmla="*/ 1216540 w 1217267"/>
              <a:gd name="connsiteY14" fmla="*/ 162487 h 509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7267" h="509214">
                <a:moveTo>
                  <a:pt x="1216540" y="162487"/>
                </a:moveTo>
                <a:cubicBezTo>
                  <a:pt x="1205251" y="160017"/>
                  <a:pt x="962540" y="88403"/>
                  <a:pt x="962540" y="88403"/>
                </a:cubicBezTo>
                <a:cubicBezTo>
                  <a:pt x="872229" y="61592"/>
                  <a:pt x="758987" y="-11786"/>
                  <a:pt x="674673" y="1620"/>
                </a:cubicBezTo>
                <a:cubicBezTo>
                  <a:pt x="590359" y="15026"/>
                  <a:pt x="527211" y="119448"/>
                  <a:pt x="456656" y="168837"/>
                </a:cubicBezTo>
                <a:cubicBezTo>
                  <a:pt x="386100" y="218226"/>
                  <a:pt x="293320" y="269731"/>
                  <a:pt x="251340" y="297953"/>
                </a:cubicBezTo>
                <a:cubicBezTo>
                  <a:pt x="209360" y="326175"/>
                  <a:pt x="230173" y="319473"/>
                  <a:pt x="204773" y="338170"/>
                </a:cubicBezTo>
                <a:cubicBezTo>
                  <a:pt x="179373" y="356867"/>
                  <a:pt x="132807" y="383679"/>
                  <a:pt x="98940" y="410137"/>
                </a:cubicBezTo>
                <a:cubicBezTo>
                  <a:pt x="65073" y="436595"/>
                  <a:pt x="11451" y="480692"/>
                  <a:pt x="1573" y="496920"/>
                </a:cubicBezTo>
                <a:cubicBezTo>
                  <a:pt x="-8305" y="513148"/>
                  <a:pt x="31206" y="509267"/>
                  <a:pt x="39673" y="507503"/>
                </a:cubicBezTo>
                <a:cubicBezTo>
                  <a:pt x="48140" y="505739"/>
                  <a:pt x="45318" y="497626"/>
                  <a:pt x="52373" y="486337"/>
                </a:cubicBezTo>
                <a:cubicBezTo>
                  <a:pt x="59428" y="475048"/>
                  <a:pt x="12862" y="497273"/>
                  <a:pt x="82006" y="439770"/>
                </a:cubicBezTo>
                <a:cubicBezTo>
                  <a:pt x="151150" y="382267"/>
                  <a:pt x="361054" y="212228"/>
                  <a:pt x="467240" y="141320"/>
                </a:cubicBezTo>
                <a:cubicBezTo>
                  <a:pt x="573426" y="70412"/>
                  <a:pt x="625284" y="20670"/>
                  <a:pt x="719123" y="14320"/>
                </a:cubicBezTo>
                <a:cubicBezTo>
                  <a:pt x="812962" y="7970"/>
                  <a:pt x="955484" y="77820"/>
                  <a:pt x="1030273" y="103220"/>
                </a:cubicBezTo>
                <a:cubicBezTo>
                  <a:pt x="1105062" y="128620"/>
                  <a:pt x="1227829" y="164957"/>
                  <a:pt x="1216540" y="1624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E35B7956-84F4-4E20-95A9-B42732127412}"/>
              </a:ext>
            </a:extLst>
          </p:cNvPr>
          <p:cNvSpPr/>
          <p:nvPr/>
        </p:nvSpPr>
        <p:spPr>
          <a:xfrm>
            <a:off x="3757805" y="8840873"/>
            <a:ext cx="211762" cy="191013"/>
          </a:xfrm>
          <a:custGeom>
            <a:avLst/>
            <a:gdLst>
              <a:gd name="connsiteX0" fmla="*/ 210945 w 211762"/>
              <a:gd name="connsiteY0" fmla="*/ 444 h 191013"/>
              <a:gd name="connsiteX1" fmla="*/ 168612 w 211762"/>
              <a:gd name="connsiteY1" fmla="*/ 74527 h 191013"/>
              <a:gd name="connsiteX2" fmla="*/ 134745 w 211762"/>
              <a:gd name="connsiteY2" fmla="*/ 102044 h 191013"/>
              <a:gd name="connsiteX3" fmla="*/ 86062 w 211762"/>
              <a:gd name="connsiteY3" fmla="*/ 146494 h 191013"/>
              <a:gd name="connsiteX4" fmla="*/ 1395 w 211762"/>
              <a:gd name="connsiteY4" fmla="*/ 169777 h 191013"/>
              <a:gd name="connsiteX5" fmla="*/ 37378 w 211762"/>
              <a:gd name="connsiteY5" fmla="*/ 190944 h 191013"/>
              <a:gd name="connsiteX6" fmla="*/ 90295 w 211762"/>
              <a:gd name="connsiteY6" fmla="*/ 174010 h 191013"/>
              <a:gd name="connsiteX7" fmla="*/ 128395 w 211762"/>
              <a:gd name="connsiteY7" fmla="*/ 112627 h 191013"/>
              <a:gd name="connsiteX8" fmla="*/ 210945 w 211762"/>
              <a:gd name="connsiteY8" fmla="*/ 444 h 19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762" h="191013">
                <a:moveTo>
                  <a:pt x="210945" y="444"/>
                </a:moveTo>
                <a:cubicBezTo>
                  <a:pt x="217648" y="-5906"/>
                  <a:pt x="181312" y="57594"/>
                  <a:pt x="168612" y="74527"/>
                </a:cubicBezTo>
                <a:cubicBezTo>
                  <a:pt x="155912" y="91460"/>
                  <a:pt x="148503" y="90049"/>
                  <a:pt x="134745" y="102044"/>
                </a:cubicBezTo>
                <a:cubicBezTo>
                  <a:pt x="120987" y="114039"/>
                  <a:pt x="108287" y="135205"/>
                  <a:pt x="86062" y="146494"/>
                </a:cubicBezTo>
                <a:cubicBezTo>
                  <a:pt x="63837" y="157783"/>
                  <a:pt x="9509" y="162369"/>
                  <a:pt x="1395" y="169777"/>
                </a:cubicBezTo>
                <a:cubicBezTo>
                  <a:pt x="-6719" y="177185"/>
                  <a:pt x="22561" y="190239"/>
                  <a:pt x="37378" y="190944"/>
                </a:cubicBezTo>
                <a:cubicBezTo>
                  <a:pt x="52195" y="191649"/>
                  <a:pt x="75126" y="187063"/>
                  <a:pt x="90295" y="174010"/>
                </a:cubicBezTo>
                <a:cubicBezTo>
                  <a:pt x="105464" y="160957"/>
                  <a:pt x="109345" y="137674"/>
                  <a:pt x="128395" y="112627"/>
                </a:cubicBezTo>
                <a:cubicBezTo>
                  <a:pt x="147445" y="87580"/>
                  <a:pt x="204242" y="6794"/>
                  <a:pt x="210945" y="4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90F5AE9B-1E7D-4C85-8C4F-50879F0F7308}"/>
              </a:ext>
            </a:extLst>
          </p:cNvPr>
          <p:cNvSpPr/>
          <p:nvPr/>
        </p:nvSpPr>
        <p:spPr>
          <a:xfrm>
            <a:off x="3946924" y="8876481"/>
            <a:ext cx="470915" cy="250602"/>
          </a:xfrm>
          <a:custGeom>
            <a:avLst/>
            <a:gdLst>
              <a:gd name="connsiteX0" fmla="*/ 659 w 470915"/>
              <a:gd name="connsiteY0" fmla="*/ 250586 h 250602"/>
              <a:gd name="connsiteX1" fmla="*/ 172109 w 470915"/>
              <a:gd name="connsiteY1" fmla="*/ 129936 h 250602"/>
              <a:gd name="connsiteX2" fmla="*/ 358376 w 470915"/>
              <a:gd name="connsiteY2" fmla="*/ 53736 h 250602"/>
              <a:gd name="connsiteX3" fmla="*/ 470559 w 470915"/>
              <a:gd name="connsiteY3" fmla="*/ 2936 h 250602"/>
              <a:gd name="connsiteX4" fmla="*/ 388009 w 470915"/>
              <a:gd name="connsiteY4" fmla="*/ 13519 h 250602"/>
              <a:gd name="connsiteX5" fmla="*/ 229259 w 470915"/>
              <a:gd name="connsiteY5" fmla="*/ 74902 h 250602"/>
              <a:gd name="connsiteX6" fmla="*/ 117076 w 470915"/>
              <a:gd name="connsiteY6" fmla="*/ 138402 h 250602"/>
              <a:gd name="connsiteX7" fmla="*/ 659 w 470915"/>
              <a:gd name="connsiteY7" fmla="*/ 250586 h 25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915" h="250602">
                <a:moveTo>
                  <a:pt x="659" y="250586"/>
                </a:moveTo>
                <a:cubicBezTo>
                  <a:pt x="9831" y="249175"/>
                  <a:pt x="112490" y="162744"/>
                  <a:pt x="172109" y="129936"/>
                </a:cubicBezTo>
                <a:cubicBezTo>
                  <a:pt x="231728" y="97128"/>
                  <a:pt x="308634" y="74903"/>
                  <a:pt x="358376" y="53736"/>
                </a:cubicBezTo>
                <a:cubicBezTo>
                  <a:pt x="408118" y="32569"/>
                  <a:pt x="465620" y="9639"/>
                  <a:pt x="470559" y="2936"/>
                </a:cubicBezTo>
                <a:cubicBezTo>
                  <a:pt x="475498" y="-3767"/>
                  <a:pt x="428226" y="1525"/>
                  <a:pt x="388009" y="13519"/>
                </a:cubicBezTo>
                <a:cubicBezTo>
                  <a:pt x="347792" y="25513"/>
                  <a:pt x="274415" y="54088"/>
                  <a:pt x="229259" y="74902"/>
                </a:cubicBezTo>
                <a:cubicBezTo>
                  <a:pt x="184104" y="95716"/>
                  <a:pt x="153765" y="112296"/>
                  <a:pt x="117076" y="138402"/>
                </a:cubicBezTo>
                <a:cubicBezTo>
                  <a:pt x="80387" y="164508"/>
                  <a:pt x="-8513" y="251997"/>
                  <a:pt x="659" y="250586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18AF95EA-E67B-4D9C-93CC-1ACC504E49AF}"/>
              </a:ext>
            </a:extLst>
          </p:cNvPr>
          <p:cNvSpPr/>
          <p:nvPr/>
        </p:nvSpPr>
        <p:spPr>
          <a:xfrm>
            <a:off x="4063487" y="8632874"/>
            <a:ext cx="884155" cy="221842"/>
          </a:xfrm>
          <a:custGeom>
            <a:avLst/>
            <a:gdLst>
              <a:gd name="connsiteX0" fmla="*/ 876813 w 884155"/>
              <a:gd name="connsiteY0" fmla="*/ 153409 h 221842"/>
              <a:gd name="connsiteX1" fmla="*/ 813313 w 884155"/>
              <a:gd name="connsiteY1" fmla="*/ 147059 h 221842"/>
              <a:gd name="connsiteX2" fmla="*/ 574130 w 884155"/>
              <a:gd name="connsiteY2" fmla="*/ 49693 h 221842"/>
              <a:gd name="connsiteX3" fmla="*/ 411146 w 884155"/>
              <a:gd name="connsiteY3" fmla="*/ 1009 h 221842"/>
              <a:gd name="connsiteX4" fmla="*/ 229113 w 884155"/>
              <a:gd name="connsiteY4" fmla="*/ 92026 h 221842"/>
              <a:gd name="connsiteX5" fmla="*/ 2630 w 884155"/>
              <a:gd name="connsiteY5" fmla="*/ 221143 h 221842"/>
              <a:gd name="connsiteX6" fmla="*/ 114813 w 884155"/>
              <a:gd name="connsiteY6" fmla="*/ 142826 h 221842"/>
              <a:gd name="connsiteX7" fmla="*/ 254513 w 884155"/>
              <a:gd name="connsiteY7" fmla="*/ 125893 h 221842"/>
              <a:gd name="connsiteX8" fmla="*/ 461946 w 884155"/>
              <a:gd name="connsiteY8" fmla="*/ 79326 h 221842"/>
              <a:gd name="connsiteX9" fmla="*/ 671496 w 884155"/>
              <a:gd name="connsiteY9" fmla="*/ 125893 h 221842"/>
              <a:gd name="connsiteX10" fmla="*/ 876813 w 884155"/>
              <a:gd name="connsiteY10" fmla="*/ 153409 h 22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4155" h="221842">
                <a:moveTo>
                  <a:pt x="876813" y="153409"/>
                </a:moveTo>
                <a:cubicBezTo>
                  <a:pt x="900449" y="156937"/>
                  <a:pt x="863760" y="164345"/>
                  <a:pt x="813313" y="147059"/>
                </a:cubicBezTo>
                <a:cubicBezTo>
                  <a:pt x="762866" y="129773"/>
                  <a:pt x="641158" y="74035"/>
                  <a:pt x="574130" y="49693"/>
                </a:cubicBezTo>
                <a:cubicBezTo>
                  <a:pt x="507102" y="25351"/>
                  <a:pt x="468649" y="-6046"/>
                  <a:pt x="411146" y="1009"/>
                </a:cubicBezTo>
                <a:cubicBezTo>
                  <a:pt x="353643" y="8064"/>
                  <a:pt x="297199" y="55337"/>
                  <a:pt x="229113" y="92026"/>
                </a:cubicBezTo>
                <a:cubicBezTo>
                  <a:pt x="161027" y="128715"/>
                  <a:pt x="21680" y="212676"/>
                  <a:pt x="2630" y="221143"/>
                </a:cubicBezTo>
                <a:cubicBezTo>
                  <a:pt x="-16420" y="229610"/>
                  <a:pt x="72832" y="158701"/>
                  <a:pt x="114813" y="142826"/>
                </a:cubicBezTo>
                <a:cubicBezTo>
                  <a:pt x="156793" y="126951"/>
                  <a:pt x="196657" y="136476"/>
                  <a:pt x="254513" y="125893"/>
                </a:cubicBezTo>
                <a:cubicBezTo>
                  <a:pt x="312369" y="115310"/>
                  <a:pt x="392449" y="79326"/>
                  <a:pt x="461946" y="79326"/>
                </a:cubicBezTo>
                <a:cubicBezTo>
                  <a:pt x="531443" y="79326"/>
                  <a:pt x="609407" y="114604"/>
                  <a:pt x="671496" y="125893"/>
                </a:cubicBezTo>
                <a:cubicBezTo>
                  <a:pt x="733585" y="137182"/>
                  <a:pt x="853177" y="149881"/>
                  <a:pt x="876813" y="15340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2210C014-33B3-451A-8B14-3B26CD20C7D6}"/>
              </a:ext>
            </a:extLst>
          </p:cNvPr>
          <p:cNvSpPr/>
          <p:nvPr/>
        </p:nvSpPr>
        <p:spPr>
          <a:xfrm>
            <a:off x="4200239" y="8311703"/>
            <a:ext cx="696049" cy="353810"/>
          </a:xfrm>
          <a:custGeom>
            <a:avLst/>
            <a:gdLst>
              <a:gd name="connsiteX0" fmla="*/ 286 w 696049"/>
              <a:gd name="connsiteY0" fmla="*/ 36960 h 353810"/>
              <a:gd name="connsiteX1" fmla="*/ 132049 w 696049"/>
              <a:gd name="connsiteY1" fmla="*/ 98872 h 353810"/>
              <a:gd name="connsiteX2" fmla="*/ 301911 w 696049"/>
              <a:gd name="connsiteY2" fmla="*/ 84585 h 353810"/>
              <a:gd name="connsiteX3" fmla="*/ 454311 w 696049"/>
              <a:gd name="connsiteY3" fmla="*/ 78235 h 353810"/>
              <a:gd name="connsiteX4" fmla="*/ 503524 w 696049"/>
              <a:gd name="connsiteY4" fmla="*/ 97285 h 353810"/>
              <a:gd name="connsiteX5" fmla="*/ 544799 w 696049"/>
              <a:gd name="connsiteY5" fmla="*/ 183010 h 353810"/>
              <a:gd name="connsiteX6" fmla="*/ 695611 w 696049"/>
              <a:gd name="connsiteY6" fmla="*/ 352872 h 353810"/>
              <a:gd name="connsiteX7" fmla="*/ 587661 w 696049"/>
              <a:gd name="connsiteY7" fmla="*/ 243335 h 353810"/>
              <a:gd name="connsiteX8" fmla="*/ 497174 w 696049"/>
              <a:gd name="connsiteY8" fmla="*/ 73472 h 353810"/>
              <a:gd name="connsiteX9" fmla="*/ 428911 w 696049"/>
              <a:gd name="connsiteY9" fmla="*/ 54422 h 353810"/>
              <a:gd name="connsiteX10" fmla="*/ 389224 w 696049"/>
              <a:gd name="connsiteY10" fmla="*/ 36960 h 353810"/>
              <a:gd name="connsiteX11" fmla="*/ 328899 w 696049"/>
              <a:gd name="connsiteY11" fmla="*/ 447 h 353810"/>
              <a:gd name="connsiteX12" fmla="*/ 247936 w 696049"/>
              <a:gd name="connsiteY12" fmla="*/ 17910 h 353810"/>
              <a:gd name="connsiteX13" fmla="*/ 211424 w 696049"/>
              <a:gd name="connsiteY13" fmla="*/ 36960 h 353810"/>
              <a:gd name="connsiteX14" fmla="*/ 98711 w 696049"/>
              <a:gd name="connsiteY14" fmla="*/ 38547 h 353810"/>
              <a:gd name="connsiteX15" fmla="*/ 286 w 696049"/>
              <a:gd name="connsiteY15" fmla="*/ 36960 h 35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6049" h="353810">
                <a:moveTo>
                  <a:pt x="286" y="36960"/>
                </a:moveTo>
                <a:cubicBezTo>
                  <a:pt x="5842" y="47014"/>
                  <a:pt x="81778" y="90935"/>
                  <a:pt x="132049" y="98872"/>
                </a:cubicBezTo>
                <a:cubicBezTo>
                  <a:pt x="182320" y="106809"/>
                  <a:pt x="248201" y="88024"/>
                  <a:pt x="301911" y="84585"/>
                </a:cubicBezTo>
                <a:cubicBezTo>
                  <a:pt x="355621" y="81146"/>
                  <a:pt x="420709" y="76118"/>
                  <a:pt x="454311" y="78235"/>
                </a:cubicBezTo>
                <a:cubicBezTo>
                  <a:pt x="487913" y="80352"/>
                  <a:pt x="488443" y="79823"/>
                  <a:pt x="503524" y="97285"/>
                </a:cubicBezTo>
                <a:cubicBezTo>
                  <a:pt x="518605" y="114748"/>
                  <a:pt x="512785" y="140412"/>
                  <a:pt x="544799" y="183010"/>
                </a:cubicBezTo>
                <a:cubicBezTo>
                  <a:pt x="576814" y="225608"/>
                  <a:pt x="688467" y="342818"/>
                  <a:pt x="695611" y="352872"/>
                </a:cubicBezTo>
                <a:cubicBezTo>
                  <a:pt x="702755" y="362926"/>
                  <a:pt x="620734" y="289902"/>
                  <a:pt x="587661" y="243335"/>
                </a:cubicBezTo>
                <a:cubicBezTo>
                  <a:pt x="554588" y="196768"/>
                  <a:pt x="523632" y="104957"/>
                  <a:pt x="497174" y="73472"/>
                </a:cubicBezTo>
                <a:cubicBezTo>
                  <a:pt x="470716" y="41987"/>
                  <a:pt x="446903" y="60507"/>
                  <a:pt x="428911" y="54422"/>
                </a:cubicBezTo>
                <a:cubicBezTo>
                  <a:pt x="410919" y="48337"/>
                  <a:pt x="405893" y="45956"/>
                  <a:pt x="389224" y="36960"/>
                </a:cubicBezTo>
                <a:cubicBezTo>
                  <a:pt x="372555" y="27964"/>
                  <a:pt x="352447" y="3622"/>
                  <a:pt x="328899" y="447"/>
                </a:cubicBezTo>
                <a:cubicBezTo>
                  <a:pt x="305351" y="-2728"/>
                  <a:pt x="267515" y="11825"/>
                  <a:pt x="247936" y="17910"/>
                </a:cubicBezTo>
                <a:cubicBezTo>
                  <a:pt x="228357" y="23995"/>
                  <a:pt x="236295" y="33521"/>
                  <a:pt x="211424" y="36960"/>
                </a:cubicBezTo>
                <a:cubicBezTo>
                  <a:pt x="186553" y="40399"/>
                  <a:pt x="125963" y="40664"/>
                  <a:pt x="98711" y="38547"/>
                </a:cubicBezTo>
                <a:cubicBezTo>
                  <a:pt x="71459" y="36430"/>
                  <a:pt x="-5270" y="26906"/>
                  <a:pt x="286" y="3696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BE336DCF-E90A-4D22-B3EE-6165E33D2E24}"/>
              </a:ext>
            </a:extLst>
          </p:cNvPr>
          <p:cNvSpPr/>
          <p:nvPr/>
        </p:nvSpPr>
        <p:spPr>
          <a:xfrm>
            <a:off x="4176594" y="8184926"/>
            <a:ext cx="1036896" cy="587091"/>
          </a:xfrm>
          <a:custGeom>
            <a:avLst/>
            <a:gdLst>
              <a:gd name="connsiteX0" fmla="*/ 1036756 w 1036896"/>
              <a:gd name="connsiteY0" fmla="*/ 586012 h 587091"/>
              <a:gd name="connsiteX1" fmla="*/ 970081 w 1036896"/>
              <a:gd name="connsiteY1" fmla="*/ 538387 h 587091"/>
              <a:gd name="connsiteX2" fmla="*/ 936744 w 1036896"/>
              <a:gd name="connsiteY2" fmla="*/ 479649 h 587091"/>
              <a:gd name="connsiteX3" fmla="*/ 873244 w 1036896"/>
              <a:gd name="connsiteY3" fmla="*/ 424087 h 587091"/>
              <a:gd name="connsiteX4" fmla="*/ 844669 w 1036896"/>
              <a:gd name="connsiteY4" fmla="*/ 365349 h 587091"/>
              <a:gd name="connsiteX5" fmla="*/ 773231 w 1036896"/>
              <a:gd name="connsiteY5" fmla="*/ 297087 h 587091"/>
              <a:gd name="connsiteX6" fmla="*/ 731956 w 1036896"/>
              <a:gd name="connsiteY6" fmla="*/ 228824 h 587091"/>
              <a:gd name="connsiteX7" fmla="*/ 741481 w 1036896"/>
              <a:gd name="connsiteY7" fmla="*/ 139924 h 587091"/>
              <a:gd name="connsiteX8" fmla="*/ 625594 w 1036896"/>
              <a:gd name="connsiteY8" fmla="*/ 74837 h 587091"/>
              <a:gd name="connsiteX9" fmla="*/ 447794 w 1036896"/>
              <a:gd name="connsiteY9" fmla="*/ 3399 h 587091"/>
              <a:gd name="connsiteX10" fmla="*/ 257294 w 1036896"/>
              <a:gd name="connsiteY10" fmla="*/ 19274 h 587091"/>
              <a:gd name="connsiteX11" fmla="*/ 123944 w 1036896"/>
              <a:gd name="connsiteY11" fmla="*/ 87537 h 587091"/>
              <a:gd name="connsiteX12" fmla="*/ 3294 w 1036896"/>
              <a:gd name="connsiteY12" fmla="*/ 149449 h 587091"/>
              <a:gd name="connsiteX13" fmla="*/ 260469 w 1036896"/>
              <a:gd name="connsiteY13" fmla="*/ 33562 h 587091"/>
              <a:gd name="connsiteX14" fmla="*/ 543044 w 1036896"/>
              <a:gd name="connsiteY14" fmla="*/ 60549 h 587091"/>
              <a:gd name="connsiteX15" fmla="*/ 693856 w 1036896"/>
              <a:gd name="connsiteY15" fmla="*/ 166912 h 587091"/>
              <a:gd name="connsiteX16" fmla="*/ 687506 w 1036896"/>
              <a:gd name="connsiteY16" fmla="*/ 220887 h 587091"/>
              <a:gd name="connsiteX17" fmla="*/ 722431 w 1036896"/>
              <a:gd name="connsiteY17" fmla="*/ 295499 h 587091"/>
              <a:gd name="connsiteX18" fmla="*/ 790694 w 1036896"/>
              <a:gd name="connsiteY18" fmla="*/ 339949 h 587091"/>
              <a:gd name="connsiteX19" fmla="*/ 912931 w 1036896"/>
              <a:gd name="connsiteY19" fmla="*/ 417737 h 587091"/>
              <a:gd name="connsiteX20" fmla="*/ 985956 w 1036896"/>
              <a:gd name="connsiteY20" fmla="*/ 490762 h 587091"/>
              <a:gd name="connsiteX21" fmla="*/ 1036756 w 1036896"/>
              <a:gd name="connsiteY21" fmla="*/ 586012 h 58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6896" h="587091">
                <a:moveTo>
                  <a:pt x="1036756" y="586012"/>
                </a:moveTo>
                <a:cubicBezTo>
                  <a:pt x="1034110" y="593949"/>
                  <a:pt x="986750" y="556114"/>
                  <a:pt x="970081" y="538387"/>
                </a:cubicBezTo>
                <a:cubicBezTo>
                  <a:pt x="953412" y="520660"/>
                  <a:pt x="952883" y="498699"/>
                  <a:pt x="936744" y="479649"/>
                </a:cubicBezTo>
                <a:cubicBezTo>
                  <a:pt x="920605" y="460599"/>
                  <a:pt x="888590" y="443137"/>
                  <a:pt x="873244" y="424087"/>
                </a:cubicBezTo>
                <a:cubicBezTo>
                  <a:pt x="857898" y="405037"/>
                  <a:pt x="861338" y="386516"/>
                  <a:pt x="844669" y="365349"/>
                </a:cubicBezTo>
                <a:cubicBezTo>
                  <a:pt x="828000" y="344182"/>
                  <a:pt x="792016" y="319841"/>
                  <a:pt x="773231" y="297087"/>
                </a:cubicBezTo>
                <a:cubicBezTo>
                  <a:pt x="754446" y="274333"/>
                  <a:pt x="737248" y="255018"/>
                  <a:pt x="731956" y="228824"/>
                </a:cubicBezTo>
                <a:cubicBezTo>
                  <a:pt x="726664" y="202630"/>
                  <a:pt x="759208" y="165588"/>
                  <a:pt x="741481" y="139924"/>
                </a:cubicBezTo>
                <a:cubicBezTo>
                  <a:pt x="723754" y="114260"/>
                  <a:pt x="674542" y="97591"/>
                  <a:pt x="625594" y="74837"/>
                </a:cubicBezTo>
                <a:cubicBezTo>
                  <a:pt x="576646" y="52083"/>
                  <a:pt x="509177" y="12659"/>
                  <a:pt x="447794" y="3399"/>
                </a:cubicBezTo>
                <a:cubicBezTo>
                  <a:pt x="386411" y="-5861"/>
                  <a:pt x="311269" y="5251"/>
                  <a:pt x="257294" y="19274"/>
                </a:cubicBezTo>
                <a:cubicBezTo>
                  <a:pt x="203319" y="33297"/>
                  <a:pt x="123944" y="87537"/>
                  <a:pt x="123944" y="87537"/>
                </a:cubicBezTo>
                <a:cubicBezTo>
                  <a:pt x="81611" y="109233"/>
                  <a:pt x="-19460" y="158445"/>
                  <a:pt x="3294" y="149449"/>
                </a:cubicBezTo>
                <a:cubicBezTo>
                  <a:pt x="26048" y="140453"/>
                  <a:pt x="170511" y="48379"/>
                  <a:pt x="260469" y="33562"/>
                </a:cubicBezTo>
                <a:cubicBezTo>
                  <a:pt x="350427" y="18745"/>
                  <a:pt x="470813" y="38324"/>
                  <a:pt x="543044" y="60549"/>
                </a:cubicBezTo>
                <a:cubicBezTo>
                  <a:pt x="615275" y="82774"/>
                  <a:pt x="669779" y="140189"/>
                  <a:pt x="693856" y="166912"/>
                </a:cubicBezTo>
                <a:cubicBezTo>
                  <a:pt x="717933" y="193635"/>
                  <a:pt x="682744" y="199456"/>
                  <a:pt x="687506" y="220887"/>
                </a:cubicBezTo>
                <a:cubicBezTo>
                  <a:pt x="692268" y="242318"/>
                  <a:pt x="705233" y="275655"/>
                  <a:pt x="722431" y="295499"/>
                </a:cubicBezTo>
                <a:cubicBezTo>
                  <a:pt x="739629" y="315343"/>
                  <a:pt x="790694" y="339949"/>
                  <a:pt x="790694" y="339949"/>
                </a:cubicBezTo>
                <a:cubicBezTo>
                  <a:pt x="822444" y="360322"/>
                  <a:pt x="880387" y="392602"/>
                  <a:pt x="912931" y="417737"/>
                </a:cubicBezTo>
                <a:cubicBezTo>
                  <a:pt x="945475" y="442872"/>
                  <a:pt x="967964" y="465362"/>
                  <a:pt x="985956" y="490762"/>
                </a:cubicBezTo>
                <a:cubicBezTo>
                  <a:pt x="1003948" y="516162"/>
                  <a:pt x="1039402" y="578075"/>
                  <a:pt x="1036756" y="58601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63E566B1-6806-4C92-A0C3-A4144B455D03}"/>
              </a:ext>
            </a:extLst>
          </p:cNvPr>
          <p:cNvSpPr/>
          <p:nvPr/>
        </p:nvSpPr>
        <p:spPr>
          <a:xfrm>
            <a:off x="4178920" y="8227857"/>
            <a:ext cx="242335" cy="117933"/>
          </a:xfrm>
          <a:custGeom>
            <a:avLst/>
            <a:gdLst>
              <a:gd name="connsiteX0" fmla="*/ 240680 w 242335"/>
              <a:gd name="connsiteY0" fmla="*/ 156 h 117933"/>
              <a:gd name="connsiteX1" fmla="*/ 169243 w 242335"/>
              <a:gd name="connsiteY1" fmla="*/ 87468 h 117933"/>
              <a:gd name="connsiteX2" fmla="*/ 968 w 242335"/>
              <a:gd name="connsiteY2" fmla="*/ 112868 h 117933"/>
              <a:gd name="connsiteX3" fmla="*/ 105743 w 242335"/>
              <a:gd name="connsiteY3" fmla="*/ 111281 h 117933"/>
              <a:gd name="connsiteX4" fmla="*/ 240680 w 242335"/>
              <a:gd name="connsiteY4" fmla="*/ 156 h 11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335" h="117933">
                <a:moveTo>
                  <a:pt x="240680" y="156"/>
                </a:moveTo>
                <a:cubicBezTo>
                  <a:pt x="251263" y="-3813"/>
                  <a:pt x="209195" y="68683"/>
                  <a:pt x="169243" y="87468"/>
                </a:cubicBezTo>
                <a:cubicBezTo>
                  <a:pt x="129291" y="106253"/>
                  <a:pt x="11551" y="108899"/>
                  <a:pt x="968" y="112868"/>
                </a:cubicBezTo>
                <a:cubicBezTo>
                  <a:pt x="-9615" y="116837"/>
                  <a:pt x="69231" y="122658"/>
                  <a:pt x="105743" y="111281"/>
                </a:cubicBezTo>
                <a:cubicBezTo>
                  <a:pt x="142255" y="99904"/>
                  <a:pt x="230097" y="4125"/>
                  <a:pt x="240680" y="15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07C642F4-E24D-4642-BF4F-ECCE90AB57D4}"/>
              </a:ext>
            </a:extLst>
          </p:cNvPr>
          <p:cNvSpPr/>
          <p:nvPr/>
        </p:nvSpPr>
        <p:spPr>
          <a:xfrm>
            <a:off x="4506912" y="8314939"/>
            <a:ext cx="307987" cy="129143"/>
          </a:xfrm>
          <a:custGeom>
            <a:avLst/>
            <a:gdLst>
              <a:gd name="connsiteX0" fmla="*/ 1 w 307987"/>
              <a:gd name="connsiteY0" fmla="*/ 386 h 129143"/>
              <a:gd name="connsiteX1" fmla="*/ 239713 w 307987"/>
              <a:gd name="connsiteY1" fmla="*/ 38486 h 129143"/>
              <a:gd name="connsiteX2" fmla="*/ 307976 w 307987"/>
              <a:gd name="connsiteY2" fmla="*/ 128974 h 129143"/>
              <a:gd name="connsiteX3" fmla="*/ 236538 w 307987"/>
              <a:gd name="connsiteY3" fmla="*/ 59124 h 129143"/>
              <a:gd name="connsiteX4" fmla="*/ 1 w 307987"/>
              <a:gd name="connsiteY4" fmla="*/ 386 h 12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987" h="129143">
                <a:moveTo>
                  <a:pt x="1" y="386"/>
                </a:moveTo>
                <a:cubicBezTo>
                  <a:pt x="530" y="-3054"/>
                  <a:pt x="188384" y="17055"/>
                  <a:pt x="239713" y="38486"/>
                </a:cubicBezTo>
                <a:cubicBezTo>
                  <a:pt x="291042" y="59917"/>
                  <a:pt x="308505" y="125534"/>
                  <a:pt x="307976" y="128974"/>
                </a:cubicBezTo>
                <a:cubicBezTo>
                  <a:pt x="307447" y="132414"/>
                  <a:pt x="289190" y="82672"/>
                  <a:pt x="236538" y="59124"/>
                </a:cubicBezTo>
                <a:cubicBezTo>
                  <a:pt x="183886" y="35576"/>
                  <a:pt x="-528" y="3826"/>
                  <a:pt x="1" y="386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B2CB94E2-7807-41F0-B8DA-1D5DB9A71C8B}"/>
              </a:ext>
            </a:extLst>
          </p:cNvPr>
          <p:cNvSpPr/>
          <p:nvPr/>
        </p:nvSpPr>
        <p:spPr>
          <a:xfrm>
            <a:off x="4977712" y="8073967"/>
            <a:ext cx="171084" cy="535586"/>
          </a:xfrm>
          <a:custGeom>
            <a:avLst/>
            <a:gdLst>
              <a:gd name="connsiteX0" fmla="*/ 30851 w 171084"/>
              <a:gd name="connsiteY0" fmla="*/ 58 h 535586"/>
              <a:gd name="connsiteX1" fmla="*/ 57838 w 171084"/>
              <a:gd name="connsiteY1" fmla="*/ 93721 h 535586"/>
              <a:gd name="connsiteX2" fmla="*/ 29263 w 171084"/>
              <a:gd name="connsiteY2" fmla="*/ 147696 h 535586"/>
              <a:gd name="connsiteX3" fmla="*/ 22913 w 171084"/>
              <a:gd name="connsiteY3" fmla="*/ 288983 h 535586"/>
              <a:gd name="connsiteX4" fmla="*/ 111813 w 171084"/>
              <a:gd name="connsiteY4" fmla="*/ 431858 h 535586"/>
              <a:gd name="connsiteX5" fmla="*/ 168963 w 171084"/>
              <a:gd name="connsiteY5" fmla="*/ 535046 h 535586"/>
              <a:gd name="connsiteX6" fmla="*/ 37201 w 171084"/>
              <a:gd name="connsiteY6" fmla="*/ 469958 h 535586"/>
              <a:gd name="connsiteX7" fmla="*/ 37201 w 171084"/>
              <a:gd name="connsiteY7" fmla="*/ 414396 h 535586"/>
              <a:gd name="connsiteX8" fmla="*/ 5451 w 171084"/>
              <a:gd name="connsiteY8" fmla="*/ 284221 h 535586"/>
              <a:gd name="connsiteX9" fmla="*/ 2276 w 171084"/>
              <a:gd name="connsiteY9" fmla="*/ 200083 h 535586"/>
              <a:gd name="connsiteX10" fmla="*/ 29263 w 171084"/>
              <a:gd name="connsiteY10" fmla="*/ 108008 h 535586"/>
              <a:gd name="connsiteX11" fmla="*/ 30851 w 171084"/>
              <a:gd name="connsiteY11" fmla="*/ 58 h 535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084" h="535586">
                <a:moveTo>
                  <a:pt x="30851" y="58"/>
                </a:moveTo>
                <a:cubicBezTo>
                  <a:pt x="35613" y="-2323"/>
                  <a:pt x="58103" y="69115"/>
                  <a:pt x="57838" y="93721"/>
                </a:cubicBezTo>
                <a:cubicBezTo>
                  <a:pt x="57573" y="118327"/>
                  <a:pt x="35084" y="115152"/>
                  <a:pt x="29263" y="147696"/>
                </a:cubicBezTo>
                <a:cubicBezTo>
                  <a:pt x="23442" y="180240"/>
                  <a:pt x="9155" y="241623"/>
                  <a:pt x="22913" y="288983"/>
                </a:cubicBezTo>
                <a:cubicBezTo>
                  <a:pt x="36671" y="336343"/>
                  <a:pt x="87471" y="390848"/>
                  <a:pt x="111813" y="431858"/>
                </a:cubicBezTo>
                <a:cubicBezTo>
                  <a:pt x="136155" y="472868"/>
                  <a:pt x="181398" y="528696"/>
                  <a:pt x="168963" y="535046"/>
                </a:cubicBezTo>
                <a:cubicBezTo>
                  <a:pt x="156528" y="541396"/>
                  <a:pt x="59161" y="490066"/>
                  <a:pt x="37201" y="469958"/>
                </a:cubicBezTo>
                <a:cubicBezTo>
                  <a:pt x="15241" y="449850"/>
                  <a:pt x="42493" y="445352"/>
                  <a:pt x="37201" y="414396"/>
                </a:cubicBezTo>
                <a:cubicBezTo>
                  <a:pt x="31909" y="383440"/>
                  <a:pt x="11272" y="319940"/>
                  <a:pt x="5451" y="284221"/>
                </a:cubicBezTo>
                <a:cubicBezTo>
                  <a:pt x="-370" y="248502"/>
                  <a:pt x="-1693" y="229452"/>
                  <a:pt x="2276" y="200083"/>
                </a:cubicBezTo>
                <a:cubicBezTo>
                  <a:pt x="6245" y="170714"/>
                  <a:pt x="22913" y="140287"/>
                  <a:pt x="29263" y="108008"/>
                </a:cubicBezTo>
                <a:cubicBezTo>
                  <a:pt x="35613" y="75729"/>
                  <a:pt x="26089" y="2439"/>
                  <a:pt x="30851" y="5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18D60684-CF1C-402E-9B5C-A2EC868D008F}"/>
              </a:ext>
            </a:extLst>
          </p:cNvPr>
          <p:cNvSpPr/>
          <p:nvPr/>
        </p:nvSpPr>
        <p:spPr>
          <a:xfrm>
            <a:off x="5053693" y="8203924"/>
            <a:ext cx="468097" cy="927583"/>
          </a:xfrm>
          <a:custGeom>
            <a:avLst/>
            <a:gdLst>
              <a:gd name="connsiteX0" fmla="*/ 907 w 468097"/>
              <a:gd name="connsiteY0" fmla="*/ 276 h 927583"/>
              <a:gd name="connsiteX1" fmla="*/ 32657 w 468097"/>
              <a:gd name="connsiteY1" fmla="*/ 129393 h 927583"/>
              <a:gd name="connsiteX2" fmla="*/ 153307 w 468097"/>
              <a:gd name="connsiteY2" fmla="*/ 252159 h 927583"/>
              <a:gd name="connsiteX3" fmla="*/ 250674 w 468097"/>
              <a:gd name="connsiteY3" fmla="*/ 415143 h 927583"/>
              <a:gd name="connsiteX4" fmla="*/ 293007 w 468097"/>
              <a:gd name="connsiteY4" fmla="*/ 565426 h 927583"/>
              <a:gd name="connsiteX5" fmla="*/ 464457 w 468097"/>
              <a:gd name="connsiteY5" fmla="*/ 918909 h 927583"/>
              <a:gd name="connsiteX6" fmla="*/ 403074 w 468097"/>
              <a:gd name="connsiteY6" fmla="*/ 798259 h 927583"/>
              <a:gd name="connsiteX7" fmla="*/ 320524 w 468097"/>
              <a:gd name="connsiteY7" fmla="*/ 565426 h 927583"/>
              <a:gd name="connsiteX8" fmla="*/ 174474 w 468097"/>
              <a:gd name="connsiteY8" fmla="*/ 309309 h 927583"/>
              <a:gd name="connsiteX9" fmla="*/ 58057 w 468097"/>
              <a:gd name="connsiteY9" fmla="*/ 165376 h 927583"/>
              <a:gd name="connsiteX10" fmla="*/ 907 w 468097"/>
              <a:gd name="connsiteY10" fmla="*/ 276 h 92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097" h="927583">
                <a:moveTo>
                  <a:pt x="907" y="276"/>
                </a:moveTo>
                <a:cubicBezTo>
                  <a:pt x="-3326" y="-5721"/>
                  <a:pt x="7257" y="87413"/>
                  <a:pt x="32657" y="129393"/>
                </a:cubicBezTo>
                <a:cubicBezTo>
                  <a:pt x="58057" y="171373"/>
                  <a:pt x="116971" y="204534"/>
                  <a:pt x="153307" y="252159"/>
                </a:cubicBezTo>
                <a:cubicBezTo>
                  <a:pt x="189643" y="299784"/>
                  <a:pt x="227391" y="362932"/>
                  <a:pt x="250674" y="415143"/>
                </a:cubicBezTo>
                <a:cubicBezTo>
                  <a:pt x="273957" y="467354"/>
                  <a:pt x="257377" y="481465"/>
                  <a:pt x="293007" y="565426"/>
                </a:cubicBezTo>
                <a:cubicBezTo>
                  <a:pt x="328638" y="649387"/>
                  <a:pt x="446113" y="880104"/>
                  <a:pt x="464457" y="918909"/>
                </a:cubicBezTo>
                <a:cubicBezTo>
                  <a:pt x="482801" y="957714"/>
                  <a:pt x="427063" y="857173"/>
                  <a:pt x="403074" y="798259"/>
                </a:cubicBezTo>
                <a:cubicBezTo>
                  <a:pt x="379085" y="739345"/>
                  <a:pt x="358624" y="646918"/>
                  <a:pt x="320524" y="565426"/>
                </a:cubicBezTo>
                <a:cubicBezTo>
                  <a:pt x="282424" y="483934"/>
                  <a:pt x="218218" y="375984"/>
                  <a:pt x="174474" y="309309"/>
                </a:cubicBezTo>
                <a:cubicBezTo>
                  <a:pt x="130730" y="242634"/>
                  <a:pt x="85221" y="213001"/>
                  <a:pt x="58057" y="165376"/>
                </a:cubicBezTo>
                <a:cubicBezTo>
                  <a:pt x="30893" y="117751"/>
                  <a:pt x="5140" y="6273"/>
                  <a:pt x="907" y="27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43747080-1019-49A1-AADD-F4680F3F1ABF}"/>
              </a:ext>
            </a:extLst>
          </p:cNvPr>
          <p:cNvSpPr/>
          <p:nvPr/>
        </p:nvSpPr>
        <p:spPr>
          <a:xfrm>
            <a:off x="4993113" y="8032737"/>
            <a:ext cx="321885" cy="622679"/>
          </a:xfrm>
          <a:custGeom>
            <a:avLst/>
            <a:gdLst>
              <a:gd name="connsiteX0" fmla="*/ 321837 w 321885"/>
              <a:gd name="connsiteY0" fmla="*/ 622313 h 622679"/>
              <a:gd name="connsiteX1" fmla="*/ 203304 w 321885"/>
              <a:gd name="connsiteY1" fmla="*/ 391596 h 622679"/>
              <a:gd name="connsiteX2" fmla="*/ 146154 w 321885"/>
              <a:gd name="connsiteY2" fmla="*/ 334446 h 622679"/>
              <a:gd name="connsiteX3" fmla="*/ 127104 w 321885"/>
              <a:gd name="connsiteY3" fmla="*/ 156646 h 622679"/>
              <a:gd name="connsiteX4" fmla="*/ 95354 w 321885"/>
              <a:gd name="connsiteY4" fmla="*/ 33880 h 622679"/>
              <a:gd name="connsiteX5" fmla="*/ 44554 w 321885"/>
              <a:gd name="connsiteY5" fmla="*/ 13 h 622679"/>
              <a:gd name="connsiteX6" fmla="*/ 104 w 321885"/>
              <a:gd name="connsiteY6" fmla="*/ 29646 h 622679"/>
              <a:gd name="connsiteX7" fmla="*/ 57254 w 321885"/>
              <a:gd name="connsiteY7" fmla="*/ 23296 h 622679"/>
              <a:gd name="connsiteX8" fmla="*/ 131337 w 321885"/>
              <a:gd name="connsiteY8" fmla="*/ 101613 h 622679"/>
              <a:gd name="connsiteX9" fmla="*/ 188487 w 321885"/>
              <a:gd name="connsiteY9" fmla="*/ 332330 h 622679"/>
              <a:gd name="connsiteX10" fmla="*/ 321837 w 321885"/>
              <a:gd name="connsiteY10" fmla="*/ 622313 h 622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885" h="622679">
                <a:moveTo>
                  <a:pt x="321837" y="622313"/>
                </a:moveTo>
                <a:cubicBezTo>
                  <a:pt x="324307" y="632191"/>
                  <a:pt x="232584" y="439574"/>
                  <a:pt x="203304" y="391596"/>
                </a:cubicBezTo>
                <a:cubicBezTo>
                  <a:pt x="174024" y="343618"/>
                  <a:pt x="158854" y="373604"/>
                  <a:pt x="146154" y="334446"/>
                </a:cubicBezTo>
                <a:cubicBezTo>
                  <a:pt x="133454" y="295288"/>
                  <a:pt x="135571" y="206740"/>
                  <a:pt x="127104" y="156646"/>
                </a:cubicBezTo>
                <a:cubicBezTo>
                  <a:pt x="118637" y="106552"/>
                  <a:pt x="109112" y="59985"/>
                  <a:pt x="95354" y="33880"/>
                </a:cubicBezTo>
                <a:cubicBezTo>
                  <a:pt x="81596" y="7775"/>
                  <a:pt x="60429" y="719"/>
                  <a:pt x="44554" y="13"/>
                </a:cubicBezTo>
                <a:cubicBezTo>
                  <a:pt x="28679" y="-693"/>
                  <a:pt x="-2013" y="25766"/>
                  <a:pt x="104" y="29646"/>
                </a:cubicBezTo>
                <a:cubicBezTo>
                  <a:pt x="2221" y="33526"/>
                  <a:pt x="35382" y="11301"/>
                  <a:pt x="57254" y="23296"/>
                </a:cubicBezTo>
                <a:cubicBezTo>
                  <a:pt x="79126" y="35290"/>
                  <a:pt x="109465" y="50107"/>
                  <a:pt x="131337" y="101613"/>
                </a:cubicBezTo>
                <a:cubicBezTo>
                  <a:pt x="153209" y="153119"/>
                  <a:pt x="156737" y="252602"/>
                  <a:pt x="188487" y="332330"/>
                </a:cubicBezTo>
                <a:cubicBezTo>
                  <a:pt x="220237" y="412058"/>
                  <a:pt x="319367" y="612435"/>
                  <a:pt x="321837" y="62231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CB496CF4-8670-4005-80EF-81ED7CC7037F}"/>
              </a:ext>
            </a:extLst>
          </p:cNvPr>
          <p:cNvSpPr/>
          <p:nvPr/>
        </p:nvSpPr>
        <p:spPr>
          <a:xfrm>
            <a:off x="5182950" y="4247448"/>
            <a:ext cx="2119358" cy="2571212"/>
          </a:xfrm>
          <a:custGeom>
            <a:avLst/>
            <a:gdLst>
              <a:gd name="connsiteX0" fmla="*/ 30400 w 2119358"/>
              <a:gd name="connsiteY0" fmla="*/ 13402 h 2571212"/>
              <a:gd name="connsiteX1" fmla="*/ 62150 w 2119358"/>
              <a:gd name="connsiteY1" fmla="*/ 76902 h 2571212"/>
              <a:gd name="connsiteX2" fmla="*/ 328850 w 2119358"/>
              <a:gd name="connsiteY2" fmla="*/ 616652 h 2571212"/>
              <a:gd name="connsiteX3" fmla="*/ 786050 w 2119358"/>
              <a:gd name="connsiteY3" fmla="*/ 1099252 h 2571212"/>
              <a:gd name="connsiteX4" fmla="*/ 1027350 w 2119358"/>
              <a:gd name="connsiteY4" fmla="*/ 1442152 h 2571212"/>
              <a:gd name="connsiteX5" fmla="*/ 1408350 w 2119358"/>
              <a:gd name="connsiteY5" fmla="*/ 1886652 h 2571212"/>
              <a:gd name="connsiteX6" fmla="*/ 1833800 w 2119358"/>
              <a:gd name="connsiteY6" fmla="*/ 2140652 h 2571212"/>
              <a:gd name="connsiteX7" fmla="*/ 2030650 w 2119358"/>
              <a:gd name="connsiteY7" fmla="*/ 2401002 h 2571212"/>
              <a:gd name="connsiteX8" fmla="*/ 2081450 w 2119358"/>
              <a:gd name="connsiteY8" fmla="*/ 2553402 h 2571212"/>
              <a:gd name="connsiteX9" fmla="*/ 1471850 w 2119358"/>
              <a:gd name="connsiteY9" fmla="*/ 1981902 h 2571212"/>
              <a:gd name="connsiteX10" fmla="*/ 741600 w 2119358"/>
              <a:gd name="connsiteY10" fmla="*/ 1131002 h 2571212"/>
              <a:gd name="connsiteX11" fmla="*/ 563800 w 2119358"/>
              <a:gd name="connsiteY11" fmla="*/ 388052 h 2571212"/>
              <a:gd name="connsiteX12" fmla="*/ 30400 w 2119358"/>
              <a:gd name="connsiteY12" fmla="*/ 13402 h 257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9358" h="2571212">
                <a:moveTo>
                  <a:pt x="30400" y="13402"/>
                </a:moveTo>
                <a:cubicBezTo>
                  <a:pt x="-53208" y="-38456"/>
                  <a:pt x="62150" y="76902"/>
                  <a:pt x="62150" y="76902"/>
                </a:cubicBezTo>
                <a:cubicBezTo>
                  <a:pt x="111892" y="177444"/>
                  <a:pt x="208200" y="446260"/>
                  <a:pt x="328850" y="616652"/>
                </a:cubicBezTo>
                <a:cubicBezTo>
                  <a:pt x="449500" y="787044"/>
                  <a:pt x="669633" y="961669"/>
                  <a:pt x="786050" y="1099252"/>
                </a:cubicBezTo>
                <a:cubicBezTo>
                  <a:pt x="902467" y="1236835"/>
                  <a:pt x="923633" y="1310919"/>
                  <a:pt x="1027350" y="1442152"/>
                </a:cubicBezTo>
                <a:cubicBezTo>
                  <a:pt x="1131067" y="1573385"/>
                  <a:pt x="1273942" y="1770235"/>
                  <a:pt x="1408350" y="1886652"/>
                </a:cubicBezTo>
                <a:cubicBezTo>
                  <a:pt x="1542758" y="2003069"/>
                  <a:pt x="1730084" y="2054927"/>
                  <a:pt x="1833800" y="2140652"/>
                </a:cubicBezTo>
                <a:cubicBezTo>
                  <a:pt x="1937516" y="2226377"/>
                  <a:pt x="1989375" y="2332210"/>
                  <a:pt x="2030650" y="2401002"/>
                </a:cubicBezTo>
                <a:cubicBezTo>
                  <a:pt x="2071925" y="2469794"/>
                  <a:pt x="2174583" y="2623252"/>
                  <a:pt x="2081450" y="2553402"/>
                </a:cubicBezTo>
                <a:cubicBezTo>
                  <a:pt x="1988317" y="2483552"/>
                  <a:pt x="1695158" y="2218969"/>
                  <a:pt x="1471850" y="1981902"/>
                </a:cubicBezTo>
                <a:cubicBezTo>
                  <a:pt x="1248542" y="1744835"/>
                  <a:pt x="892942" y="1396644"/>
                  <a:pt x="741600" y="1131002"/>
                </a:cubicBezTo>
                <a:cubicBezTo>
                  <a:pt x="590258" y="865360"/>
                  <a:pt x="678100" y="572202"/>
                  <a:pt x="563800" y="388052"/>
                </a:cubicBezTo>
                <a:cubicBezTo>
                  <a:pt x="449500" y="203902"/>
                  <a:pt x="114008" y="65260"/>
                  <a:pt x="30400" y="1340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E8621B5B-D254-4F64-94F3-F90E1A7F5C75}"/>
              </a:ext>
            </a:extLst>
          </p:cNvPr>
          <p:cNvSpPr/>
          <p:nvPr/>
        </p:nvSpPr>
        <p:spPr>
          <a:xfrm>
            <a:off x="5456649" y="6629991"/>
            <a:ext cx="1780621" cy="2808196"/>
          </a:xfrm>
          <a:custGeom>
            <a:avLst/>
            <a:gdLst>
              <a:gd name="connsiteX0" fmla="*/ 1776001 w 1780621"/>
              <a:gd name="connsiteY0" fmla="*/ 12109 h 2808196"/>
              <a:gd name="connsiteX1" fmla="*/ 1642651 w 1780621"/>
              <a:gd name="connsiteY1" fmla="*/ 450259 h 2808196"/>
              <a:gd name="connsiteX2" fmla="*/ 861601 w 1780621"/>
              <a:gd name="connsiteY2" fmla="*/ 1701209 h 2808196"/>
              <a:gd name="connsiteX3" fmla="*/ 353601 w 1780621"/>
              <a:gd name="connsiteY3" fmla="*/ 2596559 h 2808196"/>
              <a:gd name="connsiteX4" fmla="*/ 239301 w 1780621"/>
              <a:gd name="connsiteY4" fmla="*/ 2780709 h 2808196"/>
              <a:gd name="connsiteX5" fmla="*/ 10701 w 1780621"/>
              <a:gd name="connsiteY5" fmla="*/ 2774359 h 2808196"/>
              <a:gd name="connsiteX6" fmla="*/ 36101 w 1780621"/>
              <a:gd name="connsiteY6" fmla="*/ 2469559 h 2808196"/>
              <a:gd name="connsiteX7" fmla="*/ 23401 w 1780621"/>
              <a:gd name="connsiteY7" fmla="*/ 2685459 h 2808196"/>
              <a:gd name="connsiteX8" fmla="*/ 353601 w 1780621"/>
              <a:gd name="connsiteY8" fmla="*/ 2431459 h 2808196"/>
              <a:gd name="connsiteX9" fmla="*/ 1388651 w 1780621"/>
              <a:gd name="connsiteY9" fmla="*/ 621709 h 2808196"/>
              <a:gd name="connsiteX10" fmla="*/ 1585501 w 1780621"/>
              <a:gd name="connsiteY10" fmla="*/ 164509 h 2808196"/>
              <a:gd name="connsiteX11" fmla="*/ 1776001 w 1780621"/>
              <a:gd name="connsiteY11" fmla="*/ 12109 h 280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0621" h="2808196">
                <a:moveTo>
                  <a:pt x="1776001" y="12109"/>
                </a:moveTo>
                <a:cubicBezTo>
                  <a:pt x="1785526" y="59734"/>
                  <a:pt x="1795051" y="168742"/>
                  <a:pt x="1642651" y="450259"/>
                </a:cubicBezTo>
                <a:cubicBezTo>
                  <a:pt x="1490251" y="731776"/>
                  <a:pt x="1076443" y="1343492"/>
                  <a:pt x="861601" y="1701209"/>
                </a:cubicBezTo>
                <a:cubicBezTo>
                  <a:pt x="646759" y="2058926"/>
                  <a:pt x="457318" y="2416642"/>
                  <a:pt x="353601" y="2596559"/>
                </a:cubicBezTo>
                <a:cubicBezTo>
                  <a:pt x="249884" y="2776476"/>
                  <a:pt x="296451" y="2751076"/>
                  <a:pt x="239301" y="2780709"/>
                </a:cubicBezTo>
                <a:cubicBezTo>
                  <a:pt x="182151" y="2810342"/>
                  <a:pt x="44568" y="2826217"/>
                  <a:pt x="10701" y="2774359"/>
                </a:cubicBezTo>
                <a:cubicBezTo>
                  <a:pt x="-23166" y="2722501"/>
                  <a:pt x="33984" y="2484376"/>
                  <a:pt x="36101" y="2469559"/>
                </a:cubicBezTo>
                <a:cubicBezTo>
                  <a:pt x="38218" y="2454742"/>
                  <a:pt x="-29516" y="2691809"/>
                  <a:pt x="23401" y="2685459"/>
                </a:cubicBezTo>
                <a:cubicBezTo>
                  <a:pt x="76318" y="2679109"/>
                  <a:pt x="126059" y="2775417"/>
                  <a:pt x="353601" y="2431459"/>
                </a:cubicBezTo>
                <a:cubicBezTo>
                  <a:pt x="581143" y="2087501"/>
                  <a:pt x="1183334" y="999534"/>
                  <a:pt x="1388651" y="621709"/>
                </a:cubicBezTo>
                <a:cubicBezTo>
                  <a:pt x="1593968" y="243884"/>
                  <a:pt x="1524118" y="262934"/>
                  <a:pt x="1585501" y="164509"/>
                </a:cubicBezTo>
                <a:cubicBezTo>
                  <a:pt x="1646884" y="66084"/>
                  <a:pt x="1766476" y="-35516"/>
                  <a:pt x="1776001" y="1210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56096CE8-F8FF-49AF-B12D-14DC8E8537AE}"/>
              </a:ext>
            </a:extLst>
          </p:cNvPr>
          <p:cNvSpPr/>
          <p:nvPr/>
        </p:nvSpPr>
        <p:spPr>
          <a:xfrm>
            <a:off x="3666859" y="5790719"/>
            <a:ext cx="1724079" cy="2901628"/>
          </a:xfrm>
          <a:custGeom>
            <a:avLst/>
            <a:gdLst>
              <a:gd name="connsiteX0" fmla="*/ 453021 w 1724079"/>
              <a:gd name="connsiteY0" fmla="*/ 20801 h 2901628"/>
              <a:gd name="connsiteX1" fmla="*/ 386981 w 1724079"/>
              <a:gd name="connsiteY1" fmla="*/ 41121 h 2901628"/>
              <a:gd name="connsiteX2" fmla="*/ 82181 w 1724079"/>
              <a:gd name="connsiteY2" fmla="*/ 325601 h 2901628"/>
              <a:gd name="connsiteX3" fmla="*/ 901 w 1724079"/>
              <a:gd name="connsiteY3" fmla="*/ 757401 h 2901628"/>
              <a:gd name="connsiteX4" fmla="*/ 117741 w 1724079"/>
              <a:gd name="connsiteY4" fmla="*/ 1062201 h 2901628"/>
              <a:gd name="connsiteX5" fmla="*/ 381901 w 1724079"/>
              <a:gd name="connsiteY5" fmla="*/ 1326361 h 2901628"/>
              <a:gd name="connsiteX6" fmla="*/ 945781 w 1724079"/>
              <a:gd name="connsiteY6" fmla="*/ 1732761 h 2901628"/>
              <a:gd name="connsiteX7" fmla="*/ 1250581 w 1724079"/>
              <a:gd name="connsiteY7" fmla="*/ 2017241 h 2901628"/>
              <a:gd name="connsiteX8" fmla="*/ 1514741 w 1724079"/>
              <a:gd name="connsiteY8" fmla="*/ 2388081 h 2901628"/>
              <a:gd name="connsiteX9" fmla="*/ 1529981 w 1724079"/>
              <a:gd name="connsiteY9" fmla="*/ 2555721 h 2901628"/>
              <a:gd name="connsiteX10" fmla="*/ 1641741 w 1724079"/>
              <a:gd name="connsiteY10" fmla="*/ 2764001 h 2901628"/>
              <a:gd name="connsiteX11" fmla="*/ 1723021 w 1724079"/>
              <a:gd name="connsiteY11" fmla="*/ 2901161 h 2901628"/>
              <a:gd name="connsiteX12" fmla="*/ 1677301 w 1724079"/>
              <a:gd name="connsiteY12" fmla="*/ 2718281 h 2901628"/>
              <a:gd name="connsiteX13" fmla="*/ 1529981 w 1724079"/>
              <a:gd name="connsiteY13" fmla="*/ 2403321 h 2901628"/>
              <a:gd name="connsiteX14" fmla="*/ 625741 w 1724079"/>
              <a:gd name="connsiteY14" fmla="*/ 1666721 h 2901628"/>
              <a:gd name="connsiteX15" fmla="*/ 46621 w 1724079"/>
              <a:gd name="connsiteY15" fmla="*/ 828521 h 2901628"/>
              <a:gd name="connsiteX16" fmla="*/ 259981 w 1724079"/>
              <a:gd name="connsiteY16" fmla="*/ 224001 h 2901628"/>
              <a:gd name="connsiteX17" fmla="*/ 453021 w 1724079"/>
              <a:gd name="connsiteY17" fmla="*/ 20801 h 290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24079" h="2901628">
                <a:moveTo>
                  <a:pt x="453021" y="20801"/>
                </a:moveTo>
                <a:cubicBezTo>
                  <a:pt x="474188" y="-9679"/>
                  <a:pt x="448788" y="-9679"/>
                  <a:pt x="386981" y="41121"/>
                </a:cubicBezTo>
                <a:cubicBezTo>
                  <a:pt x="325174" y="91921"/>
                  <a:pt x="146528" y="206221"/>
                  <a:pt x="82181" y="325601"/>
                </a:cubicBezTo>
                <a:cubicBezTo>
                  <a:pt x="17834" y="444981"/>
                  <a:pt x="-5026" y="634634"/>
                  <a:pt x="901" y="757401"/>
                </a:cubicBezTo>
                <a:cubicBezTo>
                  <a:pt x="6828" y="880168"/>
                  <a:pt x="54241" y="967374"/>
                  <a:pt x="117741" y="1062201"/>
                </a:cubicBezTo>
                <a:cubicBezTo>
                  <a:pt x="181241" y="1157028"/>
                  <a:pt x="243894" y="1214601"/>
                  <a:pt x="381901" y="1326361"/>
                </a:cubicBezTo>
                <a:cubicBezTo>
                  <a:pt x="519908" y="1438121"/>
                  <a:pt x="801001" y="1617614"/>
                  <a:pt x="945781" y="1732761"/>
                </a:cubicBezTo>
                <a:cubicBezTo>
                  <a:pt x="1090561" y="1847908"/>
                  <a:pt x="1155754" y="1908021"/>
                  <a:pt x="1250581" y="2017241"/>
                </a:cubicBezTo>
                <a:cubicBezTo>
                  <a:pt x="1345408" y="2126461"/>
                  <a:pt x="1468174" y="2298334"/>
                  <a:pt x="1514741" y="2388081"/>
                </a:cubicBezTo>
                <a:cubicBezTo>
                  <a:pt x="1561308" y="2477828"/>
                  <a:pt x="1508814" y="2493068"/>
                  <a:pt x="1529981" y="2555721"/>
                </a:cubicBezTo>
                <a:cubicBezTo>
                  <a:pt x="1551148" y="2618374"/>
                  <a:pt x="1609568" y="2706428"/>
                  <a:pt x="1641741" y="2764001"/>
                </a:cubicBezTo>
                <a:cubicBezTo>
                  <a:pt x="1673914" y="2821574"/>
                  <a:pt x="1717094" y="2908781"/>
                  <a:pt x="1723021" y="2901161"/>
                </a:cubicBezTo>
                <a:cubicBezTo>
                  <a:pt x="1728948" y="2893541"/>
                  <a:pt x="1709474" y="2801254"/>
                  <a:pt x="1677301" y="2718281"/>
                </a:cubicBezTo>
                <a:cubicBezTo>
                  <a:pt x="1645128" y="2635308"/>
                  <a:pt x="1705241" y="2578581"/>
                  <a:pt x="1529981" y="2403321"/>
                </a:cubicBezTo>
                <a:cubicBezTo>
                  <a:pt x="1354721" y="2228061"/>
                  <a:pt x="872968" y="1929188"/>
                  <a:pt x="625741" y="1666721"/>
                </a:cubicBezTo>
                <a:cubicBezTo>
                  <a:pt x="378514" y="1404254"/>
                  <a:pt x="107581" y="1068974"/>
                  <a:pt x="46621" y="828521"/>
                </a:cubicBezTo>
                <a:cubicBezTo>
                  <a:pt x="-14339" y="588068"/>
                  <a:pt x="193941" y="364548"/>
                  <a:pt x="259981" y="224001"/>
                </a:cubicBezTo>
                <a:cubicBezTo>
                  <a:pt x="326021" y="83454"/>
                  <a:pt x="431854" y="51281"/>
                  <a:pt x="453021" y="208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F3E86408-7816-45D3-92FC-A4FAC5EF9FCD}"/>
              </a:ext>
            </a:extLst>
          </p:cNvPr>
          <p:cNvSpPr/>
          <p:nvPr/>
        </p:nvSpPr>
        <p:spPr>
          <a:xfrm>
            <a:off x="2026050" y="4600558"/>
            <a:ext cx="535013" cy="3940356"/>
          </a:xfrm>
          <a:custGeom>
            <a:avLst/>
            <a:gdLst>
              <a:gd name="connsiteX0" fmla="*/ 533000 w 535013"/>
              <a:gd name="connsiteY0" fmla="*/ 9542 h 3940356"/>
              <a:gd name="connsiteX1" fmla="*/ 190100 w 535013"/>
              <a:gd name="connsiteY1" fmla="*/ 307992 h 3940356"/>
              <a:gd name="connsiteX2" fmla="*/ 5950 w 535013"/>
              <a:gd name="connsiteY2" fmla="*/ 1012842 h 3940356"/>
              <a:gd name="connsiteX3" fmla="*/ 158350 w 535013"/>
              <a:gd name="connsiteY3" fmla="*/ 2251092 h 3940356"/>
              <a:gd name="connsiteX4" fmla="*/ 152000 w 535013"/>
              <a:gd name="connsiteY4" fmla="*/ 2994042 h 3940356"/>
              <a:gd name="connsiteX5" fmla="*/ 240900 w 535013"/>
              <a:gd name="connsiteY5" fmla="*/ 3609992 h 3940356"/>
              <a:gd name="connsiteX6" fmla="*/ 406000 w 535013"/>
              <a:gd name="connsiteY6" fmla="*/ 3940192 h 3940356"/>
              <a:gd name="connsiteX7" fmla="*/ 253600 w 535013"/>
              <a:gd name="connsiteY7" fmla="*/ 3571892 h 3940356"/>
              <a:gd name="connsiteX8" fmla="*/ 113900 w 535013"/>
              <a:gd name="connsiteY8" fmla="*/ 2530492 h 3940356"/>
              <a:gd name="connsiteX9" fmla="*/ 18650 w 535013"/>
              <a:gd name="connsiteY9" fmla="*/ 631842 h 3940356"/>
              <a:gd name="connsiteX10" fmla="*/ 533000 w 535013"/>
              <a:gd name="connsiteY10" fmla="*/ 9542 h 394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5013" h="3940356">
                <a:moveTo>
                  <a:pt x="533000" y="9542"/>
                </a:moveTo>
                <a:cubicBezTo>
                  <a:pt x="561575" y="-44433"/>
                  <a:pt x="277942" y="140775"/>
                  <a:pt x="190100" y="307992"/>
                </a:cubicBezTo>
                <a:cubicBezTo>
                  <a:pt x="102258" y="475209"/>
                  <a:pt x="11242" y="688992"/>
                  <a:pt x="5950" y="1012842"/>
                </a:cubicBezTo>
                <a:cubicBezTo>
                  <a:pt x="658" y="1336692"/>
                  <a:pt x="134008" y="1920892"/>
                  <a:pt x="158350" y="2251092"/>
                </a:cubicBezTo>
                <a:cubicBezTo>
                  <a:pt x="182692" y="2581292"/>
                  <a:pt x="138242" y="2767559"/>
                  <a:pt x="152000" y="2994042"/>
                </a:cubicBezTo>
                <a:cubicBezTo>
                  <a:pt x="165758" y="3220525"/>
                  <a:pt x="198567" y="3452300"/>
                  <a:pt x="240900" y="3609992"/>
                </a:cubicBezTo>
                <a:cubicBezTo>
                  <a:pt x="283233" y="3767684"/>
                  <a:pt x="403883" y="3946542"/>
                  <a:pt x="406000" y="3940192"/>
                </a:cubicBezTo>
                <a:cubicBezTo>
                  <a:pt x="408117" y="3933842"/>
                  <a:pt x="302283" y="3806842"/>
                  <a:pt x="253600" y="3571892"/>
                </a:cubicBezTo>
                <a:cubicBezTo>
                  <a:pt x="204917" y="3336942"/>
                  <a:pt x="153058" y="3020500"/>
                  <a:pt x="113900" y="2530492"/>
                </a:cubicBezTo>
                <a:cubicBezTo>
                  <a:pt x="74742" y="2040484"/>
                  <a:pt x="-45908" y="1054117"/>
                  <a:pt x="18650" y="631842"/>
                </a:cubicBezTo>
                <a:cubicBezTo>
                  <a:pt x="83208" y="209567"/>
                  <a:pt x="504425" y="63517"/>
                  <a:pt x="533000" y="954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1B18CF77-CB59-4244-A4A4-133968EF17E8}"/>
              </a:ext>
            </a:extLst>
          </p:cNvPr>
          <p:cNvSpPr/>
          <p:nvPr/>
        </p:nvSpPr>
        <p:spPr>
          <a:xfrm>
            <a:off x="2316033" y="8377830"/>
            <a:ext cx="2251671" cy="253327"/>
          </a:xfrm>
          <a:custGeom>
            <a:avLst/>
            <a:gdLst>
              <a:gd name="connsiteX0" fmla="*/ 5527 w 2251671"/>
              <a:gd name="connsiteY0" fmla="*/ 90530 h 253327"/>
              <a:gd name="connsiteX1" fmla="*/ 198567 w 2251671"/>
              <a:gd name="connsiteY1" fmla="*/ 181970 h 253327"/>
              <a:gd name="connsiteX2" fmla="*/ 696407 w 2251671"/>
              <a:gd name="connsiteY2" fmla="*/ 253090 h 253327"/>
              <a:gd name="connsiteX3" fmla="*/ 1214567 w 2251671"/>
              <a:gd name="connsiteY3" fmla="*/ 197210 h 253327"/>
              <a:gd name="connsiteX4" fmla="*/ 1676847 w 2251671"/>
              <a:gd name="connsiteY4" fmla="*/ 9250 h 253327"/>
              <a:gd name="connsiteX5" fmla="*/ 1986727 w 2251671"/>
              <a:gd name="connsiteY5" fmla="*/ 34650 h 253327"/>
              <a:gd name="connsiteX6" fmla="*/ 2240727 w 2251671"/>
              <a:gd name="connsiteY6" fmla="*/ 85450 h 253327"/>
              <a:gd name="connsiteX7" fmla="*/ 1610807 w 2251671"/>
              <a:gd name="connsiteY7" fmla="*/ 4170 h 253327"/>
              <a:gd name="connsiteX8" fmla="*/ 1031687 w 2251671"/>
              <a:gd name="connsiteY8" fmla="*/ 151490 h 253327"/>
              <a:gd name="connsiteX9" fmla="*/ 452567 w 2251671"/>
              <a:gd name="connsiteY9" fmla="*/ 171810 h 253327"/>
              <a:gd name="connsiteX10" fmla="*/ 86807 w 2251671"/>
              <a:gd name="connsiteY10" fmla="*/ 166730 h 253327"/>
              <a:gd name="connsiteX11" fmla="*/ 5527 w 2251671"/>
              <a:gd name="connsiteY11" fmla="*/ 90530 h 25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1671" h="253327">
                <a:moveTo>
                  <a:pt x="5527" y="90530"/>
                </a:moveTo>
                <a:cubicBezTo>
                  <a:pt x="24154" y="93070"/>
                  <a:pt x="83420" y="154877"/>
                  <a:pt x="198567" y="181970"/>
                </a:cubicBezTo>
                <a:cubicBezTo>
                  <a:pt x="313714" y="209063"/>
                  <a:pt x="527074" y="250550"/>
                  <a:pt x="696407" y="253090"/>
                </a:cubicBezTo>
                <a:cubicBezTo>
                  <a:pt x="865740" y="255630"/>
                  <a:pt x="1051160" y="237850"/>
                  <a:pt x="1214567" y="197210"/>
                </a:cubicBezTo>
                <a:cubicBezTo>
                  <a:pt x="1377974" y="156570"/>
                  <a:pt x="1548154" y="36343"/>
                  <a:pt x="1676847" y="9250"/>
                </a:cubicBezTo>
                <a:cubicBezTo>
                  <a:pt x="1805540" y="-17843"/>
                  <a:pt x="1892747" y="21950"/>
                  <a:pt x="1986727" y="34650"/>
                </a:cubicBezTo>
                <a:cubicBezTo>
                  <a:pt x="2080707" y="47350"/>
                  <a:pt x="2303380" y="90530"/>
                  <a:pt x="2240727" y="85450"/>
                </a:cubicBezTo>
                <a:cubicBezTo>
                  <a:pt x="2178074" y="80370"/>
                  <a:pt x="1812314" y="-6837"/>
                  <a:pt x="1610807" y="4170"/>
                </a:cubicBezTo>
                <a:cubicBezTo>
                  <a:pt x="1409300" y="15177"/>
                  <a:pt x="1224727" y="123550"/>
                  <a:pt x="1031687" y="151490"/>
                </a:cubicBezTo>
                <a:cubicBezTo>
                  <a:pt x="838647" y="179430"/>
                  <a:pt x="452567" y="171810"/>
                  <a:pt x="452567" y="171810"/>
                </a:cubicBezTo>
                <a:lnTo>
                  <a:pt x="86807" y="166730"/>
                </a:lnTo>
                <a:cubicBezTo>
                  <a:pt x="15687" y="159957"/>
                  <a:pt x="-13100" y="87990"/>
                  <a:pt x="5527" y="905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94FFF3B5-4F7E-460D-9C57-80C2058EF720}"/>
              </a:ext>
            </a:extLst>
          </p:cNvPr>
          <p:cNvSpPr/>
          <p:nvPr/>
        </p:nvSpPr>
        <p:spPr>
          <a:xfrm>
            <a:off x="2280842" y="8505586"/>
            <a:ext cx="1768110" cy="1111088"/>
          </a:xfrm>
          <a:custGeom>
            <a:avLst/>
            <a:gdLst>
              <a:gd name="connsiteX0" fmla="*/ 35638 w 1768110"/>
              <a:gd name="connsiteY0" fmla="*/ 3414 h 1111088"/>
              <a:gd name="connsiteX1" fmla="*/ 78 w 1768110"/>
              <a:gd name="connsiteY1" fmla="*/ 110094 h 1111088"/>
              <a:gd name="connsiteX2" fmla="*/ 45798 w 1768110"/>
              <a:gd name="connsiteY2" fmla="*/ 145654 h 1111088"/>
              <a:gd name="connsiteX3" fmla="*/ 61038 w 1768110"/>
              <a:gd name="connsiteY3" fmla="*/ 277734 h 1111088"/>
              <a:gd name="connsiteX4" fmla="*/ 66118 w 1768110"/>
              <a:gd name="connsiteY4" fmla="*/ 318374 h 1111088"/>
              <a:gd name="connsiteX5" fmla="*/ 172798 w 1768110"/>
              <a:gd name="connsiteY5" fmla="*/ 374254 h 1111088"/>
              <a:gd name="connsiteX6" fmla="*/ 457278 w 1768110"/>
              <a:gd name="connsiteY6" fmla="*/ 496174 h 1111088"/>
              <a:gd name="connsiteX7" fmla="*/ 726518 w 1768110"/>
              <a:gd name="connsiteY7" fmla="*/ 607934 h 1111088"/>
              <a:gd name="connsiteX8" fmla="*/ 883998 w 1768110"/>
              <a:gd name="connsiteY8" fmla="*/ 714614 h 1111088"/>
              <a:gd name="connsiteX9" fmla="*/ 1117678 w 1768110"/>
              <a:gd name="connsiteY9" fmla="*/ 907654 h 1111088"/>
              <a:gd name="connsiteX10" fmla="*/ 1290398 w 1768110"/>
              <a:gd name="connsiteY10" fmla="*/ 1105774 h 1111088"/>
              <a:gd name="connsiteX11" fmla="*/ 1473278 w 1768110"/>
              <a:gd name="connsiteY11" fmla="*/ 1029574 h 1111088"/>
              <a:gd name="connsiteX12" fmla="*/ 1696798 w 1768110"/>
              <a:gd name="connsiteY12" fmla="*/ 770494 h 1111088"/>
              <a:gd name="connsiteX13" fmla="*/ 1762838 w 1768110"/>
              <a:gd name="connsiteY13" fmla="*/ 643494 h 1111088"/>
              <a:gd name="connsiteX14" fmla="*/ 1579958 w 1768110"/>
              <a:gd name="connsiteY14" fmla="*/ 836534 h 1111088"/>
              <a:gd name="connsiteX15" fmla="*/ 1188798 w 1768110"/>
              <a:gd name="connsiteY15" fmla="*/ 933054 h 1111088"/>
              <a:gd name="connsiteX16" fmla="*/ 609678 w 1768110"/>
              <a:gd name="connsiteY16" fmla="*/ 557134 h 1111088"/>
              <a:gd name="connsiteX17" fmla="*/ 132158 w 1768110"/>
              <a:gd name="connsiteY17" fmla="*/ 359014 h 1111088"/>
              <a:gd name="connsiteX18" fmla="*/ 66118 w 1768110"/>
              <a:gd name="connsiteY18" fmla="*/ 252334 h 1111088"/>
              <a:gd name="connsiteX19" fmla="*/ 35638 w 1768110"/>
              <a:gd name="connsiteY19" fmla="*/ 3414 h 111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68110" h="1111088">
                <a:moveTo>
                  <a:pt x="35638" y="3414"/>
                </a:moveTo>
                <a:cubicBezTo>
                  <a:pt x="24631" y="-20293"/>
                  <a:pt x="-1615" y="86387"/>
                  <a:pt x="78" y="110094"/>
                </a:cubicBezTo>
                <a:cubicBezTo>
                  <a:pt x="1771" y="133801"/>
                  <a:pt x="35638" y="117714"/>
                  <a:pt x="45798" y="145654"/>
                </a:cubicBezTo>
                <a:cubicBezTo>
                  <a:pt x="55958" y="173594"/>
                  <a:pt x="57651" y="248947"/>
                  <a:pt x="61038" y="277734"/>
                </a:cubicBezTo>
                <a:cubicBezTo>
                  <a:pt x="64425" y="306521"/>
                  <a:pt x="47491" y="302287"/>
                  <a:pt x="66118" y="318374"/>
                </a:cubicBezTo>
                <a:cubicBezTo>
                  <a:pt x="84745" y="334461"/>
                  <a:pt x="107605" y="344621"/>
                  <a:pt x="172798" y="374254"/>
                </a:cubicBezTo>
                <a:cubicBezTo>
                  <a:pt x="237991" y="403887"/>
                  <a:pt x="457278" y="496174"/>
                  <a:pt x="457278" y="496174"/>
                </a:cubicBezTo>
                <a:cubicBezTo>
                  <a:pt x="549565" y="535121"/>
                  <a:pt x="655398" y="571527"/>
                  <a:pt x="726518" y="607934"/>
                </a:cubicBezTo>
                <a:cubicBezTo>
                  <a:pt x="797638" y="644341"/>
                  <a:pt x="818805" y="664661"/>
                  <a:pt x="883998" y="714614"/>
                </a:cubicBezTo>
                <a:cubicBezTo>
                  <a:pt x="949191" y="764567"/>
                  <a:pt x="1049945" y="842461"/>
                  <a:pt x="1117678" y="907654"/>
                </a:cubicBezTo>
                <a:cubicBezTo>
                  <a:pt x="1185411" y="972847"/>
                  <a:pt x="1231131" y="1085454"/>
                  <a:pt x="1290398" y="1105774"/>
                </a:cubicBezTo>
                <a:cubicBezTo>
                  <a:pt x="1349665" y="1126094"/>
                  <a:pt x="1405545" y="1085454"/>
                  <a:pt x="1473278" y="1029574"/>
                </a:cubicBezTo>
                <a:cubicBezTo>
                  <a:pt x="1541011" y="973694"/>
                  <a:pt x="1648538" y="834841"/>
                  <a:pt x="1696798" y="770494"/>
                </a:cubicBezTo>
                <a:cubicBezTo>
                  <a:pt x="1745058" y="706147"/>
                  <a:pt x="1782311" y="632487"/>
                  <a:pt x="1762838" y="643494"/>
                </a:cubicBezTo>
                <a:cubicBezTo>
                  <a:pt x="1743365" y="654501"/>
                  <a:pt x="1675631" y="788274"/>
                  <a:pt x="1579958" y="836534"/>
                </a:cubicBezTo>
                <a:cubicBezTo>
                  <a:pt x="1484285" y="884794"/>
                  <a:pt x="1350511" y="979621"/>
                  <a:pt x="1188798" y="933054"/>
                </a:cubicBezTo>
                <a:cubicBezTo>
                  <a:pt x="1027085" y="886487"/>
                  <a:pt x="785785" y="652807"/>
                  <a:pt x="609678" y="557134"/>
                </a:cubicBezTo>
                <a:cubicBezTo>
                  <a:pt x="433571" y="461461"/>
                  <a:pt x="222751" y="409814"/>
                  <a:pt x="132158" y="359014"/>
                </a:cubicBezTo>
                <a:cubicBezTo>
                  <a:pt x="41565" y="308214"/>
                  <a:pt x="78818" y="311601"/>
                  <a:pt x="66118" y="252334"/>
                </a:cubicBezTo>
                <a:cubicBezTo>
                  <a:pt x="53418" y="193067"/>
                  <a:pt x="46645" y="27121"/>
                  <a:pt x="35638" y="341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FB4F72EA-5022-4F92-8B83-4A615AB0E7C2}"/>
              </a:ext>
            </a:extLst>
          </p:cNvPr>
          <p:cNvSpPr/>
          <p:nvPr/>
        </p:nvSpPr>
        <p:spPr>
          <a:xfrm>
            <a:off x="2290515" y="8524202"/>
            <a:ext cx="783631" cy="539605"/>
          </a:xfrm>
          <a:custGeom>
            <a:avLst/>
            <a:gdLst>
              <a:gd name="connsiteX0" fmla="*/ 71685 w 783631"/>
              <a:gd name="connsiteY0" fmla="*/ 38 h 539605"/>
              <a:gd name="connsiteX1" fmla="*/ 132645 w 783631"/>
              <a:gd name="connsiteY1" fmla="*/ 309918 h 539605"/>
              <a:gd name="connsiteX2" fmla="*/ 467925 w 783631"/>
              <a:gd name="connsiteY2" fmla="*/ 457238 h 539605"/>
              <a:gd name="connsiteX3" fmla="*/ 782885 w 783631"/>
              <a:gd name="connsiteY3" fmla="*/ 538518 h 539605"/>
              <a:gd name="connsiteX4" fmla="*/ 376485 w 783631"/>
              <a:gd name="connsiteY4" fmla="*/ 497878 h 539605"/>
              <a:gd name="connsiteX5" fmla="*/ 71685 w 783631"/>
              <a:gd name="connsiteY5" fmla="*/ 411518 h 539605"/>
              <a:gd name="connsiteX6" fmla="*/ 565 w 783631"/>
              <a:gd name="connsiteY6" fmla="*/ 289598 h 539605"/>
              <a:gd name="connsiteX7" fmla="*/ 71685 w 783631"/>
              <a:gd name="connsiteY7" fmla="*/ 38 h 53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631" h="539605">
                <a:moveTo>
                  <a:pt x="71685" y="38"/>
                </a:moveTo>
                <a:cubicBezTo>
                  <a:pt x="93698" y="3425"/>
                  <a:pt x="66605" y="233718"/>
                  <a:pt x="132645" y="309918"/>
                </a:cubicBezTo>
                <a:cubicBezTo>
                  <a:pt x="198685" y="386118"/>
                  <a:pt x="359552" y="419138"/>
                  <a:pt x="467925" y="457238"/>
                </a:cubicBezTo>
                <a:cubicBezTo>
                  <a:pt x="576298" y="495338"/>
                  <a:pt x="798125" y="531745"/>
                  <a:pt x="782885" y="538518"/>
                </a:cubicBezTo>
                <a:cubicBezTo>
                  <a:pt x="767645" y="545291"/>
                  <a:pt x="495018" y="519045"/>
                  <a:pt x="376485" y="497878"/>
                </a:cubicBezTo>
                <a:cubicBezTo>
                  <a:pt x="257952" y="476711"/>
                  <a:pt x="134338" y="446231"/>
                  <a:pt x="71685" y="411518"/>
                </a:cubicBezTo>
                <a:cubicBezTo>
                  <a:pt x="9032" y="376805"/>
                  <a:pt x="7338" y="360718"/>
                  <a:pt x="565" y="289598"/>
                </a:cubicBezTo>
                <a:cubicBezTo>
                  <a:pt x="-6208" y="218478"/>
                  <a:pt x="49672" y="-3349"/>
                  <a:pt x="71685" y="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C61E021A-DD86-4F80-A1B5-99EF8DBDDC22}"/>
              </a:ext>
            </a:extLst>
          </p:cNvPr>
          <p:cNvSpPr/>
          <p:nvPr/>
        </p:nvSpPr>
        <p:spPr>
          <a:xfrm>
            <a:off x="2409948" y="8613986"/>
            <a:ext cx="986761" cy="179912"/>
          </a:xfrm>
          <a:custGeom>
            <a:avLst/>
            <a:gdLst>
              <a:gd name="connsiteX0" fmla="*/ 8132 w 986761"/>
              <a:gd name="connsiteY0" fmla="*/ 1694 h 179912"/>
              <a:gd name="connsiteX1" fmla="*/ 272292 w 986761"/>
              <a:gd name="connsiteY1" fmla="*/ 174414 h 179912"/>
              <a:gd name="connsiteX2" fmla="*/ 973332 w 986761"/>
              <a:gd name="connsiteY2" fmla="*/ 57574 h 179912"/>
              <a:gd name="connsiteX3" fmla="*/ 719332 w 986761"/>
              <a:gd name="connsiteY3" fmla="*/ 179494 h 179912"/>
              <a:gd name="connsiteX4" fmla="*/ 541532 w 986761"/>
              <a:gd name="connsiteY4" fmla="*/ 93134 h 179912"/>
              <a:gd name="connsiteX5" fmla="*/ 8132 w 986761"/>
              <a:gd name="connsiteY5" fmla="*/ 1694 h 17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761" h="179912">
                <a:moveTo>
                  <a:pt x="8132" y="1694"/>
                </a:moveTo>
                <a:cubicBezTo>
                  <a:pt x="-36741" y="15241"/>
                  <a:pt x="111425" y="165101"/>
                  <a:pt x="272292" y="174414"/>
                </a:cubicBezTo>
                <a:cubicBezTo>
                  <a:pt x="433159" y="183727"/>
                  <a:pt x="898825" y="56727"/>
                  <a:pt x="973332" y="57574"/>
                </a:cubicBezTo>
                <a:cubicBezTo>
                  <a:pt x="1047839" y="58421"/>
                  <a:pt x="791299" y="173567"/>
                  <a:pt x="719332" y="179494"/>
                </a:cubicBezTo>
                <a:cubicBezTo>
                  <a:pt x="647365" y="185421"/>
                  <a:pt x="658372" y="127001"/>
                  <a:pt x="541532" y="93134"/>
                </a:cubicBezTo>
                <a:cubicBezTo>
                  <a:pt x="424692" y="59267"/>
                  <a:pt x="53005" y="-11853"/>
                  <a:pt x="8132" y="16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E18BB242-4862-4201-ABF4-8BAA3B6E7F9D}"/>
              </a:ext>
            </a:extLst>
          </p:cNvPr>
          <p:cNvSpPr/>
          <p:nvPr/>
        </p:nvSpPr>
        <p:spPr>
          <a:xfrm>
            <a:off x="2458530" y="8752634"/>
            <a:ext cx="279621" cy="152775"/>
          </a:xfrm>
          <a:custGeom>
            <a:avLst/>
            <a:gdLst>
              <a:gd name="connsiteX0" fmla="*/ 190 w 279621"/>
              <a:gd name="connsiteY0" fmla="*/ 206 h 152775"/>
              <a:gd name="connsiteX1" fmla="*/ 81470 w 279621"/>
              <a:gd name="connsiteY1" fmla="*/ 61166 h 152775"/>
              <a:gd name="connsiteX2" fmla="*/ 279590 w 279621"/>
              <a:gd name="connsiteY2" fmla="*/ 152606 h 152775"/>
              <a:gd name="connsiteX3" fmla="*/ 66230 w 279621"/>
              <a:gd name="connsiteY3" fmla="*/ 81486 h 152775"/>
              <a:gd name="connsiteX4" fmla="*/ 190 w 279621"/>
              <a:gd name="connsiteY4" fmla="*/ 206 h 15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621" h="152775">
                <a:moveTo>
                  <a:pt x="190" y="206"/>
                </a:moveTo>
                <a:cubicBezTo>
                  <a:pt x="2730" y="-3181"/>
                  <a:pt x="34903" y="35766"/>
                  <a:pt x="81470" y="61166"/>
                </a:cubicBezTo>
                <a:cubicBezTo>
                  <a:pt x="128037" y="86566"/>
                  <a:pt x="282130" y="149219"/>
                  <a:pt x="279590" y="152606"/>
                </a:cubicBezTo>
                <a:cubicBezTo>
                  <a:pt x="277050" y="155993"/>
                  <a:pt x="111950" y="107733"/>
                  <a:pt x="66230" y="81486"/>
                </a:cubicBezTo>
                <a:cubicBezTo>
                  <a:pt x="20510" y="55239"/>
                  <a:pt x="-2350" y="3593"/>
                  <a:pt x="190" y="20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321AF378-E7D8-467F-8F92-6C42272D2693}"/>
              </a:ext>
            </a:extLst>
          </p:cNvPr>
          <p:cNvSpPr/>
          <p:nvPr/>
        </p:nvSpPr>
        <p:spPr>
          <a:xfrm>
            <a:off x="2876343" y="8426286"/>
            <a:ext cx="1585972" cy="524190"/>
          </a:xfrm>
          <a:custGeom>
            <a:avLst/>
            <a:gdLst>
              <a:gd name="connsiteX0" fmla="*/ 14177 w 1585972"/>
              <a:gd name="connsiteY0" fmla="*/ 443394 h 524190"/>
              <a:gd name="connsiteX1" fmla="*/ 125937 w 1585972"/>
              <a:gd name="connsiteY1" fmla="*/ 453554 h 524190"/>
              <a:gd name="connsiteX2" fmla="*/ 506937 w 1585972"/>
              <a:gd name="connsiteY2" fmla="*/ 367194 h 524190"/>
              <a:gd name="connsiteX3" fmla="*/ 776177 w 1585972"/>
              <a:gd name="connsiteY3" fmla="*/ 169074 h 524190"/>
              <a:gd name="connsiteX4" fmla="*/ 1187657 w 1585972"/>
              <a:gd name="connsiteY4" fmla="*/ 6514 h 524190"/>
              <a:gd name="connsiteX5" fmla="*/ 1583897 w 1585972"/>
              <a:gd name="connsiteY5" fmla="*/ 36994 h 524190"/>
              <a:gd name="connsiteX6" fmla="*/ 1340057 w 1585972"/>
              <a:gd name="connsiteY6" fmla="*/ 82714 h 524190"/>
              <a:gd name="connsiteX7" fmla="*/ 1258777 w 1585972"/>
              <a:gd name="connsiteY7" fmla="*/ 209714 h 524190"/>
              <a:gd name="connsiteX8" fmla="*/ 943817 w 1585972"/>
              <a:gd name="connsiteY8" fmla="*/ 275754 h 524190"/>
              <a:gd name="connsiteX9" fmla="*/ 689817 w 1585972"/>
              <a:gd name="connsiteY9" fmla="*/ 494194 h 524190"/>
              <a:gd name="connsiteX10" fmla="*/ 405337 w 1585972"/>
              <a:gd name="connsiteY10" fmla="*/ 519594 h 524190"/>
              <a:gd name="connsiteX11" fmla="*/ 14177 w 1585972"/>
              <a:gd name="connsiteY11" fmla="*/ 443394 h 52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5972" h="524190">
                <a:moveTo>
                  <a:pt x="14177" y="443394"/>
                </a:moveTo>
                <a:cubicBezTo>
                  <a:pt x="-32390" y="432387"/>
                  <a:pt x="43810" y="466254"/>
                  <a:pt x="125937" y="453554"/>
                </a:cubicBezTo>
                <a:cubicBezTo>
                  <a:pt x="208064" y="440854"/>
                  <a:pt x="398564" y="414607"/>
                  <a:pt x="506937" y="367194"/>
                </a:cubicBezTo>
                <a:cubicBezTo>
                  <a:pt x="615310" y="319781"/>
                  <a:pt x="662724" y="229187"/>
                  <a:pt x="776177" y="169074"/>
                </a:cubicBezTo>
                <a:cubicBezTo>
                  <a:pt x="889630" y="108961"/>
                  <a:pt x="1053037" y="28527"/>
                  <a:pt x="1187657" y="6514"/>
                </a:cubicBezTo>
                <a:cubicBezTo>
                  <a:pt x="1322277" y="-15499"/>
                  <a:pt x="1558497" y="24294"/>
                  <a:pt x="1583897" y="36994"/>
                </a:cubicBezTo>
                <a:cubicBezTo>
                  <a:pt x="1609297" y="49694"/>
                  <a:pt x="1394244" y="53927"/>
                  <a:pt x="1340057" y="82714"/>
                </a:cubicBezTo>
                <a:cubicBezTo>
                  <a:pt x="1285870" y="111501"/>
                  <a:pt x="1324817" y="177541"/>
                  <a:pt x="1258777" y="209714"/>
                </a:cubicBezTo>
                <a:cubicBezTo>
                  <a:pt x="1192737" y="241887"/>
                  <a:pt x="1038644" y="228341"/>
                  <a:pt x="943817" y="275754"/>
                </a:cubicBezTo>
                <a:cubicBezTo>
                  <a:pt x="848990" y="323167"/>
                  <a:pt x="779564" y="453554"/>
                  <a:pt x="689817" y="494194"/>
                </a:cubicBezTo>
                <a:cubicBezTo>
                  <a:pt x="600070" y="534834"/>
                  <a:pt x="516250" y="523827"/>
                  <a:pt x="405337" y="519594"/>
                </a:cubicBezTo>
                <a:cubicBezTo>
                  <a:pt x="294424" y="515361"/>
                  <a:pt x="60744" y="454401"/>
                  <a:pt x="14177" y="4433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19668E1B-FB7A-4E59-B1BE-DEDB5A8FBAFF}"/>
              </a:ext>
            </a:extLst>
          </p:cNvPr>
          <p:cNvSpPr/>
          <p:nvPr/>
        </p:nvSpPr>
        <p:spPr>
          <a:xfrm>
            <a:off x="3537052" y="8511031"/>
            <a:ext cx="814871" cy="607987"/>
          </a:xfrm>
          <a:custGeom>
            <a:avLst/>
            <a:gdLst>
              <a:gd name="connsiteX0" fmla="*/ 806348 w 814871"/>
              <a:gd name="connsiteY0" fmla="*/ 3049 h 607987"/>
              <a:gd name="connsiteX1" fmla="*/ 725068 w 814871"/>
              <a:gd name="connsiteY1" fmla="*/ 38609 h 607987"/>
              <a:gd name="connsiteX2" fmla="*/ 379628 w 814871"/>
              <a:gd name="connsiteY2" fmla="*/ 257049 h 607987"/>
              <a:gd name="connsiteX3" fmla="*/ 79908 w 814871"/>
              <a:gd name="connsiteY3" fmla="*/ 505969 h 607987"/>
              <a:gd name="connsiteX4" fmla="*/ 3708 w 814871"/>
              <a:gd name="connsiteY4" fmla="*/ 597409 h 607987"/>
              <a:gd name="connsiteX5" fmla="*/ 166268 w 814871"/>
              <a:gd name="connsiteY5" fmla="*/ 277369 h 607987"/>
              <a:gd name="connsiteX6" fmla="*/ 567588 w 814871"/>
              <a:gd name="connsiteY6" fmla="*/ 33529 h 607987"/>
              <a:gd name="connsiteX7" fmla="*/ 806348 w 814871"/>
              <a:gd name="connsiteY7" fmla="*/ 3049 h 607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4871" h="607987">
                <a:moveTo>
                  <a:pt x="806348" y="3049"/>
                </a:moveTo>
                <a:cubicBezTo>
                  <a:pt x="832595" y="3896"/>
                  <a:pt x="796188" y="-3724"/>
                  <a:pt x="725068" y="38609"/>
                </a:cubicBezTo>
                <a:cubicBezTo>
                  <a:pt x="653948" y="80942"/>
                  <a:pt x="487155" y="179156"/>
                  <a:pt x="379628" y="257049"/>
                </a:cubicBezTo>
                <a:cubicBezTo>
                  <a:pt x="272101" y="334942"/>
                  <a:pt x="142561" y="449242"/>
                  <a:pt x="79908" y="505969"/>
                </a:cubicBezTo>
                <a:cubicBezTo>
                  <a:pt x="17255" y="562696"/>
                  <a:pt x="-10685" y="635509"/>
                  <a:pt x="3708" y="597409"/>
                </a:cubicBezTo>
                <a:cubicBezTo>
                  <a:pt x="18101" y="559309"/>
                  <a:pt x="72288" y="371349"/>
                  <a:pt x="166268" y="277369"/>
                </a:cubicBezTo>
                <a:cubicBezTo>
                  <a:pt x="260248" y="183389"/>
                  <a:pt x="458368" y="80096"/>
                  <a:pt x="567588" y="33529"/>
                </a:cubicBezTo>
                <a:cubicBezTo>
                  <a:pt x="676808" y="-13038"/>
                  <a:pt x="780101" y="2202"/>
                  <a:pt x="806348" y="30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ABA9ECBA-5EF3-4593-9965-64748D94BC33}"/>
              </a:ext>
            </a:extLst>
          </p:cNvPr>
          <p:cNvSpPr/>
          <p:nvPr/>
        </p:nvSpPr>
        <p:spPr>
          <a:xfrm>
            <a:off x="3543525" y="8533832"/>
            <a:ext cx="683036" cy="274477"/>
          </a:xfrm>
          <a:custGeom>
            <a:avLst/>
            <a:gdLst>
              <a:gd name="connsiteX0" fmla="*/ 606835 w 683036"/>
              <a:gd name="connsiteY0" fmla="*/ 20888 h 274477"/>
              <a:gd name="connsiteX1" fmla="*/ 220755 w 683036"/>
              <a:gd name="connsiteY1" fmla="*/ 239328 h 274477"/>
              <a:gd name="connsiteX2" fmla="*/ 2315 w 683036"/>
              <a:gd name="connsiteY2" fmla="*/ 264728 h 274477"/>
              <a:gd name="connsiteX3" fmla="*/ 352835 w 683036"/>
              <a:gd name="connsiteY3" fmla="*/ 142808 h 274477"/>
              <a:gd name="connsiteX4" fmla="*/ 662715 w 683036"/>
              <a:gd name="connsiteY4" fmla="*/ 20888 h 274477"/>
              <a:gd name="connsiteX5" fmla="*/ 606835 w 683036"/>
              <a:gd name="connsiteY5" fmla="*/ 20888 h 27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036" h="274477">
                <a:moveTo>
                  <a:pt x="606835" y="20888"/>
                </a:moveTo>
                <a:cubicBezTo>
                  <a:pt x="533175" y="57295"/>
                  <a:pt x="321508" y="198688"/>
                  <a:pt x="220755" y="239328"/>
                </a:cubicBezTo>
                <a:cubicBezTo>
                  <a:pt x="120002" y="279968"/>
                  <a:pt x="-19698" y="280815"/>
                  <a:pt x="2315" y="264728"/>
                </a:cubicBezTo>
                <a:cubicBezTo>
                  <a:pt x="24328" y="248641"/>
                  <a:pt x="242768" y="183448"/>
                  <a:pt x="352835" y="142808"/>
                </a:cubicBezTo>
                <a:cubicBezTo>
                  <a:pt x="462902" y="102168"/>
                  <a:pt x="621228" y="38668"/>
                  <a:pt x="662715" y="20888"/>
                </a:cubicBezTo>
                <a:cubicBezTo>
                  <a:pt x="704202" y="3108"/>
                  <a:pt x="680495" y="-15519"/>
                  <a:pt x="606835" y="20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C87412C1-C371-4612-90C0-5CA58BD35B5B}"/>
              </a:ext>
            </a:extLst>
          </p:cNvPr>
          <p:cNvSpPr/>
          <p:nvPr/>
        </p:nvSpPr>
        <p:spPr>
          <a:xfrm>
            <a:off x="2888412" y="8978045"/>
            <a:ext cx="582421" cy="205531"/>
          </a:xfrm>
          <a:custGeom>
            <a:avLst/>
            <a:gdLst>
              <a:gd name="connsiteX0" fmla="*/ 12268 w 582421"/>
              <a:gd name="connsiteY0" fmla="*/ 8475 h 205531"/>
              <a:gd name="connsiteX1" fmla="*/ 57988 w 582421"/>
              <a:gd name="connsiteY1" fmla="*/ 38955 h 205531"/>
              <a:gd name="connsiteX2" fmla="*/ 311988 w 582421"/>
              <a:gd name="connsiteY2" fmla="*/ 115155 h 205531"/>
              <a:gd name="connsiteX3" fmla="*/ 581228 w 582421"/>
              <a:gd name="connsiteY3" fmla="*/ 38955 h 205531"/>
              <a:gd name="connsiteX4" fmla="*/ 403428 w 582421"/>
              <a:gd name="connsiteY4" fmla="*/ 176115 h 205531"/>
              <a:gd name="connsiteX5" fmla="*/ 230708 w 582421"/>
              <a:gd name="connsiteY5" fmla="*/ 191355 h 205531"/>
              <a:gd name="connsiteX6" fmla="*/ 12268 w 582421"/>
              <a:gd name="connsiteY6" fmla="*/ 8475 h 20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421" h="205531">
                <a:moveTo>
                  <a:pt x="12268" y="8475"/>
                </a:moveTo>
                <a:cubicBezTo>
                  <a:pt x="-16519" y="-16925"/>
                  <a:pt x="8035" y="21175"/>
                  <a:pt x="57988" y="38955"/>
                </a:cubicBezTo>
                <a:cubicBezTo>
                  <a:pt x="107941" y="56735"/>
                  <a:pt x="224781" y="115155"/>
                  <a:pt x="311988" y="115155"/>
                </a:cubicBezTo>
                <a:cubicBezTo>
                  <a:pt x="399195" y="115155"/>
                  <a:pt x="565988" y="28795"/>
                  <a:pt x="581228" y="38955"/>
                </a:cubicBezTo>
                <a:cubicBezTo>
                  <a:pt x="596468" y="49115"/>
                  <a:pt x="461848" y="150715"/>
                  <a:pt x="403428" y="176115"/>
                </a:cubicBezTo>
                <a:cubicBezTo>
                  <a:pt x="345008" y="201515"/>
                  <a:pt x="292515" y="219295"/>
                  <a:pt x="230708" y="191355"/>
                </a:cubicBezTo>
                <a:cubicBezTo>
                  <a:pt x="168901" y="163415"/>
                  <a:pt x="41055" y="33875"/>
                  <a:pt x="12268" y="847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B4A9ECB9-949C-4EDD-9393-6B0F94496761}"/>
              </a:ext>
            </a:extLst>
          </p:cNvPr>
          <p:cNvSpPr/>
          <p:nvPr/>
        </p:nvSpPr>
        <p:spPr>
          <a:xfrm>
            <a:off x="3163543" y="9011879"/>
            <a:ext cx="597919" cy="385435"/>
          </a:xfrm>
          <a:custGeom>
            <a:avLst/>
            <a:gdLst>
              <a:gd name="connsiteX0" fmla="*/ 590577 w 597919"/>
              <a:gd name="connsiteY0" fmla="*/ 41 h 385435"/>
              <a:gd name="connsiteX1" fmla="*/ 311177 w 597919"/>
              <a:gd name="connsiteY1" fmla="*/ 228641 h 385435"/>
              <a:gd name="connsiteX2" fmla="*/ 107977 w 597919"/>
              <a:gd name="connsiteY2" fmla="*/ 172761 h 385435"/>
              <a:gd name="connsiteX3" fmla="*/ 6377 w 597919"/>
              <a:gd name="connsiteY3" fmla="*/ 91481 h 385435"/>
              <a:gd name="connsiteX4" fmla="*/ 285777 w 597919"/>
              <a:gd name="connsiteY4" fmla="*/ 381041 h 385435"/>
              <a:gd name="connsiteX5" fmla="*/ 499137 w 597919"/>
              <a:gd name="connsiteY5" fmla="*/ 248961 h 385435"/>
              <a:gd name="connsiteX6" fmla="*/ 590577 w 597919"/>
              <a:gd name="connsiteY6" fmla="*/ 41 h 38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919" h="385435">
                <a:moveTo>
                  <a:pt x="590577" y="41"/>
                </a:moveTo>
                <a:cubicBezTo>
                  <a:pt x="559250" y="-3346"/>
                  <a:pt x="391610" y="199854"/>
                  <a:pt x="311177" y="228641"/>
                </a:cubicBezTo>
                <a:cubicBezTo>
                  <a:pt x="230744" y="257428"/>
                  <a:pt x="158777" y="195621"/>
                  <a:pt x="107977" y="172761"/>
                </a:cubicBezTo>
                <a:cubicBezTo>
                  <a:pt x="57177" y="149901"/>
                  <a:pt x="-23256" y="56768"/>
                  <a:pt x="6377" y="91481"/>
                </a:cubicBezTo>
                <a:cubicBezTo>
                  <a:pt x="36010" y="126194"/>
                  <a:pt x="203650" y="354794"/>
                  <a:pt x="285777" y="381041"/>
                </a:cubicBezTo>
                <a:cubicBezTo>
                  <a:pt x="367904" y="407288"/>
                  <a:pt x="452570" y="309921"/>
                  <a:pt x="499137" y="248961"/>
                </a:cubicBezTo>
                <a:cubicBezTo>
                  <a:pt x="545704" y="188001"/>
                  <a:pt x="621904" y="3428"/>
                  <a:pt x="590577" y="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143744EE-1B93-442E-BD94-EF7A6EB6DA0A}"/>
              </a:ext>
            </a:extLst>
          </p:cNvPr>
          <p:cNvSpPr/>
          <p:nvPr/>
        </p:nvSpPr>
        <p:spPr>
          <a:xfrm>
            <a:off x="3561436" y="9260433"/>
            <a:ext cx="278155" cy="152363"/>
          </a:xfrm>
          <a:custGeom>
            <a:avLst/>
            <a:gdLst>
              <a:gd name="connsiteX0" fmla="*/ 228244 w 278155"/>
              <a:gd name="connsiteY0" fmla="*/ 407 h 152363"/>
              <a:gd name="connsiteX1" fmla="*/ 4724 w 278155"/>
              <a:gd name="connsiteY1" fmla="*/ 132487 h 152363"/>
              <a:gd name="connsiteX2" fmla="*/ 91084 w 278155"/>
              <a:gd name="connsiteY2" fmla="*/ 147727 h 152363"/>
              <a:gd name="connsiteX3" fmla="*/ 268884 w 278155"/>
              <a:gd name="connsiteY3" fmla="*/ 91847 h 152363"/>
              <a:gd name="connsiteX4" fmla="*/ 228244 w 278155"/>
              <a:gd name="connsiteY4" fmla="*/ 407 h 1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155" h="152363">
                <a:moveTo>
                  <a:pt x="228244" y="407"/>
                </a:moveTo>
                <a:cubicBezTo>
                  <a:pt x="184217" y="7180"/>
                  <a:pt x="27584" y="107934"/>
                  <a:pt x="4724" y="132487"/>
                </a:cubicBezTo>
                <a:cubicBezTo>
                  <a:pt x="-18136" y="157040"/>
                  <a:pt x="47057" y="154500"/>
                  <a:pt x="91084" y="147727"/>
                </a:cubicBezTo>
                <a:cubicBezTo>
                  <a:pt x="135111" y="140954"/>
                  <a:pt x="246871" y="110474"/>
                  <a:pt x="268884" y="91847"/>
                </a:cubicBezTo>
                <a:cubicBezTo>
                  <a:pt x="290897" y="73220"/>
                  <a:pt x="272271" y="-6366"/>
                  <a:pt x="228244" y="40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6BAB540D-690D-42B2-B5DC-8755C94D602E}"/>
              </a:ext>
            </a:extLst>
          </p:cNvPr>
          <p:cNvSpPr/>
          <p:nvPr/>
        </p:nvSpPr>
        <p:spPr>
          <a:xfrm>
            <a:off x="1983082" y="8922212"/>
            <a:ext cx="544787" cy="2330079"/>
          </a:xfrm>
          <a:custGeom>
            <a:avLst/>
            <a:gdLst>
              <a:gd name="connsiteX0" fmla="*/ 493418 w 544787"/>
              <a:gd name="connsiteY0" fmla="*/ 12238 h 2330079"/>
              <a:gd name="connsiteX1" fmla="*/ 493418 w 544787"/>
              <a:gd name="connsiteY1" fmla="*/ 63038 h 2330079"/>
              <a:gd name="connsiteX2" fmla="*/ 480718 w 544787"/>
              <a:gd name="connsiteY2" fmla="*/ 405938 h 2330079"/>
              <a:gd name="connsiteX3" fmla="*/ 93368 w 544787"/>
              <a:gd name="connsiteY3" fmla="*/ 1790238 h 2330079"/>
              <a:gd name="connsiteX4" fmla="*/ 4468 w 544787"/>
              <a:gd name="connsiteY4" fmla="*/ 2329988 h 2330079"/>
              <a:gd name="connsiteX5" fmla="*/ 61618 w 544787"/>
              <a:gd name="connsiteY5" fmla="*/ 1758488 h 2330079"/>
              <a:gd name="connsiteX6" fmla="*/ 461668 w 544787"/>
              <a:gd name="connsiteY6" fmla="*/ 780588 h 2330079"/>
              <a:gd name="connsiteX7" fmla="*/ 544218 w 544787"/>
              <a:gd name="connsiteY7" fmla="*/ 209088 h 2330079"/>
              <a:gd name="connsiteX8" fmla="*/ 493418 w 544787"/>
              <a:gd name="connsiteY8" fmla="*/ 12238 h 2330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787" h="2330079">
                <a:moveTo>
                  <a:pt x="493418" y="12238"/>
                </a:moveTo>
                <a:cubicBezTo>
                  <a:pt x="484951" y="-12104"/>
                  <a:pt x="495535" y="-2579"/>
                  <a:pt x="493418" y="63038"/>
                </a:cubicBezTo>
                <a:cubicBezTo>
                  <a:pt x="491301" y="128655"/>
                  <a:pt x="547393" y="118071"/>
                  <a:pt x="480718" y="405938"/>
                </a:cubicBezTo>
                <a:cubicBezTo>
                  <a:pt x="414043" y="693805"/>
                  <a:pt x="172743" y="1469563"/>
                  <a:pt x="93368" y="1790238"/>
                </a:cubicBezTo>
                <a:cubicBezTo>
                  <a:pt x="13993" y="2110913"/>
                  <a:pt x="9760" y="2335280"/>
                  <a:pt x="4468" y="2329988"/>
                </a:cubicBezTo>
                <a:cubicBezTo>
                  <a:pt x="-824" y="2324696"/>
                  <a:pt x="-14582" y="2016721"/>
                  <a:pt x="61618" y="1758488"/>
                </a:cubicBezTo>
                <a:cubicBezTo>
                  <a:pt x="137818" y="1500255"/>
                  <a:pt x="381235" y="1038821"/>
                  <a:pt x="461668" y="780588"/>
                </a:cubicBezTo>
                <a:cubicBezTo>
                  <a:pt x="542101" y="522355"/>
                  <a:pt x="537868" y="331855"/>
                  <a:pt x="544218" y="209088"/>
                </a:cubicBezTo>
                <a:cubicBezTo>
                  <a:pt x="550568" y="86321"/>
                  <a:pt x="501885" y="36580"/>
                  <a:pt x="493418" y="1223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FC341656-9A2E-4301-BFE9-3F3C59D0EDD2}"/>
              </a:ext>
            </a:extLst>
          </p:cNvPr>
          <p:cNvSpPr/>
          <p:nvPr/>
        </p:nvSpPr>
        <p:spPr>
          <a:xfrm>
            <a:off x="968454" y="9222543"/>
            <a:ext cx="3102690" cy="3594436"/>
          </a:xfrm>
          <a:custGeom>
            <a:avLst/>
            <a:gdLst>
              <a:gd name="connsiteX0" fmla="*/ 3064531 w 3102690"/>
              <a:gd name="connsiteY0" fmla="*/ 56211 h 3594436"/>
              <a:gd name="connsiteX1" fmla="*/ 2910527 w 3102690"/>
              <a:gd name="connsiteY1" fmla="*/ 152463 h 3594436"/>
              <a:gd name="connsiteX2" fmla="*/ 1861373 w 3102690"/>
              <a:gd name="connsiteY2" fmla="*/ 1124615 h 3594436"/>
              <a:gd name="connsiteX3" fmla="*/ 908472 w 3102690"/>
              <a:gd name="connsiteY3" fmla="*/ 2154518 h 3594436"/>
              <a:gd name="connsiteX4" fmla="*/ 22948 w 3102690"/>
              <a:gd name="connsiteY4" fmla="*/ 3569432 h 3594436"/>
              <a:gd name="connsiteX5" fmla="*/ 369458 w 3102690"/>
              <a:gd name="connsiteY5" fmla="*/ 2953415 h 3594436"/>
              <a:gd name="connsiteX6" fmla="*/ 1524489 w 3102690"/>
              <a:gd name="connsiteY6" fmla="*/ 1634754 h 3594436"/>
              <a:gd name="connsiteX7" fmla="*/ 2458140 w 3102690"/>
              <a:gd name="connsiteY7" fmla="*/ 691478 h 3594436"/>
              <a:gd name="connsiteX8" fmla="*/ 3064531 w 3102690"/>
              <a:gd name="connsiteY8" fmla="*/ 56211 h 3594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2690" h="3594436">
                <a:moveTo>
                  <a:pt x="3064531" y="56211"/>
                </a:moveTo>
                <a:cubicBezTo>
                  <a:pt x="3139929" y="-33625"/>
                  <a:pt x="3111053" y="-25604"/>
                  <a:pt x="2910527" y="152463"/>
                </a:cubicBezTo>
                <a:cubicBezTo>
                  <a:pt x="2710001" y="330530"/>
                  <a:pt x="2195049" y="790939"/>
                  <a:pt x="1861373" y="1124615"/>
                </a:cubicBezTo>
                <a:cubicBezTo>
                  <a:pt x="1527697" y="1458291"/>
                  <a:pt x="1214876" y="1747049"/>
                  <a:pt x="908472" y="2154518"/>
                </a:cubicBezTo>
                <a:cubicBezTo>
                  <a:pt x="602068" y="2561988"/>
                  <a:pt x="112784" y="3436282"/>
                  <a:pt x="22948" y="3569432"/>
                </a:cubicBezTo>
                <a:cubicBezTo>
                  <a:pt x="-66888" y="3702582"/>
                  <a:pt x="119201" y="3275861"/>
                  <a:pt x="369458" y="2953415"/>
                </a:cubicBezTo>
                <a:cubicBezTo>
                  <a:pt x="619715" y="2630969"/>
                  <a:pt x="1176375" y="2011743"/>
                  <a:pt x="1524489" y="1634754"/>
                </a:cubicBezTo>
                <a:cubicBezTo>
                  <a:pt x="1872603" y="1257765"/>
                  <a:pt x="2206279" y="949756"/>
                  <a:pt x="2458140" y="691478"/>
                </a:cubicBezTo>
                <a:cubicBezTo>
                  <a:pt x="2710001" y="433200"/>
                  <a:pt x="2989133" y="146047"/>
                  <a:pt x="3064531" y="562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5C7891BC-84F9-4714-9519-3EE1D54978E6}"/>
              </a:ext>
            </a:extLst>
          </p:cNvPr>
          <p:cNvSpPr/>
          <p:nvPr/>
        </p:nvSpPr>
        <p:spPr>
          <a:xfrm>
            <a:off x="2421348" y="9615614"/>
            <a:ext cx="3013469" cy="3185590"/>
          </a:xfrm>
          <a:custGeom>
            <a:avLst/>
            <a:gdLst>
              <a:gd name="connsiteX0" fmla="*/ 3007300 w 3013469"/>
              <a:gd name="connsiteY0" fmla="*/ 24 h 3185590"/>
              <a:gd name="connsiteX1" fmla="*/ 2766669 w 3013469"/>
              <a:gd name="connsiteY1" fmla="*/ 693043 h 3185590"/>
              <a:gd name="connsiteX2" fmla="*/ 1563511 w 3013469"/>
              <a:gd name="connsiteY2" fmla="*/ 1617068 h 3185590"/>
              <a:gd name="connsiteX3" fmla="*/ 158223 w 3013469"/>
              <a:gd name="connsiteY3" fmla="*/ 3031982 h 3185590"/>
              <a:gd name="connsiteX4" fmla="*/ 33094 w 3013469"/>
              <a:gd name="connsiteY4" fmla="*/ 3147485 h 3185590"/>
              <a:gd name="connsiteX5" fmla="*/ 1101498 w 3013469"/>
              <a:gd name="connsiteY5" fmla="*/ 2204209 h 3185590"/>
              <a:gd name="connsiteX6" fmla="*/ 2641540 w 3013469"/>
              <a:gd name="connsiteY6" fmla="*/ 673792 h 3185590"/>
              <a:gd name="connsiteX7" fmla="*/ 3007300 w 3013469"/>
              <a:gd name="connsiteY7" fmla="*/ 24 h 318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3469" h="3185590">
                <a:moveTo>
                  <a:pt x="3007300" y="24"/>
                </a:moveTo>
                <a:cubicBezTo>
                  <a:pt x="3028155" y="3232"/>
                  <a:pt x="3007301" y="423536"/>
                  <a:pt x="2766669" y="693043"/>
                </a:cubicBezTo>
                <a:cubicBezTo>
                  <a:pt x="2526037" y="962550"/>
                  <a:pt x="1998252" y="1227245"/>
                  <a:pt x="1563511" y="1617068"/>
                </a:cubicBezTo>
                <a:cubicBezTo>
                  <a:pt x="1128770" y="2006891"/>
                  <a:pt x="413292" y="2776913"/>
                  <a:pt x="158223" y="3031982"/>
                </a:cubicBezTo>
                <a:cubicBezTo>
                  <a:pt x="-96846" y="3287051"/>
                  <a:pt x="33094" y="3147485"/>
                  <a:pt x="33094" y="3147485"/>
                </a:cubicBezTo>
                <a:cubicBezTo>
                  <a:pt x="190306" y="3009523"/>
                  <a:pt x="666757" y="2616491"/>
                  <a:pt x="1101498" y="2204209"/>
                </a:cubicBezTo>
                <a:cubicBezTo>
                  <a:pt x="1536239" y="1791927"/>
                  <a:pt x="2323906" y="1042760"/>
                  <a:pt x="2641540" y="673792"/>
                </a:cubicBezTo>
                <a:cubicBezTo>
                  <a:pt x="2959174" y="304824"/>
                  <a:pt x="2986445" y="-3184"/>
                  <a:pt x="3007300" y="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8C20FD41-DA79-48DB-922A-67E1DEC08974}"/>
              </a:ext>
            </a:extLst>
          </p:cNvPr>
          <p:cNvSpPr/>
          <p:nvPr/>
        </p:nvSpPr>
        <p:spPr>
          <a:xfrm>
            <a:off x="4216277" y="5247595"/>
            <a:ext cx="1057205" cy="292796"/>
          </a:xfrm>
          <a:custGeom>
            <a:avLst/>
            <a:gdLst>
              <a:gd name="connsiteX0" fmla="*/ 1056763 w 1057205"/>
              <a:gd name="connsiteY0" fmla="*/ 45 h 292796"/>
              <a:gd name="connsiteX1" fmla="*/ 772283 w 1057205"/>
              <a:gd name="connsiteY1" fmla="*/ 137205 h 292796"/>
              <a:gd name="connsiteX2" fmla="*/ 467483 w 1057205"/>
              <a:gd name="connsiteY2" fmla="*/ 208325 h 292796"/>
              <a:gd name="connsiteX3" fmla="*/ 123 w 1057205"/>
              <a:gd name="connsiteY3" fmla="*/ 289605 h 292796"/>
              <a:gd name="connsiteX4" fmla="*/ 513203 w 1057205"/>
              <a:gd name="connsiteY4" fmla="*/ 264205 h 292796"/>
              <a:gd name="connsiteX5" fmla="*/ 706243 w 1057205"/>
              <a:gd name="connsiteY5" fmla="*/ 152445 h 292796"/>
              <a:gd name="connsiteX6" fmla="*/ 1056763 w 1057205"/>
              <a:gd name="connsiteY6" fmla="*/ 45 h 29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205" h="292796">
                <a:moveTo>
                  <a:pt x="1056763" y="45"/>
                </a:moveTo>
                <a:cubicBezTo>
                  <a:pt x="1067770" y="-2495"/>
                  <a:pt x="870496" y="102492"/>
                  <a:pt x="772283" y="137205"/>
                </a:cubicBezTo>
                <a:cubicBezTo>
                  <a:pt x="674070" y="171918"/>
                  <a:pt x="596176" y="182925"/>
                  <a:pt x="467483" y="208325"/>
                </a:cubicBezTo>
                <a:cubicBezTo>
                  <a:pt x="338790" y="233725"/>
                  <a:pt x="-7497" y="280292"/>
                  <a:pt x="123" y="289605"/>
                </a:cubicBezTo>
                <a:cubicBezTo>
                  <a:pt x="7743" y="298918"/>
                  <a:pt x="395516" y="287065"/>
                  <a:pt x="513203" y="264205"/>
                </a:cubicBezTo>
                <a:cubicBezTo>
                  <a:pt x="630890" y="241345"/>
                  <a:pt x="608876" y="194778"/>
                  <a:pt x="706243" y="152445"/>
                </a:cubicBezTo>
                <a:lnTo>
                  <a:pt x="1056763" y="4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639ED563-2B43-4444-8EF8-2E6E52225C5C}"/>
              </a:ext>
            </a:extLst>
          </p:cNvPr>
          <p:cNvSpPr/>
          <p:nvPr/>
        </p:nvSpPr>
        <p:spPr>
          <a:xfrm>
            <a:off x="4428020" y="5008310"/>
            <a:ext cx="797386" cy="417877"/>
          </a:xfrm>
          <a:custGeom>
            <a:avLst/>
            <a:gdLst>
              <a:gd name="connsiteX0" fmla="*/ 789140 w 797386"/>
              <a:gd name="connsiteY0" fmla="*/ 244410 h 417877"/>
              <a:gd name="connsiteX1" fmla="*/ 753580 w 797386"/>
              <a:gd name="connsiteY1" fmla="*/ 193610 h 417877"/>
              <a:gd name="connsiteX2" fmla="*/ 464020 w 797386"/>
              <a:gd name="connsiteY2" fmla="*/ 5650 h 417877"/>
              <a:gd name="connsiteX3" fmla="*/ 352260 w 797386"/>
              <a:gd name="connsiteY3" fmla="*/ 81850 h 417877"/>
              <a:gd name="connsiteX4" fmla="*/ 1740 w 797386"/>
              <a:gd name="connsiteY4" fmla="*/ 406970 h 417877"/>
              <a:gd name="connsiteX5" fmla="*/ 230340 w 797386"/>
              <a:gd name="connsiteY5" fmla="*/ 335850 h 417877"/>
              <a:gd name="connsiteX6" fmla="*/ 519900 w 797386"/>
              <a:gd name="connsiteY6" fmla="*/ 285050 h 417877"/>
              <a:gd name="connsiteX7" fmla="*/ 682460 w 797386"/>
              <a:gd name="connsiteY7" fmla="*/ 208850 h 417877"/>
              <a:gd name="connsiteX8" fmla="*/ 789140 w 797386"/>
              <a:gd name="connsiteY8" fmla="*/ 244410 h 41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7386" h="417877">
                <a:moveTo>
                  <a:pt x="789140" y="244410"/>
                </a:moveTo>
                <a:cubicBezTo>
                  <a:pt x="800993" y="241870"/>
                  <a:pt x="807767" y="233403"/>
                  <a:pt x="753580" y="193610"/>
                </a:cubicBezTo>
                <a:cubicBezTo>
                  <a:pt x="699393" y="153817"/>
                  <a:pt x="530907" y="24277"/>
                  <a:pt x="464020" y="5650"/>
                </a:cubicBezTo>
                <a:cubicBezTo>
                  <a:pt x="397133" y="-12977"/>
                  <a:pt x="429307" y="14963"/>
                  <a:pt x="352260" y="81850"/>
                </a:cubicBezTo>
                <a:cubicBezTo>
                  <a:pt x="275213" y="148737"/>
                  <a:pt x="22060" y="364637"/>
                  <a:pt x="1740" y="406970"/>
                </a:cubicBezTo>
                <a:cubicBezTo>
                  <a:pt x="-18580" y="449303"/>
                  <a:pt x="143980" y="356170"/>
                  <a:pt x="230340" y="335850"/>
                </a:cubicBezTo>
                <a:cubicBezTo>
                  <a:pt x="316700" y="315530"/>
                  <a:pt x="444547" y="306217"/>
                  <a:pt x="519900" y="285050"/>
                </a:cubicBezTo>
                <a:cubicBezTo>
                  <a:pt x="595253" y="263883"/>
                  <a:pt x="640973" y="219857"/>
                  <a:pt x="682460" y="208850"/>
                </a:cubicBezTo>
                <a:cubicBezTo>
                  <a:pt x="723947" y="197843"/>
                  <a:pt x="777287" y="246950"/>
                  <a:pt x="789140" y="244410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9520D1CC-8CFE-438F-8A62-F4A2FF0EF270}"/>
              </a:ext>
            </a:extLst>
          </p:cNvPr>
          <p:cNvSpPr/>
          <p:nvPr/>
        </p:nvSpPr>
        <p:spPr>
          <a:xfrm>
            <a:off x="2463308" y="4607411"/>
            <a:ext cx="395432" cy="154000"/>
          </a:xfrm>
          <a:custGeom>
            <a:avLst/>
            <a:gdLst>
              <a:gd name="connsiteX0" fmla="*/ 371332 w 395432"/>
              <a:gd name="connsiteY0" fmla="*/ 10309 h 154000"/>
              <a:gd name="connsiteX1" fmla="*/ 361172 w 395432"/>
              <a:gd name="connsiteY1" fmla="*/ 61109 h 154000"/>
              <a:gd name="connsiteX2" fmla="*/ 269732 w 395432"/>
              <a:gd name="connsiteY2" fmla="*/ 132229 h 154000"/>
              <a:gd name="connsiteX3" fmla="*/ 5572 w 395432"/>
              <a:gd name="connsiteY3" fmla="*/ 147469 h 154000"/>
              <a:gd name="connsiteX4" fmla="*/ 86852 w 395432"/>
              <a:gd name="connsiteY4" fmla="*/ 35709 h 154000"/>
              <a:gd name="connsiteX5" fmla="*/ 51292 w 395432"/>
              <a:gd name="connsiteY5" fmla="*/ 149 h 154000"/>
              <a:gd name="connsiteX6" fmla="*/ 371332 w 395432"/>
              <a:gd name="connsiteY6" fmla="*/ 10309 h 1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432" h="154000">
                <a:moveTo>
                  <a:pt x="371332" y="10309"/>
                </a:moveTo>
                <a:cubicBezTo>
                  <a:pt x="422979" y="20469"/>
                  <a:pt x="378105" y="40789"/>
                  <a:pt x="361172" y="61109"/>
                </a:cubicBezTo>
                <a:cubicBezTo>
                  <a:pt x="344239" y="81429"/>
                  <a:pt x="328999" y="117836"/>
                  <a:pt x="269732" y="132229"/>
                </a:cubicBezTo>
                <a:cubicBezTo>
                  <a:pt x="210465" y="146622"/>
                  <a:pt x="36052" y="163556"/>
                  <a:pt x="5572" y="147469"/>
                </a:cubicBezTo>
                <a:cubicBezTo>
                  <a:pt x="-24908" y="131382"/>
                  <a:pt x="79232" y="60262"/>
                  <a:pt x="86852" y="35709"/>
                </a:cubicBezTo>
                <a:cubicBezTo>
                  <a:pt x="94472" y="11156"/>
                  <a:pt x="5572" y="-1544"/>
                  <a:pt x="51292" y="149"/>
                </a:cubicBezTo>
                <a:cubicBezTo>
                  <a:pt x="97012" y="1842"/>
                  <a:pt x="319685" y="149"/>
                  <a:pt x="371332" y="1030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F03C572B-08F1-4404-9A92-C61D7E7245A7}"/>
              </a:ext>
            </a:extLst>
          </p:cNvPr>
          <p:cNvSpPr/>
          <p:nvPr/>
        </p:nvSpPr>
        <p:spPr>
          <a:xfrm>
            <a:off x="2716826" y="4948239"/>
            <a:ext cx="1495789" cy="2356804"/>
          </a:xfrm>
          <a:custGeom>
            <a:avLst/>
            <a:gdLst>
              <a:gd name="connsiteX0" fmla="*/ 51774 w 1495789"/>
              <a:gd name="connsiteY0" fmla="*/ 45401 h 2356804"/>
              <a:gd name="connsiteX1" fmla="*/ 61934 w 1495789"/>
              <a:gd name="connsiteY1" fmla="*/ 116521 h 2356804"/>
              <a:gd name="connsiteX2" fmla="*/ 234654 w 1495789"/>
              <a:gd name="connsiteY2" fmla="*/ 558481 h 2356804"/>
              <a:gd name="connsiteX3" fmla="*/ 498814 w 1495789"/>
              <a:gd name="connsiteY3" fmla="*/ 919161 h 2356804"/>
              <a:gd name="connsiteX4" fmla="*/ 651214 w 1495789"/>
              <a:gd name="connsiteY4" fmla="*/ 1086801 h 2356804"/>
              <a:gd name="connsiteX5" fmla="*/ 630894 w 1495789"/>
              <a:gd name="connsiteY5" fmla="*/ 1340801 h 2356804"/>
              <a:gd name="connsiteX6" fmla="*/ 635974 w 1495789"/>
              <a:gd name="connsiteY6" fmla="*/ 1757361 h 2356804"/>
              <a:gd name="connsiteX7" fmla="*/ 879814 w 1495789"/>
              <a:gd name="connsiteY7" fmla="*/ 2036761 h 2356804"/>
              <a:gd name="connsiteX8" fmla="*/ 1494494 w 1495789"/>
              <a:gd name="connsiteY8" fmla="*/ 2356801 h 2356804"/>
              <a:gd name="connsiteX9" fmla="*/ 1037294 w 1495789"/>
              <a:gd name="connsiteY9" fmla="*/ 2041841 h 2356804"/>
              <a:gd name="connsiteX10" fmla="*/ 874734 w 1495789"/>
              <a:gd name="connsiteY10" fmla="*/ 1513521 h 2356804"/>
              <a:gd name="connsiteX11" fmla="*/ 1128734 w 1495789"/>
              <a:gd name="connsiteY11" fmla="*/ 1041081 h 2356804"/>
              <a:gd name="connsiteX12" fmla="*/ 1067774 w 1495789"/>
              <a:gd name="connsiteY12" fmla="*/ 792161 h 2356804"/>
              <a:gd name="connsiteX13" fmla="*/ 702014 w 1495789"/>
              <a:gd name="connsiteY13" fmla="*/ 721041 h 2356804"/>
              <a:gd name="connsiteX14" fmla="*/ 51774 w 1495789"/>
              <a:gd name="connsiteY14" fmla="*/ 45401 h 2356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95789" h="2356804">
                <a:moveTo>
                  <a:pt x="51774" y="45401"/>
                </a:moveTo>
                <a:cubicBezTo>
                  <a:pt x="-54906" y="-55352"/>
                  <a:pt x="31454" y="31008"/>
                  <a:pt x="61934" y="116521"/>
                </a:cubicBezTo>
                <a:cubicBezTo>
                  <a:pt x="92414" y="202034"/>
                  <a:pt x="161841" y="424708"/>
                  <a:pt x="234654" y="558481"/>
                </a:cubicBezTo>
                <a:cubicBezTo>
                  <a:pt x="307467" y="692254"/>
                  <a:pt x="429387" y="831108"/>
                  <a:pt x="498814" y="919161"/>
                </a:cubicBezTo>
                <a:cubicBezTo>
                  <a:pt x="568241" y="1007214"/>
                  <a:pt x="629201" y="1016528"/>
                  <a:pt x="651214" y="1086801"/>
                </a:cubicBezTo>
                <a:cubicBezTo>
                  <a:pt x="673227" y="1157074"/>
                  <a:pt x="633434" y="1229041"/>
                  <a:pt x="630894" y="1340801"/>
                </a:cubicBezTo>
                <a:cubicBezTo>
                  <a:pt x="628354" y="1452561"/>
                  <a:pt x="594487" y="1641368"/>
                  <a:pt x="635974" y="1757361"/>
                </a:cubicBezTo>
                <a:cubicBezTo>
                  <a:pt x="677461" y="1873354"/>
                  <a:pt x="736727" y="1936854"/>
                  <a:pt x="879814" y="2036761"/>
                </a:cubicBezTo>
                <a:cubicBezTo>
                  <a:pt x="1022901" y="2136668"/>
                  <a:pt x="1468247" y="2355954"/>
                  <a:pt x="1494494" y="2356801"/>
                </a:cubicBezTo>
                <a:cubicBezTo>
                  <a:pt x="1520741" y="2357648"/>
                  <a:pt x="1140587" y="2182388"/>
                  <a:pt x="1037294" y="2041841"/>
                </a:cubicBezTo>
                <a:cubicBezTo>
                  <a:pt x="934001" y="1901294"/>
                  <a:pt x="859494" y="1680314"/>
                  <a:pt x="874734" y="1513521"/>
                </a:cubicBezTo>
                <a:cubicBezTo>
                  <a:pt x="889974" y="1346728"/>
                  <a:pt x="1096561" y="1161308"/>
                  <a:pt x="1128734" y="1041081"/>
                </a:cubicBezTo>
                <a:cubicBezTo>
                  <a:pt x="1160907" y="920854"/>
                  <a:pt x="1138894" y="845501"/>
                  <a:pt x="1067774" y="792161"/>
                </a:cubicBezTo>
                <a:cubicBezTo>
                  <a:pt x="996654" y="738821"/>
                  <a:pt x="871347" y="848888"/>
                  <a:pt x="702014" y="721041"/>
                </a:cubicBezTo>
                <a:cubicBezTo>
                  <a:pt x="532681" y="593194"/>
                  <a:pt x="158454" y="146154"/>
                  <a:pt x="51774" y="45401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D3E48C96-8385-4161-8974-6059358B04B2}"/>
              </a:ext>
            </a:extLst>
          </p:cNvPr>
          <p:cNvSpPr/>
          <p:nvPr/>
        </p:nvSpPr>
        <p:spPr>
          <a:xfrm>
            <a:off x="2245633" y="5038062"/>
            <a:ext cx="880639" cy="2706501"/>
          </a:xfrm>
          <a:custGeom>
            <a:avLst/>
            <a:gdLst>
              <a:gd name="connsiteX0" fmla="*/ 268967 w 880639"/>
              <a:gd name="connsiteY0" fmla="*/ 224818 h 2706501"/>
              <a:gd name="connsiteX1" fmla="*/ 248647 w 880639"/>
              <a:gd name="connsiteY1" fmla="*/ 280698 h 2706501"/>
              <a:gd name="connsiteX2" fmla="*/ 192767 w 880639"/>
              <a:gd name="connsiteY2" fmla="*/ 809018 h 2706501"/>
              <a:gd name="connsiteX3" fmla="*/ 294367 w 880639"/>
              <a:gd name="connsiteY3" fmla="*/ 1591338 h 2706501"/>
              <a:gd name="connsiteX4" fmla="*/ 380727 w 880639"/>
              <a:gd name="connsiteY4" fmla="*/ 1982498 h 2706501"/>
              <a:gd name="connsiteX5" fmla="*/ 487407 w 880639"/>
              <a:gd name="connsiteY5" fmla="*/ 2180618 h 2706501"/>
              <a:gd name="connsiteX6" fmla="*/ 583927 w 880639"/>
              <a:gd name="connsiteY6" fmla="*/ 2536218 h 2706501"/>
              <a:gd name="connsiteX7" fmla="*/ 644887 w 880639"/>
              <a:gd name="connsiteY7" fmla="*/ 2703858 h 2706501"/>
              <a:gd name="connsiteX8" fmla="*/ 528047 w 880639"/>
              <a:gd name="connsiteY8" fmla="*/ 2414298 h 2706501"/>
              <a:gd name="connsiteX9" fmla="*/ 279127 w 880639"/>
              <a:gd name="connsiteY9" fmla="*/ 1835178 h 2706501"/>
              <a:gd name="connsiteX10" fmla="*/ 4807 w 880639"/>
              <a:gd name="connsiteY10" fmla="*/ 798858 h 2706501"/>
              <a:gd name="connsiteX11" fmla="*/ 121647 w 880639"/>
              <a:gd name="connsiteY11" fmla="*/ 280698 h 2706501"/>
              <a:gd name="connsiteX12" fmla="*/ 340087 w 880639"/>
              <a:gd name="connsiteY12" fmla="*/ 6378 h 2706501"/>
              <a:gd name="connsiteX13" fmla="*/ 416287 w 880639"/>
              <a:gd name="connsiteY13" fmla="*/ 539778 h 2706501"/>
              <a:gd name="connsiteX14" fmla="*/ 685527 w 880639"/>
              <a:gd name="connsiteY14" fmla="*/ 1068098 h 2706501"/>
              <a:gd name="connsiteX15" fmla="*/ 721087 w 880639"/>
              <a:gd name="connsiteY15" fmla="*/ 1469418 h 2706501"/>
              <a:gd name="connsiteX16" fmla="*/ 716007 w 880639"/>
              <a:gd name="connsiteY16" fmla="*/ 1850418 h 2706501"/>
              <a:gd name="connsiteX17" fmla="*/ 873487 w 880639"/>
              <a:gd name="connsiteY17" fmla="*/ 2434618 h 2706501"/>
              <a:gd name="connsiteX18" fmla="*/ 827767 w 880639"/>
              <a:gd name="connsiteY18" fmla="*/ 2439698 h 2706501"/>
              <a:gd name="connsiteX19" fmla="*/ 599167 w 880639"/>
              <a:gd name="connsiteY19" fmla="*/ 1850418 h 2706501"/>
              <a:gd name="connsiteX20" fmla="*/ 604247 w 880639"/>
              <a:gd name="connsiteY20" fmla="*/ 1256058 h 2706501"/>
              <a:gd name="connsiteX21" fmla="*/ 477247 w 880639"/>
              <a:gd name="connsiteY21" fmla="*/ 844578 h 2706501"/>
              <a:gd name="connsiteX22" fmla="*/ 355327 w 880639"/>
              <a:gd name="connsiteY22" fmla="*/ 504218 h 2706501"/>
              <a:gd name="connsiteX23" fmla="*/ 268967 w 880639"/>
              <a:gd name="connsiteY23" fmla="*/ 224818 h 270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80639" h="2706501">
                <a:moveTo>
                  <a:pt x="268967" y="224818"/>
                </a:moveTo>
                <a:cubicBezTo>
                  <a:pt x="251187" y="187565"/>
                  <a:pt x="261347" y="183331"/>
                  <a:pt x="248647" y="280698"/>
                </a:cubicBezTo>
                <a:cubicBezTo>
                  <a:pt x="235947" y="378065"/>
                  <a:pt x="185147" y="590578"/>
                  <a:pt x="192767" y="809018"/>
                </a:cubicBezTo>
                <a:cubicBezTo>
                  <a:pt x="200387" y="1027458"/>
                  <a:pt x="263040" y="1395758"/>
                  <a:pt x="294367" y="1591338"/>
                </a:cubicBezTo>
                <a:cubicBezTo>
                  <a:pt x="325694" y="1786918"/>
                  <a:pt x="348554" y="1884285"/>
                  <a:pt x="380727" y="1982498"/>
                </a:cubicBezTo>
                <a:cubicBezTo>
                  <a:pt x="412900" y="2080711"/>
                  <a:pt x="453540" y="2088331"/>
                  <a:pt x="487407" y="2180618"/>
                </a:cubicBezTo>
                <a:cubicBezTo>
                  <a:pt x="521274" y="2272905"/>
                  <a:pt x="557680" y="2449011"/>
                  <a:pt x="583927" y="2536218"/>
                </a:cubicBezTo>
                <a:cubicBezTo>
                  <a:pt x="610174" y="2623425"/>
                  <a:pt x="654200" y="2724178"/>
                  <a:pt x="644887" y="2703858"/>
                </a:cubicBezTo>
                <a:cubicBezTo>
                  <a:pt x="635574" y="2683538"/>
                  <a:pt x="589007" y="2559078"/>
                  <a:pt x="528047" y="2414298"/>
                </a:cubicBezTo>
                <a:cubicBezTo>
                  <a:pt x="467087" y="2269518"/>
                  <a:pt x="366334" y="2104418"/>
                  <a:pt x="279127" y="1835178"/>
                </a:cubicBezTo>
                <a:cubicBezTo>
                  <a:pt x="191920" y="1565938"/>
                  <a:pt x="31054" y="1057938"/>
                  <a:pt x="4807" y="798858"/>
                </a:cubicBezTo>
                <a:cubicBezTo>
                  <a:pt x="-21440" y="539778"/>
                  <a:pt x="65767" y="412778"/>
                  <a:pt x="121647" y="280698"/>
                </a:cubicBezTo>
                <a:cubicBezTo>
                  <a:pt x="177527" y="148618"/>
                  <a:pt x="290980" y="-36802"/>
                  <a:pt x="340087" y="6378"/>
                </a:cubicBezTo>
                <a:cubicBezTo>
                  <a:pt x="389194" y="49558"/>
                  <a:pt x="358714" y="362825"/>
                  <a:pt x="416287" y="539778"/>
                </a:cubicBezTo>
                <a:cubicBezTo>
                  <a:pt x="473860" y="716731"/>
                  <a:pt x="634727" y="913158"/>
                  <a:pt x="685527" y="1068098"/>
                </a:cubicBezTo>
                <a:cubicBezTo>
                  <a:pt x="736327" y="1223038"/>
                  <a:pt x="716007" y="1339031"/>
                  <a:pt x="721087" y="1469418"/>
                </a:cubicBezTo>
                <a:cubicBezTo>
                  <a:pt x="726167" y="1599805"/>
                  <a:pt x="690607" y="1689551"/>
                  <a:pt x="716007" y="1850418"/>
                </a:cubicBezTo>
                <a:cubicBezTo>
                  <a:pt x="741407" y="2011285"/>
                  <a:pt x="854860" y="2336405"/>
                  <a:pt x="873487" y="2434618"/>
                </a:cubicBezTo>
                <a:cubicBezTo>
                  <a:pt x="892114" y="2532831"/>
                  <a:pt x="873487" y="2537065"/>
                  <a:pt x="827767" y="2439698"/>
                </a:cubicBezTo>
                <a:cubicBezTo>
                  <a:pt x="782047" y="2342331"/>
                  <a:pt x="636420" y="2047691"/>
                  <a:pt x="599167" y="1850418"/>
                </a:cubicBezTo>
                <a:cubicBezTo>
                  <a:pt x="561914" y="1653145"/>
                  <a:pt x="624567" y="1423698"/>
                  <a:pt x="604247" y="1256058"/>
                </a:cubicBezTo>
                <a:cubicBezTo>
                  <a:pt x="583927" y="1088418"/>
                  <a:pt x="518734" y="969885"/>
                  <a:pt x="477247" y="844578"/>
                </a:cubicBezTo>
                <a:cubicBezTo>
                  <a:pt x="435760" y="719271"/>
                  <a:pt x="384960" y="606665"/>
                  <a:pt x="355327" y="504218"/>
                </a:cubicBezTo>
                <a:cubicBezTo>
                  <a:pt x="325694" y="401771"/>
                  <a:pt x="286747" y="262071"/>
                  <a:pt x="268967" y="224818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CB7E95D0-197C-4779-B2E0-C66367F6F7C6}"/>
              </a:ext>
            </a:extLst>
          </p:cNvPr>
          <p:cNvSpPr/>
          <p:nvPr/>
        </p:nvSpPr>
        <p:spPr>
          <a:xfrm>
            <a:off x="2713937" y="7278779"/>
            <a:ext cx="74324" cy="211762"/>
          </a:xfrm>
          <a:custGeom>
            <a:avLst/>
            <a:gdLst>
              <a:gd name="connsiteX0" fmla="*/ 688 w 74324"/>
              <a:gd name="connsiteY0" fmla="*/ 4671 h 211762"/>
              <a:gd name="connsiteX1" fmla="*/ 34026 w 74324"/>
              <a:gd name="connsiteY1" fmla="*/ 107859 h 211762"/>
              <a:gd name="connsiteX2" fmla="*/ 56251 w 74324"/>
              <a:gd name="connsiteY2" fmla="*/ 180884 h 211762"/>
              <a:gd name="connsiteX3" fmla="*/ 57838 w 74324"/>
              <a:gd name="connsiteY3" fmla="*/ 211046 h 211762"/>
              <a:gd name="connsiteX4" fmla="*/ 38788 w 74324"/>
              <a:gd name="connsiteY4" fmla="*/ 153896 h 211762"/>
              <a:gd name="connsiteX5" fmla="*/ 70538 w 74324"/>
              <a:gd name="connsiteY5" fmla="*/ 90396 h 211762"/>
              <a:gd name="connsiteX6" fmla="*/ 67363 w 74324"/>
              <a:gd name="connsiteY6" fmla="*/ 25309 h 211762"/>
              <a:gd name="connsiteX7" fmla="*/ 688 w 74324"/>
              <a:gd name="connsiteY7" fmla="*/ 4671 h 21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24" h="211762">
                <a:moveTo>
                  <a:pt x="688" y="4671"/>
                </a:moveTo>
                <a:cubicBezTo>
                  <a:pt x="-4868" y="18429"/>
                  <a:pt x="24766" y="78490"/>
                  <a:pt x="34026" y="107859"/>
                </a:cubicBezTo>
                <a:cubicBezTo>
                  <a:pt x="43286" y="137228"/>
                  <a:pt x="52282" y="163686"/>
                  <a:pt x="56251" y="180884"/>
                </a:cubicBezTo>
                <a:cubicBezTo>
                  <a:pt x="60220" y="198082"/>
                  <a:pt x="60749" y="215544"/>
                  <a:pt x="57838" y="211046"/>
                </a:cubicBezTo>
                <a:cubicBezTo>
                  <a:pt x="54927" y="206548"/>
                  <a:pt x="36671" y="174004"/>
                  <a:pt x="38788" y="153896"/>
                </a:cubicBezTo>
                <a:cubicBezTo>
                  <a:pt x="40905" y="133788"/>
                  <a:pt x="65776" y="111827"/>
                  <a:pt x="70538" y="90396"/>
                </a:cubicBezTo>
                <a:cubicBezTo>
                  <a:pt x="75300" y="68965"/>
                  <a:pt x="76888" y="40126"/>
                  <a:pt x="67363" y="25309"/>
                </a:cubicBezTo>
                <a:cubicBezTo>
                  <a:pt x="57838" y="10492"/>
                  <a:pt x="6244" y="-9087"/>
                  <a:pt x="688" y="467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FCB31800-D94E-4318-96F9-D50AE4DF8758}"/>
              </a:ext>
            </a:extLst>
          </p:cNvPr>
          <p:cNvSpPr/>
          <p:nvPr/>
        </p:nvSpPr>
        <p:spPr>
          <a:xfrm>
            <a:off x="2331392" y="6562798"/>
            <a:ext cx="1754862" cy="1881010"/>
          </a:xfrm>
          <a:custGeom>
            <a:avLst/>
            <a:gdLst>
              <a:gd name="connsiteX0" fmla="*/ 86688 w 1754862"/>
              <a:gd name="connsiteY0" fmla="*/ 600002 h 1881010"/>
              <a:gd name="connsiteX1" fmla="*/ 193368 w 1754862"/>
              <a:gd name="connsiteY1" fmla="*/ 1138482 h 1881010"/>
              <a:gd name="connsiteX2" fmla="*/ 589608 w 1754862"/>
              <a:gd name="connsiteY2" fmla="*/ 1377242 h 1881010"/>
              <a:gd name="connsiteX3" fmla="*/ 655648 w 1754862"/>
              <a:gd name="connsiteY3" fmla="*/ 1356922 h 1881010"/>
              <a:gd name="connsiteX4" fmla="*/ 823288 w 1754862"/>
              <a:gd name="connsiteY4" fmla="*/ 960682 h 1881010"/>
              <a:gd name="connsiteX5" fmla="*/ 701368 w 1754862"/>
              <a:gd name="connsiteY5" fmla="*/ 562 h 1881010"/>
              <a:gd name="connsiteX6" fmla="*/ 970608 w 1754862"/>
              <a:gd name="connsiteY6" fmla="*/ 823522 h 1881010"/>
              <a:gd name="connsiteX7" fmla="*/ 1265248 w 1754862"/>
              <a:gd name="connsiteY7" fmla="*/ 991162 h 1881010"/>
              <a:gd name="connsiteX8" fmla="*/ 1519248 w 1754862"/>
              <a:gd name="connsiteY8" fmla="*/ 981002 h 1881010"/>
              <a:gd name="connsiteX9" fmla="*/ 1717368 w 1754862"/>
              <a:gd name="connsiteY9" fmla="*/ 1224842 h 1881010"/>
              <a:gd name="connsiteX10" fmla="*/ 1707208 w 1754862"/>
              <a:gd name="connsiteY10" fmla="*/ 1433122 h 1881010"/>
              <a:gd name="connsiteX11" fmla="*/ 1234768 w 1754862"/>
              <a:gd name="connsiteY11" fmla="*/ 1732842 h 1881010"/>
              <a:gd name="connsiteX12" fmla="*/ 813128 w 1754862"/>
              <a:gd name="connsiteY12" fmla="*/ 1880162 h 1881010"/>
              <a:gd name="connsiteX13" fmla="*/ 528648 w 1754862"/>
              <a:gd name="connsiteY13" fmla="*/ 1671882 h 1881010"/>
              <a:gd name="connsiteX14" fmla="*/ 259408 w 1754862"/>
              <a:gd name="connsiteY14" fmla="*/ 1534722 h 1881010"/>
              <a:gd name="connsiteX15" fmla="*/ 76528 w 1754862"/>
              <a:gd name="connsiteY15" fmla="*/ 1077522 h 1881010"/>
              <a:gd name="connsiteX16" fmla="*/ 328 w 1754862"/>
              <a:gd name="connsiteY16" fmla="*/ 981002 h 1881010"/>
              <a:gd name="connsiteX17" fmla="*/ 101928 w 1754862"/>
              <a:gd name="connsiteY17" fmla="*/ 747322 h 1881010"/>
              <a:gd name="connsiteX18" fmla="*/ 86688 w 1754862"/>
              <a:gd name="connsiteY18" fmla="*/ 600002 h 188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54862" h="1881010">
                <a:moveTo>
                  <a:pt x="86688" y="600002"/>
                </a:moveTo>
                <a:cubicBezTo>
                  <a:pt x="101928" y="665195"/>
                  <a:pt x="109548" y="1008942"/>
                  <a:pt x="193368" y="1138482"/>
                </a:cubicBezTo>
                <a:cubicBezTo>
                  <a:pt x="277188" y="1268022"/>
                  <a:pt x="512561" y="1340835"/>
                  <a:pt x="589608" y="1377242"/>
                </a:cubicBezTo>
                <a:cubicBezTo>
                  <a:pt x="666655" y="1413649"/>
                  <a:pt x="616701" y="1426349"/>
                  <a:pt x="655648" y="1356922"/>
                </a:cubicBezTo>
                <a:cubicBezTo>
                  <a:pt x="694595" y="1287495"/>
                  <a:pt x="815668" y="1186742"/>
                  <a:pt x="823288" y="960682"/>
                </a:cubicBezTo>
                <a:cubicBezTo>
                  <a:pt x="830908" y="734622"/>
                  <a:pt x="676815" y="23422"/>
                  <a:pt x="701368" y="562"/>
                </a:cubicBezTo>
                <a:cubicBezTo>
                  <a:pt x="725921" y="-22298"/>
                  <a:pt x="876628" y="658422"/>
                  <a:pt x="970608" y="823522"/>
                </a:cubicBezTo>
                <a:cubicBezTo>
                  <a:pt x="1064588" y="988622"/>
                  <a:pt x="1173808" y="964915"/>
                  <a:pt x="1265248" y="991162"/>
                </a:cubicBezTo>
                <a:cubicBezTo>
                  <a:pt x="1356688" y="1017409"/>
                  <a:pt x="1443895" y="942055"/>
                  <a:pt x="1519248" y="981002"/>
                </a:cubicBezTo>
                <a:cubicBezTo>
                  <a:pt x="1594601" y="1019949"/>
                  <a:pt x="1686041" y="1149489"/>
                  <a:pt x="1717368" y="1224842"/>
                </a:cubicBezTo>
                <a:cubicBezTo>
                  <a:pt x="1748695" y="1300195"/>
                  <a:pt x="1787641" y="1348455"/>
                  <a:pt x="1707208" y="1433122"/>
                </a:cubicBezTo>
                <a:cubicBezTo>
                  <a:pt x="1626775" y="1517789"/>
                  <a:pt x="1383781" y="1658335"/>
                  <a:pt x="1234768" y="1732842"/>
                </a:cubicBezTo>
                <a:cubicBezTo>
                  <a:pt x="1085755" y="1807349"/>
                  <a:pt x="930814" y="1890322"/>
                  <a:pt x="813128" y="1880162"/>
                </a:cubicBezTo>
                <a:cubicBezTo>
                  <a:pt x="695442" y="1870002"/>
                  <a:pt x="620935" y="1729455"/>
                  <a:pt x="528648" y="1671882"/>
                </a:cubicBezTo>
                <a:cubicBezTo>
                  <a:pt x="436361" y="1614309"/>
                  <a:pt x="334761" y="1633782"/>
                  <a:pt x="259408" y="1534722"/>
                </a:cubicBezTo>
                <a:cubicBezTo>
                  <a:pt x="184055" y="1435662"/>
                  <a:pt x="119708" y="1169809"/>
                  <a:pt x="76528" y="1077522"/>
                </a:cubicBezTo>
                <a:cubicBezTo>
                  <a:pt x="33348" y="985235"/>
                  <a:pt x="-3905" y="1036035"/>
                  <a:pt x="328" y="981002"/>
                </a:cubicBezTo>
                <a:cubicBezTo>
                  <a:pt x="4561" y="925969"/>
                  <a:pt x="91768" y="811669"/>
                  <a:pt x="101928" y="747322"/>
                </a:cubicBezTo>
                <a:cubicBezTo>
                  <a:pt x="112088" y="682975"/>
                  <a:pt x="71448" y="534809"/>
                  <a:pt x="86688" y="60000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F9533386-BD5D-4FF9-9645-609AFEC6F54A}"/>
              </a:ext>
            </a:extLst>
          </p:cNvPr>
          <p:cNvSpPr/>
          <p:nvPr/>
        </p:nvSpPr>
        <p:spPr>
          <a:xfrm>
            <a:off x="4471352" y="7593998"/>
            <a:ext cx="557487" cy="694826"/>
          </a:xfrm>
          <a:custGeom>
            <a:avLst/>
            <a:gdLst>
              <a:gd name="connsiteX0" fmla="*/ 19368 w 557487"/>
              <a:gd name="connsiteY0" fmla="*/ 15842 h 694826"/>
              <a:gd name="connsiteX1" fmla="*/ 131128 w 557487"/>
              <a:gd name="connsiteY1" fmla="*/ 86962 h 694826"/>
              <a:gd name="connsiteX2" fmla="*/ 446088 w 557487"/>
              <a:gd name="connsiteY2" fmla="*/ 554322 h 694826"/>
              <a:gd name="connsiteX3" fmla="*/ 461328 w 557487"/>
              <a:gd name="connsiteY3" fmla="*/ 691482 h 694826"/>
              <a:gd name="connsiteX4" fmla="*/ 537528 w 557487"/>
              <a:gd name="connsiteY4" fmla="*/ 447642 h 694826"/>
              <a:gd name="connsiteX5" fmla="*/ 507048 w 557487"/>
              <a:gd name="connsiteY5" fmla="*/ 280002 h 694826"/>
              <a:gd name="connsiteX6" fmla="*/ 19368 w 557487"/>
              <a:gd name="connsiteY6" fmla="*/ 15842 h 69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487" h="694826">
                <a:moveTo>
                  <a:pt x="19368" y="15842"/>
                </a:moveTo>
                <a:cubicBezTo>
                  <a:pt x="-43285" y="-16331"/>
                  <a:pt x="60008" y="-2785"/>
                  <a:pt x="131128" y="86962"/>
                </a:cubicBezTo>
                <a:cubicBezTo>
                  <a:pt x="202248" y="176709"/>
                  <a:pt x="391055" y="453569"/>
                  <a:pt x="446088" y="554322"/>
                </a:cubicBezTo>
                <a:cubicBezTo>
                  <a:pt x="501121" y="655075"/>
                  <a:pt x="446088" y="709262"/>
                  <a:pt x="461328" y="691482"/>
                </a:cubicBezTo>
                <a:cubicBezTo>
                  <a:pt x="476568" y="673702"/>
                  <a:pt x="529908" y="516222"/>
                  <a:pt x="537528" y="447642"/>
                </a:cubicBezTo>
                <a:cubicBezTo>
                  <a:pt x="545148" y="379062"/>
                  <a:pt x="592561" y="351122"/>
                  <a:pt x="507048" y="280002"/>
                </a:cubicBezTo>
                <a:cubicBezTo>
                  <a:pt x="421535" y="208882"/>
                  <a:pt x="82021" y="48015"/>
                  <a:pt x="19368" y="1584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988BEADC-A5E8-42D4-903B-CAEEBD3C2FA9}"/>
              </a:ext>
            </a:extLst>
          </p:cNvPr>
          <p:cNvSpPr/>
          <p:nvPr/>
        </p:nvSpPr>
        <p:spPr>
          <a:xfrm>
            <a:off x="4035592" y="7791382"/>
            <a:ext cx="368935" cy="528265"/>
          </a:xfrm>
          <a:custGeom>
            <a:avLst/>
            <a:gdLst>
              <a:gd name="connsiteX0" fmla="*/ 8088 w 368935"/>
              <a:gd name="connsiteY0" fmla="*/ 524578 h 528265"/>
              <a:gd name="connsiteX1" fmla="*/ 53808 w 368935"/>
              <a:gd name="connsiteY1" fmla="*/ 463618 h 528265"/>
              <a:gd name="connsiteX2" fmla="*/ 119848 w 368935"/>
              <a:gd name="connsiteY2" fmla="*/ 224858 h 528265"/>
              <a:gd name="connsiteX3" fmla="*/ 363688 w 368935"/>
              <a:gd name="connsiteY3" fmla="*/ 1338 h 528265"/>
              <a:gd name="connsiteX4" fmla="*/ 282408 w 368935"/>
              <a:gd name="connsiteY4" fmla="*/ 143578 h 528265"/>
              <a:gd name="connsiteX5" fmla="*/ 226528 w 368935"/>
              <a:gd name="connsiteY5" fmla="*/ 382338 h 528265"/>
              <a:gd name="connsiteX6" fmla="*/ 8088 w 368935"/>
              <a:gd name="connsiteY6" fmla="*/ 524578 h 52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935" h="528265">
                <a:moveTo>
                  <a:pt x="8088" y="524578"/>
                </a:moveTo>
                <a:cubicBezTo>
                  <a:pt x="-20699" y="538125"/>
                  <a:pt x="35181" y="513571"/>
                  <a:pt x="53808" y="463618"/>
                </a:cubicBezTo>
                <a:cubicBezTo>
                  <a:pt x="72435" y="413665"/>
                  <a:pt x="68201" y="301905"/>
                  <a:pt x="119848" y="224858"/>
                </a:cubicBezTo>
                <a:cubicBezTo>
                  <a:pt x="171495" y="147811"/>
                  <a:pt x="336595" y="14885"/>
                  <a:pt x="363688" y="1338"/>
                </a:cubicBezTo>
                <a:cubicBezTo>
                  <a:pt x="390781" y="-12209"/>
                  <a:pt x="305268" y="80078"/>
                  <a:pt x="282408" y="143578"/>
                </a:cubicBezTo>
                <a:cubicBezTo>
                  <a:pt x="259548" y="207078"/>
                  <a:pt x="269708" y="314605"/>
                  <a:pt x="226528" y="382338"/>
                </a:cubicBezTo>
                <a:cubicBezTo>
                  <a:pt x="183348" y="450071"/>
                  <a:pt x="36875" y="511031"/>
                  <a:pt x="8088" y="52457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E8059D5D-F5A9-440E-9642-1101293E431A}"/>
              </a:ext>
            </a:extLst>
          </p:cNvPr>
          <p:cNvSpPr/>
          <p:nvPr/>
        </p:nvSpPr>
        <p:spPr>
          <a:xfrm>
            <a:off x="3173654" y="8000885"/>
            <a:ext cx="828992" cy="515124"/>
          </a:xfrm>
          <a:custGeom>
            <a:avLst/>
            <a:gdLst>
              <a:gd name="connsiteX0" fmla="*/ 47066 w 828992"/>
              <a:gd name="connsiteY0" fmla="*/ 487795 h 515124"/>
              <a:gd name="connsiteX1" fmla="*/ 102946 w 828992"/>
              <a:gd name="connsiteY1" fmla="*/ 497955 h 515124"/>
              <a:gd name="connsiteX2" fmla="*/ 595706 w 828992"/>
              <a:gd name="connsiteY2" fmla="*/ 315075 h 515124"/>
              <a:gd name="connsiteX3" fmla="*/ 809066 w 828992"/>
              <a:gd name="connsiteY3" fmla="*/ 115 h 515124"/>
              <a:gd name="connsiteX4" fmla="*/ 819226 w 828992"/>
              <a:gd name="connsiteY4" fmla="*/ 279515 h 515124"/>
              <a:gd name="connsiteX5" fmla="*/ 803986 w 828992"/>
              <a:gd name="connsiteY5" fmla="*/ 365875 h 515124"/>
              <a:gd name="connsiteX6" fmla="*/ 656666 w 828992"/>
              <a:gd name="connsiteY6" fmla="*/ 325235 h 515124"/>
              <a:gd name="connsiteX7" fmla="*/ 47066 w 828992"/>
              <a:gd name="connsiteY7" fmla="*/ 487795 h 51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8992" h="515124">
                <a:moveTo>
                  <a:pt x="47066" y="487795"/>
                </a:moveTo>
                <a:cubicBezTo>
                  <a:pt x="-45221" y="516582"/>
                  <a:pt x="11506" y="526742"/>
                  <a:pt x="102946" y="497955"/>
                </a:cubicBezTo>
                <a:cubicBezTo>
                  <a:pt x="194386" y="469168"/>
                  <a:pt x="478019" y="398048"/>
                  <a:pt x="595706" y="315075"/>
                </a:cubicBezTo>
                <a:cubicBezTo>
                  <a:pt x="713393" y="232102"/>
                  <a:pt x="771813" y="6042"/>
                  <a:pt x="809066" y="115"/>
                </a:cubicBezTo>
                <a:cubicBezTo>
                  <a:pt x="846319" y="-5812"/>
                  <a:pt x="820073" y="218555"/>
                  <a:pt x="819226" y="279515"/>
                </a:cubicBezTo>
                <a:cubicBezTo>
                  <a:pt x="818379" y="340475"/>
                  <a:pt x="831079" y="358255"/>
                  <a:pt x="803986" y="365875"/>
                </a:cubicBezTo>
                <a:cubicBezTo>
                  <a:pt x="776893" y="373495"/>
                  <a:pt x="779433" y="304068"/>
                  <a:pt x="656666" y="325235"/>
                </a:cubicBezTo>
                <a:cubicBezTo>
                  <a:pt x="533899" y="346402"/>
                  <a:pt x="139353" y="459008"/>
                  <a:pt x="47066" y="48779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48C31744-937B-475F-994A-C701BFE5FA62}"/>
              </a:ext>
            </a:extLst>
          </p:cNvPr>
          <p:cNvSpPr/>
          <p:nvPr/>
        </p:nvSpPr>
        <p:spPr>
          <a:xfrm>
            <a:off x="2843759" y="9075735"/>
            <a:ext cx="625950" cy="713982"/>
          </a:xfrm>
          <a:custGeom>
            <a:avLst/>
            <a:gdLst>
              <a:gd name="connsiteX0" fmla="*/ 11201 w 625950"/>
              <a:gd name="connsiteY0" fmla="*/ 17465 h 713982"/>
              <a:gd name="connsiteX1" fmla="*/ 82321 w 625950"/>
              <a:gd name="connsiteY1" fmla="*/ 88585 h 713982"/>
              <a:gd name="connsiteX2" fmla="*/ 458241 w 625950"/>
              <a:gd name="connsiteY2" fmla="*/ 337505 h 713982"/>
              <a:gd name="connsiteX3" fmla="*/ 625881 w 625950"/>
              <a:gd name="connsiteY3" fmla="*/ 586425 h 713982"/>
              <a:gd name="connsiteX4" fmla="*/ 478561 w 625950"/>
              <a:gd name="connsiteY4" fmla="*/ 713425 h 713982"/>
              <a:gd name="connsiteX5" fmla="*/ 448081 w 625950"/>
              <a:gd name="connsiteY5" fmla="*/ 540705 h 713982"/>
              <a:gd name="connsiteX6" fmla="*/ 249961 w 625950"/>
              <a:gd name="connsiteY6" fmla="*/ 388305 h 713982"/>
              <a:gd name="connsiteX7" fmla="*/ 11201 w 625950"/>
              <a:gd name="connsiteY7" fmla="*/ 17465 h 71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950" h="713982">
                <a:moveTo>
                  <a:pt x="11201" y="17465"/>
                </a:moveTo>
                <a:cubicBezTo>
                  <a:pt x="-16739" y="-32488"/>
                  <a:pt x="7814" y="35245"/>
                  <a:pt x="82321" y="88585"/>
                </a:cubicBezTo>
                <a:cubicBezTo>
                  <a:pt x="156828" y="141925"/>
                  <a:pt x="367648" y="254532"/>
                  <a:pt x="458241" y="337505"/>
                </a:cubicBezTo>
                <a:cubicBezTo>
                  <a:pt x="548834" y="420478"/>
                  <a:pt x="622494" y="523772"/>
                  <a:pt x="625881" y="586425"/>
                </a:cubicBezTo>
                <a:cubicBezTo>
                  <a:pt x="629268" y="649078"/>
                  <a:pt x="508194" y="721045"/>
                  <a:pt x="478561" y="713425"/>
                </a:cubicBezTo>
                <a:cubicBezTo>
                  <a:pt x="448928" y="705805"/>
                  <a:pt x="486181" y="594892"/>
                  <a:pt x="448081" y="540705"/>
                </a:cubicBezTo>
                <a:cubicBezTo>
                  <a:pt x="409981" y="486518"/>
                  <a:pt x="317694" y="471278"/>
                  <a:pt x="249961" y="388305"/>
                </a:cubicBezTo>
                <a:cubicBezTo>
                  <a:pt x="182228" y="305332"/>
                  <a:pt x="39141" y="67418"/>
                  <a:pt x="11201" y="17465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AC30B3FA-F99E-400E-AED6-9402364495B3}"/>
              </a:ext>
            </a:extLst>
          </p:cNvPr>
          <p:cNvSpPr/>
          <p:nvPr/>
        </p:nvSpPr>
        <p:spPr>
          <a:xfrm>
            <a:off x="4006502" y="9292388"/>
            <a:ext cx="1363689" cy="401382"/>
          </a:xfrm>
          <a:custGeom>
            <a:avLst/>
            <a:gdLst>
              <a:gd name="connsiteX0" fmla="*/ 21938 w 1363689"/>
              <a:gd name="connsiteY0" fmla="*/ 242772 h 401382"/>
              <a:gd name="connsiteX1" fmla="*/ 82898 w 1363689"/>
              <a:gd name="connsiteY1" fmla="*/ 247852 h 401382"/>
              <a:gd name="connsiteX2" fmla="*/ 336898 w 1363689"/>
              <a:gd name="connsiteY2" fmla="*/ 171652 h 401382"/>
              <a:gd name="connsiteX3" fmla="*/ 535018 w 1363689"/>
              <a:gd name="connsiteY3" fmla="*/ 39572 h 401382"/>
              <a:gd name="connsiteX4" fmla="*/ 829658 w 1363689"/>
              <a:gd name="connsiteY4" fmla="*/ 9092 h 401382"/>
              <a:gd name="connsiteX5" fmla="*/ 1053178 w 1363689"/>
              <a:gd name="connsiteY5" fmla="*/ 181812 h 401382"/>
              <a:gd name="connsiteX6" fmla="*/ 1363058 w 1363689"/>
              <a:gd name="connsiteY6" fmla="*/ 379932 h 401382"/>
              <a:gd name="connsiteX7" fmla="*/ 966818 w 1363689"/>
              <a:gd name="connsiteY7" fmla="*/ 374852 h 401382"/>
              <a:gd name="connsiteX8" fmla="*/ 717898 w 1363689"/>
              <a:gd name="connsiteY8" fmla="*/ 191972 h 401382"/>
              <a:gd name="connsiteX9" fmla="*/ 423258 w 1363689"/>
              <a:gd name="connsiteY9" fmla="*/ 232612 h 401382"/>
              <a:gd name="connsiteX10" fmla="*/ 21938 w 1363689"/>
              <a:gd name="connsiteY10" fmla="*/ 242772 h 40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63689" h="401382">
                <a:moveTo>
                  <a:pt x="21938" y="242772"/>
                </a:moveTo>
                <a:cubicBezTo>
                  <a:pt x="-34789" y="245312"/>
                  <a:pt x="30405" y="259705"/>
                  <a:pt x="82898" y="247852"/>
                </a:cubicBezTo>
                <a:cubicBezTo>
                  <a:pt x="135391" y="235999"/>
                  <a:pt x="261545" y="206365"/>
                  <a:pt x="336898" y="171652"/>
                </a:cubicBezTo>
                <a:cubicBezTo>
                  <a:pt x="412251" y="136939"/>
                  <a:pt x="452891" y="66665"/>
                  <a:pt x="535018" y="39572"/>
                </a:cubicBezTo>
                <a:cubicBezTo>
                  <a:pt x="617145" y="12479"/>
                  <a:pt x="743298" y="-14615"/>
                  <a:pt x="829658" y="9092"/>
                </a:cubicBezTo>
                <a:cubicBezTo>
                  <a:pt x="916018" y="32799"/>
                  <a:pt x="964278" y="120005"/>
                  <a:pt x="1053178" y="181812"/>
                </a:cubicBezTo>
                <a:cubicBezTo>
                  <a:pt x="1142078" y="243619"/>
                  <a:pt x="1377451" y="347759"/>
                  <a:pt x="1363058" y="379932"/>
                </a:cubicBezTo>
                <a:cubicBezTo>
                  <a:pt x="1348665" y="412105"/>
                  <a:pt x="1074345" y="406179"/>
                  <a:pt x="966818" y="374852"/>
                </a:cubicBezTo>
                <a:cubicBezTo>
                  <a:pt x="859291" y="343525"/>
                  <a:pt x="808491" y="215679"/>
                  <a:pt x="717898" y="191972"/>
                </a:cubicBezTo>
                <a:cubicBezTo>
                  <a:pt x="627305" y="168265"/>
                  <a:pt x="535018" y="228379"/>
                  <a:pt x="423258" y="232612"/>
                </a:cubicBezTo>
                <a:cubicBezTo>
                  <a:pt x="311498" y="236845"/>
                  <a:pt x="78665" y="240232"/>
                  <a:pt x="21938" y="24277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E002CEE7-3D97-4E62-9B6A-BF3AC72C9AC7}"/>
              </a:ext>
            </a:extLst>
          </p:cNvPr>
          <p:cNvSpPr/>
          <p:nvPr/>
        </p:nvSpPr>
        <p:spPr>
          <a:xfrm>
            <a:off x="2027227" y="9587271"/>
            <a:ext cx="3219845" cy="3201785"/>
          </a:xfrm>
          <a:custGeom>
            <a:avLst/>
            <a:gdLst>
              <a:gd name="connsiteX0" fmla="*/ 2900908 w 3219845"/>
              <a:gd name="connsiteY0" fmla="*/ 37992 h 3201785"/>
              <a:gd name="connsiteX1" fmla="*/ 2631400 w 3219845"/>
              <a:gd name="connsiteY1" fmla="*/ 615508 h 3201785"/>
              <a:gd name="connsiteX2" fmla="*/ 1505245 w 3219845"/>
              <a:gd name="connsiteY2" fmla="*/ 1847542 h 3201785"/>
              <a:gd name="connsiteX3" fmla="*/ 234710 w 3219845"/>
              <a:gd name="connsiteY3" fmla="*/ 2877445 h 3201785"/>
              <a:gd name="connsiteX4" fmla="*/ 3704 w 3219845"/>
              <a:gd name="connsiteY4" fmla="*/ 3195078 h 3201785"/>
              <a:gd name="connsiteX5" fmla="*/ 292461 w 3219845"/>
              <a:gd name="connsiteY5" fmla="*/ 3069950 h 3201785"/>
              <a:gd name="connsiteX6" fmla="*/ 311712 w 3219845"/>
              <a:gd name="connsiteY6" fmla="*/ 2790817 h 3201785"/>
              <a:gd name="connsiteX7" fmla="*/ 1928756 w 3219845"/>
              <a:gd name="connsiteY7" fmla="*/ 1895668 h 3201785"/>
              <a:gd name="connsiteX8" fmla="*/ 3122289 w 3219845"/>
              <a:gd name="connsiteY8" fmla="*/ 461504 h 3201785"/>
              <a:gd name="connsiteX9" fmla="*/ 3131914 w 3219845"/>
              <a:gd name="connsiteY9" fmla="*/ 268998 h 3201785"/>
              <a:gd name="connsiteX10" fmla="*/ 2977910 w 3219845"/>
              <a:gd name="connsiteY10" fmla="*/ 76493 h 3201785"/>
              <a:gd name="connsiteX11" fmla="*/ 2900908 w 3219845"/>
              <a:gd name="connsiteY11" fmla="*/ 37992 h 320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19845" h="3201785">
                <a:moveTo>
                  <a:pt x="2900908" y="37992"/>
                </a:moveTo>
                <a:cubicBezTo>
                  <a:pt x="2843156" y="127828"/>
                  <a:pt x="2864010" y="313916"/>
                  <a:pt x="2631400" y="615508"/>
                </a:cubicBezTo>
                <a:cubicBezTo>
                  <a:pt x="2398790" y="917100"/>
                  <a:pt x="1904693" y="1470553"/>
                  <a:pt x="1505245" y="1847542"/>
                </a:cubicBezTo>
                <a:cubicBezTo>
                  <a:pt x="1105797" y="2224531"/>
                  <a:pt x="484967" y="2652856"/>
                  <a:pt x="234710" y="2877445"/>
                </a:cubicBezTo>
                <a:cubicBezTo>
                  <a:pt x="-15547" y="3102034"/>
                  <a:pt x="-5921" y="3162994"/>
                  <a:pt x="3704" y="3195078"/>
                </a:cubicBezTo>
                <a:cubicBezTo>
                  <a:pt x="13329" y="3227162"/>
                  <a:pt x="241126" y="3137327"/>
                  <a:pt x="292461" y="3069950"/>
                </a:cubicBezTo>
                <a:cubicBezTo>
                  <a:pt x="343796" y="3002573"/>
                  <a:pt x="38996" y="2986531"/>
                  <a:pt x="311712" y="2790817"/>
                </a:cubicBezTo>
                <a:cubicBezTo>
                  <a:pt x="584428" y="2595103"/>
                  <a:pt x="1460326" y="2283887"/>
                  <a:pt x="1928756" y="1895668"/>
                </a:cubicBezTo>
                <a:cubicBezTo>
                  <a:pt x="2397185" y="1507449"/>
                  <a:pt x="2921763" y="732616"/>
                  <a:pt x="3122289" y="461504"/>
                </a:cubicBezTo>
                <a:cubicBezTo>
                  <a:pt x="3322815" y="190392"/>
                  <a:pt x="3155977" y="333166"/>
                  <a:pt x="3131914" y="268998"/>
                </a:cubicBezTo>
                <a:cubicBezTo>
                  <a:pt x="3107851" y="204830"/>
                  <a:pt x="3016411" y="111785"/>
                  <a:pt x="2977910" y="76493"/>
                </a:cubicBezTo>
                <a:cubicBezTo>
                  <a:pt x="2939409" y="41201"/>
                  <a:pt x="2958660" y="-51844"/>
                  <a:pt x="2900908" y="3799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3084BC91-AA60-46E7-8955-24139F9F22E9}"/>
              </a:ext>
            </a:extLst>
          </p:cNvPr>
          <p:cNvSpPr/>
          <p:nvPr/>
        </p:nvSpPr>
        <p:spPr>
          <a:xfrm>
            <a:off x="4428036" y="5309615"/>
            <a:ext cx="1166061" cy="854262"/>
          </a:xfrm>
          <a:custGeom>
            <a:avLst/>
            <a:gdLst>
              <a:gd name="connsiteX0" fmla="*/ 110097 w 1166061"/>
              <a:gd name="connsiteY0" fmla="*/ 214885 h 854262"/>
              <a:gd name="connsiteX1" fmla="*/ 122797 w 1166061"/>
              <a:gd name="connsiteY1" fmla="*/ 379985 h 854262"/>
              <a:gd name="connsiteX2" fmla="*/ 31 w 1166061"/>
              <a:gd name="connsiteY2" fmla="*/ 625518 h 854262"/>
              <a:gd name="connsiteX3" fmla="*/ 135497 w 1166061"/>
              <a:gd name="connsiteY3" fmla="*/ 515452 h 854262"/>
              <a:gd name="connsiteX4" fmla="*/ 101631 w 1166061"/>
              <a:gd name="connsiteY4" fmla="*/ 854118 h 854262"/>
              <a:gd name="connsiteX5" fmla="*/ 372564 w 1166061"/>
              <a:gd name="connsiteY5" fmla="*/ 468885 h 854262"/>
              <a:gd name="connsiteX6" fmla="*/ 711231 w 1166061"/>
              <a:gd name="connsiteY6" fmla="*/ 299552 h 854262"/>
              <a:gd name="connsiteX7" fmla="*/ 762031 w 1166061"/>
              <a:gd name="connsiteY7" fmla="*/ 379985 h 854262"/>
              <a:gd name="connsiteX8" fmla="*/ 685831 w 1166061"/>
              <a:gd name="connsiteY8" fmla="*/ 633985 h 854262"/>
              <a:gd name="connsiteX9" fmla="*/ 1049897 w 1166061"/>
              <a:gd name="connsiteY9" fmla="*/ 485818 h 854262"/>
              <a:gd name="connsiteX10" fmla="*/ 1155731 w 1166061"/>
              <a:gd name="connsiteY10" fmla="*/ 358818 h 854262"/>
              <a:gd name="connsiteX11" fmla="*/ 833997 w 1166061"/>
              <a:gd name="connsiteY11" fmla="*/ 11685 h 854262"/>
              <a:gd name="connsiteX12" fmla="*/ 677364 w 1166061"/>
              <a:gd name="connsiteY12" fmla="*/ 92118 h 854262"/>
              <a:gd name="connsiteX13" fmla="*/ 110097 w 1166061"/>
              <a:gd name="connsiteY13" fmla="*/ 214885 h 85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6061" h="854262">
                <a:moveTo>
                  <a:pt x="110097" y="214885"/>
                </a:moveTo>
                <a:cubicBezTo>
                  <a:pt x="17669" y="262863"/>
                  <a:pt x="141141" y="311546"/>
                  <a:pt x="122797" y="379985"/>
                </a:cubicBezTo>
                <a:cubicBezTo>
                  <a:pt x="104453" y="448424"/>
                  <a:pt x="-2086" y="602940"/>
                  <a:pt x="31" y="625518"/>
                </a:cubicBezTo>
                <a:cubicBezTo>
                  <a:pt x="2148" y="648096"/>
                  <a:pt x="118564" y="477352"/>
                  <a:pt x="135497" y="515452"/>
                </a:cubicBezTo>
                <a:cubicBezTo>
                  <a:pt x="152430" y="553552"/>
                  <a:pt x="62120" y="861879"/>
                  <a:pt x="101631" y="854118"/>
                </a:cubicBezTo>
                <a:cubicBezTo>
                  <a:pt x="141142" y="846357"/>
                  <a:pt x="270964" y="561313"/>
                  <a:pt x="372564" y="468885"/>
                </a:cubicBezTo>
                <a:cubicBezTo>
                  <a:pt x="474164" y="376457"/>
                  <a:pt x="646320" y="314369"/>
                  <a:pt x="711231" y="299552"/>
                </a:cubicBezTo>
                <a:cubicBezTo>
                  <a:pt x="776142" y="284735"/>
                  <a:pt x="766264" y="324246"/>
                  <a:pt x="762031" y="379985"/>
                </a:cubicBezTo>
                <a:cubicBezTo>
                  <a:pt x="757798" y="435724"/>
                  <a:pt x="637853" y="616346"/>
                  <a:pt x="685831" y="633985"/>
                </a:cubicBezTo>
                <a:cubicBezTo>
                  <a:pt x="733809" y="651624"/>
                  <a:pt x="971580" y="531679"/>
                  <a:pt x="1049897" y="485818"/>
                </a:cubicBezTo>
                <a:cubicBezTo>
                  <a:pt x="1128214" y="439957"/>
                  <a:pt x="1191714" y="437840"/>
                  <a:pt x="1155731" y="358818"/>
                </a:cubicBezTo>
                <a:cubicBezTo>
                  <a:pt x="1119748" y="279796"/>
                  <a:pt x="913725" y="56135"/>
                  <a:pt x="833997" y="11685"/>
                </a:cubicBezTo>
                <a:cubicBezTo>
                  <a:pt x="754269" y="-32765"/>
                  <a:pt x="798014" y="61779"/>
                  <a:pt x="677364" y="92118"/>
                </a:cubicBezTo>
                <a:cubicBezTo>
                  <a:pt x="556714" y="122457"/>
                  <a:pt x="202525" y="166907"/>
                  <a:pt x="110097" y="2148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96DE92C4-77D0-4047-B962-4E57B0D686CE}"/>
              </a:ext>
            </a:extLst>
          </p:cNvPr>
          <p:cNvSpPr/>
          <p:nvPr/>
        </p:nvSpPr>
        <p:spPr>
          <a:xfrm>
            <a:off x="4403362" y="5794278"/>
            <a:ext cx="204519" cy="681354"/>
          </a:xfrm>
          <a:custGeom>
            <a:avLst/>
            <a:gdLst>
              <a:gd name="connsiteX0" fmla="*/ 202505 w 204519"/>
              <a:gd name="connsiteY0" fmla="*/ 30789 h 681354"/>
              <a:gd name="connsiteX1" fmla="*/ 20471 w 204519"/>
              <a:gd name="connsiteY1" fmla="*/ 492222 h 681354"/>
              <a:gd name="connsiteX2" fmla="*/ 24705 w 204519"/>
              <a:gd name="connsiteY2" fmla="*/ 678489 h 681354"/>
              <a:gd name="connsiteX3" fmla="*/ 3538 w 204519"/>
              <a:gd name="connsiteY3" fmla="*/ 365222 h 681354"/>
              <a:gd name="connsiteX4" fmla="*/ 109371 w 204519"/>
              <a:gd name="connsiteY4" fmla="*/ 77355 h 681354"/>
              <a:gd name="connsiteX5" fmla="*/ 202505 w 204519"/>
              <a:gd name="connsiteY5" fmla="*/ 30789 h 68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519" h="681354">
                <a:moveTo>
                  <a:pt x="202505" y="30789"/>
                </a:moveTo>
                <a:cubicBezTo>
                  <a:pt x="187688" y="99933"/>
                  <a:pt x="50104" y="384272"/>
                  <a:pt x="20471" y="492222"/>
                </a:cubicBezTo>
                <a:cubicBezTo>
                  <a:pt x="-9162" y="600172"/>
                  <a:pt x="27527" y="699656"/>
                  <a:pt x="24705" y="678489"/>
                </a:cubicBezTo>
                <a:cubicBezTo>
                  <a:pt x="21883" y="657322"/>
                  <a:pt x="-10573" y="465411"/>
                  <a:pt x="3538" y="365222"/>
                </a:cubicBezTo>
                <a:cubicBezTo>
                  <a:pt x="17649" y="265033"/>
                  <a:pt x="71977" y="131683"/>
                  <a:pt x="109371" y="77355"/>
                </a:cubicBezTo>
                <a:cubicBezTo>
                  <a:pt x="146765" y="23027"/>
                  <a:pt x="217322" y="-38355"/>
                  <a:pt x="202505" y="3078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4F36792D-45C8-46D0-A201-3367A6244ABE}"/>
              </a:ext>
            </a:extLst>
          </p:cNvPr>
          <p:cNvSpPr/>
          <p:nvPr/>
        </p:nvSpPr>
        <p:spPr>
          <a:xfrm>
            <a:off x="4875530" y="5682345"/>
            <a:ext cx="379100" cy="743891"/>
          </a:xfrm>
          <a:custGeom>
            <a:avLst/>
            <a:gdLst>
              <a:gd name="connsiteX0" fmla="*/ 378037 w 379100"/>
              <a:gd name="connsiteY0" fmla="*/ 15722 h 743891"/>
              <a:gd name="connsiteX1" fmla="*/ 90170 w 379100"/>
              <a:gd name="connsiteY1" fmla="*/ 367088 h 743891"/>
              <a:gd name="connsiteX2" fmla="*/ 1270 w 379100"/>
              <a:gd name="connsiteY2" fmla="*/ 743855 h 743891"/>
              <a:gd name="connsiteX3" fmla="*/ 47837 w 379100"/>
              <a:gd name="connsiteY3" fmla="*/ 388255 h 743891"/>
              <a:gd name="connsiteX4" fmla="*/ 183303 w 379100"/>
              <a:gd name="connsiteY4" fmla="*/ 96155 h 743891"/>
              <a:gd name="connsiteX5" fmla="*/ 378037 w 379100"/>
              <a:gd name="connsiteY5" fmla="*/ 15722 h 74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100" h="743891">
                <a:moveTo>
                  <a:pt x="378037" y="15722"/>
                </a:moveTo>
                <a:cubicBezTo>
                  <a:pt x="362515" y="60877"/>
                  <a:pt x="152965" y="245732"/>
                  <a:pt x="90170" y="367088"/>
                </a:cubicBezTo>
                <a:cubicBezTo>
                  <a:pt x="27375" y="488444"/>
                  <a:pt x="8326" y="740327"/>
                  <a:pt x="1270" y="743855"/>
                </a:cubicBezTo>
                <a:cubicBezTo>
                  <a:pt x="-5786" y="747383"/>
                  <a:pt x="17498" y="496205"/>
                  <a:pt x="47837" y="388255"/>
                </a:cubicBezTo>
                <a:cubicBezTo>
                  <a:pt x="78176" y="280305"/>
                  <a:pt x="131798" y="161772"/>
                  <a:pt x="183303" y="96155"/>
                </a:cubicBezTo>
                <a:cubicBezTo>
                  <a:pt x="234808" y="30538"/>
                  <a:pt x="393559" y="-29433"/>
                  <a:pt x="378037" y="1572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44BE165F-F0A4-44F0-8139-1946376C9B65}"/>
              </a:ext>
            </a:extLst>
          </p:cNvPr>
          <p:cNvSpPr/>
          <p:nvPr/>
        </p:nvSpPr>
        <p:spPr>
          <a:xfrm>
            <a:off x="4561889" y="6126552"/>
            <a:ext cx="239750" cy="856080"/>
          </a:xfrm>
          <a:custGeom>
            <a:avLst/>
            <a:gdLst>
              <a:gd name="connsiteX0" fmla="*/ 238711 w 239750"/>
              <a:gd name="connsiteY0" fmla="*/ 3315 h 856080"/>
              <a:gd name="connsiteX1" fmla="*/ 90544 w 239750"/>
              <a:gd name="connsiteY1" fmla="*/ 667948 h 856080"/>
              <a:gd name="connsiteX2" fmla="*/ 149811 w 239750"/>
              <a:gd name="connsiteY2" fmla="*/ 845748 h 856080"/>
              <a:gd name="connsiteX3" fmla="*/ 1644 w 239750"/>
              <a:gd name="connsiteY3" fmla="*/ 430881 h 856080"/>
              <a:gd name="connsiteX4" fmla="*/ 238711 w 239750"/>
              <a:gd name="connsiteY4" fmla="*/ 3315 h 8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750" h="856080">
                <a:moveTo>
                  <a:pt x="238711" y="3315"/>
                </a:moveTo>
                <a:cubicBezTo>
                  <a:pt x="253528" y="42826"/>
                  <a:pt x="105361" y="527543"/>
                  <a:pt x="90544" y="667948"/>
                </a:cubicBezTo>
                <a:cubicBezTo>
                  <a:pt x="75727" y="808354"/>
                  <a:pt x="164628" y="885259"/>
                  <a:pt x="149811" y="845748"/>
                </a:cubicBezTo>
                <a:cubicBezTo>
                  <a:pt x="134994" y="806237"/>
                  <a:pt x="-17406" y="574109"/>
                  <a:pt x="1644" y="430881"/>
                </a:cubicBezTo>
                <a:cubicBezTo>
                  <a:pt x="20694" y="287653"/>
                  <a:pt x="223894" y="-36196"/>
                  <a:pt x="238711" y="33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7EDBFBEF-B9FB-4664-9008-B2C35665CBC2}"/>
              </a:ext>
            </a:extLst>
          </p:cNvPr>
          <p:cNvSpPr/>
          <p:nvPr/>
        </p:nvSpPr>
        <p:spPr>
          <a:xfrm>
            <a:off x="4194252" y="6244167"/>
            <a:ext cx="219317" cy="587995"/>
          </a:xfrm>
          <a:custGeom>
            <a:avLst/>
            <a:gdLst>
              <a:gd name="connsiteX0" fmla="*/ 5215 w 219317"/>
              <a:gd name="connsiteY0" fmla="*/ 101600 h 587995"/>
              <a:gd name="connsiteX1" fmla="*/ 47548 w 219317"/>
              <a:gd name="connsiteY1" fmla="*/ 139700 h 587995"/>
              <a:gd name="connsiteX2" fmla="*/ 166081 w 219317"/>
              <a:gd name="connsiteY2" fmla="*/ 495300 h 587995"/>
              <a:gd name="connsiteX3" fmla="*/ 119515 w 219317"/>
              <a:gd name="connsiteY3" fmla="*/ 567266 h 587995"/>
              <a:gd name="connsiteX4" fmla="*/ 216881 w 219317"/>
              <a:gd name="connsiteY4" fmla="*/ 186266 h 587995"/>
              <a:gd name="connsiteX5" fmla="*/ 187248 w 219317"/>
              <a:gd name="connsiteY5" fmla="*/ 0 h 587995"/>
              <a:gd name="connsiteX6" fmla="*/ 157615 w 219317"/>
              <a:gd name="connsiteY6" fmla="*/ 186266 h 587995"/>
              <a:gd name="connsiteX7" fmla="*/ 5215 w 219317"/>
              <a:gd name="connsiteY7" fmla="*/ 101600 h 58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17" h="587995">
                <a:moveTo>
                  <a:pt x="5215" y="101600"/>
                </a:moveTo>
                <a:cubicBezTo>
                  <a:pt x="-13129" y="93839"/>
                  <a:pt x="20737" y="74083"/>
                  <a:pt x="47548" y="139700"/>
                </a:cubicBezTo>
                <a:cubicBezTo>
                  <a:pt x="74359" y="205317"/>
                  <a:pt x="154087" y="424039"/>
                  <a:pt x="166081" y="495300"/>
                </a:cubicBezTo>
                <a:cubicBezTo>
                  <a:pt x="178076" y="566561"/>
                  <a:pt x="111048" y="618772"/>
                  <a:pt x="119515" y="567266"/>
                </a:cubicBezTo>
                <a:cubicBezTo>
                  <a:pt x="127982" y="515760"/>
                  <a:pt x="205592" y="280810"/>
                  <a:pt x="216881" y="186266"/>
                </a:cubicBezTo>
                <a:cubicBezTo>
                  <a:pt x="228170" y="91722"/>
                  <a:pt x="197126" y="0"/>
                  <a:pt x="187248" y="0"/>
                </a:cubicBezTo>
                <a:cubicBezTo>
                  <a:pt x="177370" y="0"/>
                  <a:pt x="181604" y="166511"/>
                  <a:pt x="157615" y="186266"/>
                </a:cubicBezTo>
                <a:cubicBezTo>
                  <a:pt x="133626" y="206021"/>
                  <a:pt x="23559" y="109361"/>
                  <a:pt x="5215" y="10160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13953658-D597-4E21-BE39-DFB0E39066A0}"/>
              </a:ext>
            </a:extLst>
          </p:cNvPr>
          <p:cNvSpPr/>
          <p:nvPr/>
        </p:nvSpPr>
        <p:spPr>
          <a:xfrm>
            <a:off x="4929852" y="5698123"/>
            <a:ext cx="548157" cy="800335"/>
          </a:xfrm>
          <a:custGeom>
            <a:avLst/>
            <a:gdLst>
              <a:gd name="connsiteX0" fmla="*/ 349115 w 548157"/>
              <a:gd name="connsiteY0" fmla="*/ 190444 h 800335"/>
              <a:gd name="connsiteX1" fmla="*/ 86648 w 548157"/>
              <a:gd name="connsiteY1" fmla="*/ 529110 h 800335"/>
              <a:gd name="connsiteX2" fmla="*/ 1981 w 548157"/>
              <a:gd name="connsiteY2" fmla="*/ 800044 h 800335"/>
              <a:gd name="connsiteX3" fmla="*/ 154381 w 548157"/>
              <a:gd name="connsiteY3" fmla="*/ 478310 h 800335"/>
              <a:gd name="connsiteX4" fmla="*/ 366048 w 548157"/>
              <a:gd name="connsiteY4" fmla="*/ 355544 h 800335"/>
              <a:gd name="connsiteX5" fmla="*/ 548081 w 548157"/>
              <a:gd name="connsiteY5" fmla="*/ 4177 h 800335"/>
              <a:gd name="connsiteX6" fmla="*/ 349115 w 548157"/>
              <a:gd name="connsiteY6" fmla="*/ 190444 h 80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157" h="800335">
                <a:moveTo>
                  <a:pt x="349115" y="190444"/>
                </a:moveTo>
                <a:cubicBezTo>
                  <a:pt x="272210" y="277933"/>
                  <a:pt x="144504" y="427510"/>
                  <a:pt x="86648" y="529110"/>
                </a:cubicBezTo>
                <a:cubicBezTo>
                  <a:pt x="28792" y="630710"/>
                  <a:pt x="-9308" y="808511"/>
                  <a:pt x="1981" y="800044"/>
                </a:cubicBezTo>
                <a:cubicBezTo>
                  <a:pt x="13270" y="791577"/>
                  <a:pt x="93703" y="552393"/>
                  <a:pt x="154381" y="478310"/>
                </a:cubicBezTo>
                <a:cubicBezTo>
                  <a:pt x="215059" y="404227"/>
                  <a:pt x="300431" y="434566"/>
                  <a:pt x="366048" y="355544"/>
                </a:cubicBezTo>
                <a:cubicBezTo>
                  <a:pt x="431665" y="276522"/>
                  <a:pt x="551609" y="33105"/>
                  <a:pt x="548081" y="4177"/>
                </a:cubicBezTo>
                <a:cubicBezTo>
                  <a:pt x="544553" y="-24751"/>
                  <a:pt x="426020" y="102955"/>
                  <a:pt x="349115" y="1904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67513D61-91A5-4DAD-B534-50F9C7FEF066}"/>
              </a:ext>
            </a:extLst>
          </p:cNvPr>
          <p:cNvSpPr/>
          <p:nvPr/>
        </p:nvSpPr>
        <p:spPr>
          <a:xfrm>
            <a:off x="4363974" y="6311986"/>
            <a:ext cx="794774" cy="833889"/>
          </a:xfrm>
          <a:custGeom>
            <a:avLst/>
            <a:gdLst>
              <a:gd name="connsiteX0" fmla="*/ 161459 w 794774"/>
              <a:gd name="connsiteY0" fmla="*/ 8381 h 833889"/>
              <a:gd name="connsiteX1" fmla="*/ 76793 w 794774"/>
              <a:gd name="connsiteY1" fmla="*/ 571414 h 833889"/>
              <a:gd name="connsiteX2" fmla="*/ 529759 w 794774"/>
              <a:gd name="connsiteY2" fmla="*/ 787314 h 833889"/>
              <a:gd name="connsiteX3" fmla="*/ 787993 w 794774"/>
              <a:gd name="connsiteY3" fmla="*/ 689947 h 833889"/>
              <a:gd name="connsiteX4" fmla="*/ 263059 w 794774"/>
              <a:gd name="connsiteY4" fmla="*/ 833881 h 833889"/>
              <a:gd name="connsiteX5" fmla="*/ 593 w 794774"/>
              <a:gd name="connsiteY5" fmla="*/ 694181 h 833889"/>
              <a:gd name="connsiteX6" fmla="*/ 191093 w 794774"/>
              <a:gd name="connsiteY6" fmla="*/ 266614 h 833889"/>
              <a:gd name="connsiteX7" fmla="*/ 161459 w 794774"/>
              <a:gd name="connsiteY7" fmla="*/ 8381 h 83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4774" h="833889">
                <a:moveTo>
                  <a:pt x="161459" y="8381"/>
                </a:moveTo>
                <a:cubicBezTo>
                  <a:pt x="142409" y="59181"/>
                  <a:pt x="15410" y="441592"/>
                  <a:pt x="76793" y="571414"/>
                </a:cubicBezTo>
                <a:cubicBezTo>
                  <a:pt x="138176" y="701236"/>
                  <a:pt x="411226" y="767559"/>
                  <a:pt x="529759" y="787314"/>
                </a:cubicBezTo>
                <a:cubicBezTo>
                  <a:pt x="648292" y="807069"/>
                  <a:pt x="832443" y="682186"/>
                  <a:pt x="787993" y="689947"/>
                </a:cubicBezTo>
                <a:cubicBezTo>
                  <a:pt x="743543" y="697708"/>
                  <a:pt x="394292" y="833175"/>
                  <a:pt x="263059" y="833881"/>
                </a:cubicBezTo>
                <a:cubicBezTo>
                  <a:pt x="131826" y="834587"/>
                  <a:pt x="12587" y="788725"/>
                  <a:pt x="593" y="694181"/>
                </a:cubicBezTo>
                <a:cubicBezTo>
                  <a:pt x="-11401" y="599637"/>
                  <a:pt x="162165" y="383736"/>
                  <a:pt x="191093" y="266614"/>
                </a:cubicBezTo>
                <a:cubicBezTo>
                  <a:pt x="220021" y="149492"/>
                  <a:pt x="180509" y="-42419"/>
                  <a:pt x="161459" y="838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9D40C1D3-55D1-4FC3-ADB6-6C359F3918F6}"/>
              </a:ext>
            </a:extLst>
          </p:cNvPr>
          <p:cNvSpPr/>
          <p:nvPr/>
        </p:nvSpPr>
        <p:spPr>
          <a:xfrm>
            <a:off x="5059708" y="5774266"/>
            <a:ext cx="771931" cy="1148023"/>
          </a:xfrm>
          <a:custGeom>
            <a:avLst/>
            <a:gdLst>
              <a:gd name="connsiteX0" fmla="*/ 731492 w 771931"/>
              <a:gd name="connsiteY0" fmla="*/ 228601 h 1148023"/>
              <a:gd name="connsiteX1" fmla="*/ 731492 w 771931"/>
              <a:gd name="connsiteY1" fmla="*/ 309034 h 1148023"/>
              <a:gd name="connsiteX2" fmla="*/ 223492 w 771931"/>
              <a:gd name="connsiteY2" fmla="*/ 804334 h 1148023"/>
              <a:gd name="connsiteX3" fmla="*/ 308159 w 771931"/>
              <a:gd name="connsiteY3" fmla="*/ 1054101 h 1148023"/>
              <a:gd name="connsiteX4" fmla="*/ 608725 w 771931"/>
              <a:gd name="connsiteY4" fmla="*/ 1113367 h 1148023"/>
              <a:gd name="connsiteX5" fmla="*/ 32992 w 771931"/>
              <a:gd name="connsiteY5" fmla="*/ 1130301 h 1148023"/>
              <a:gd name="connsiteX6" fmla="*/ 100725 w 771931"/>
              <a:gd name="connsiteY6" fmla="*/ 855134 h 1148023"/>
              <a:gd name="connsiteX7" fmla="*/ 354725 w 771931"/>
              <a:gd name="connsiteY7" fmla="*/ 563034 h 1148023"/>
              <a:gd name="connsiteX8" fmla="*/ 562159 w 771931"/>
              <a:gd name="connsiteY8" fmla="*/ 245534 h 1148023"/>
              <a:gd name="connsiteX9" fmla="*/ 646825 w 771931"/>
              <a:gd name="connsiteY9" fmla="*/ 1 h 1148023"/>
              <a:gd name="connsiteX10" fmla="*/ 659525 w 771931"/>
              <a:gd name="connsiteY10" fmla="*/ 241301 h 1148023"/>
              <a:gd name="connsiteX11" fmla="*/ 731492 w 771931"/>
              <a:gd name="connsiteY11" fmla="*/ 228601 h 114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1931" h="1148023">
                <a:moveTo>
                  <a:pt x="731492" y="228601"/>
                </a:moveTo>
                <a:cubicBezTo>
                  <a:pt x="743486" y="239890"/>
                  <a:pt x="816159" y="213079"/>
                  <a:pt x="731492" y="309034"/>
                </a:cubicBezTo>
                <a:cubicBezTo>
                  <a:pt x="646825" y="404989"/>
                  <a:pt x="294047" y="680156"/>
                  <a:pt x="223492" y="804334"/>
                </a:cubicBezTo>
                <a:cubicBezTo>
                  <a:pt x="152937" y="928512"/>
                  <a:pt x="243954" y="1002596"/>
                  <a:pt x="308159" y="1054101"/>
                </a:cubicBezTo>
                <a:cubicBezTo>
                  <a:pt x="372364" y="1105606"/>
                  <a:pt x="654586" y="1100667"/>
                  <a:pt x="608725" y="1113367"/>
                </a:cubicBezTo>
                <a:cubicBezTo>
                  <a:pt x="562864" y="1126067"/>
                  <a:pt x="117659" y="1173340"/>
                  <a:pt x="32992" y="1130301"/>
                </a:cubicBezTo>
                <a:cubicBezTo>
                  <a:pt x="-51675" y="1087262"/>
                  <a:pt x="47103" y="949679"/>
                  <a:pt x="100725" y="855134"/>
                </a:cubicBezTo>
                <a:cubicBezTo>
                  <a:pt x="154347" y="760590"/>
                  <a:pt x="277819" y="664634"/>
                  <a:pt x="354725" y="563034"/>
                </a:cubicBezTo>
                <a:cubicBezTo>
                  <a:pt x="431631" y="461434"/>
                  <a:pt x="513476" y="339373"/>
                  <a:pt x="562159" y="245534"/>
                </a:cubicBezTo>
                <a:cubicBezTo>
                  <a:pt x="610842" y="151695"/>
                  <a:pt x="630597" y="706"/>
                  <a:pt x="646825" y="1"/>
                </a:cubicBezTo>
                <a:cubicBezTo>
                  <a:pt x="663053" y="-705"/>
                  <a:pt x="639064" y="199673"/>
                  <a:pt x="659525" y="241301"/>
                </a:cubicBezTo>
                <a:cubicBezTo>
                  <a:pt x="679986" y="282929"/>
                  <a:pt x="719498" y="217312"/>
                  <a:pt x="731492" y="2286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FD61CDA7-B2DD-40DD-B1D4-FAAB84FF4FC2}"/>
              </a:ext>
            </a:extLst>
          </p:cNvPr>
          <p:cNvSpPr/>
          <p:nvPr/>
        </p:nvSpPr>
        <p:spPr>
          <a:xfrm>
            <a:off x="5381314" y="6192634"/>
            <a:ext cx="342727" cy="616778"/>
          </a:xfrm>
          <a:custGeom>
            <a:avLst/>
            <a:gdLst>
              <a:gd name="connsiteX0" fmla="*/ 342153 w 342727"/>
              <a:gd name="connsiteY0" fmla="*/ 733 h 616778"/>
              <a:gd name="connsiteX1" fmla="*/ 130486 w 342727"/>
              <a:gd name="connsiteY1" fmla="*/ 453699 h 616778"/>
              <a:gd name="connsiteX2" fmla="*/ 206686 w 342727"/>
              <a:gd name="connsiteY2" fmla="*/ 614566 h 616778"/>
              <a:gd name="connsiteX3" fmla="*/ 11953 w 342727"/>
              <a:gd name="connsiteY3" fmla="*/ 534133 h 616778"/>
              <a:gd name="connsiteX4" fmla="*/ 54286 w 342727"/>
              <a:gd name="connsiteY4" fmla="*/ 352099 h 616778"/>
              <a:gd name="connsiteX5" fmla="*/ 342153 w 342727"/>
              <a:gd name="connsiteY5" fmla="*/ 733 h 616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727" h="616778">
                <a:moveTo>
                  <a:pt x="342153" y="733"/>
                </a:moveTo>
                <a:cubicBezTo>
                  <a:pt x="354853" y="17666"/>
                  <a:pt x="153064" y="351394"/>
                  <a:pt x="130486" y="453699"/>
                </a:cubicBezTo>
                <a:cubicBezTo>
                  <a:pt x="107908" y="556005"/>
                  <a:pt x="226441" y="601160"/>
                  <a:pt x="206686" y="614566"/>
                </a:cubicBezTo>
                <a:cubicBezTo>
                  <a:pt x="186931" y="627972"/>
                  <a:pt x="37353" y="577877"/>
                  <a:pt x="11953" y="534133"/>
                </a:cubicBezTo>
                <a:cubicBezTo>
                  <a:pt x="-13447" y="490389"/>
                  <a:pt x="2075" y="439588"/>
                  <a:pt x="54286" y="352099"/>
                </a:cubicBezTo>
                <a:cubicBezTo>
                  <a:pt x="106497" y="264610"/>
                  <a:pt x="329453" y="-16200"/>
                  <a:pt x="342153" y="73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3AE22B97-801C-4D5E-9D8B-87203D7B61D8}"/>
              </a:ext>
            </a:extLst>
          </p:cNvPr>
          <p:cNvSpPr/>
          <p:nvPr/>
        </p:nvSpPr>
        <p:spPr>
          <a:xfrm>
            <a:off x="4480630" y="6958863"/>
            <a:ext cx="1008799" cy="314910"/>
          </a:xfrm>
          <a:custGeom>
            <a:avLst/>
            <a:gdLst>
              <a:gd name="connsiteX0" fmla="*/ 44803 w 1008799"/>
              <a:gd name="connsiteY0" fmla="*/ 165837 h 314910"/>
              <a:gd name="connsiteX1" fmla="*/ 78670 w 1008799"/>
              <a:gd name="connsiteY1" fmla="*/ 208170 h 314910"/>
              <a:gd name="connsiteX2" fmla="*/ 328437 w 1008799"/>
              <a:gd name="connsiteY2" fmla="*/ 250504 h 314910"/>
              <a:gd name="connsiteX3" fmla="*/ 1001537 w 1008799"/>
              <a:gd name="connsiteY3" fmla="*/ 737 h 314910"/>
              <a:gd name="connsiteX4" fmla="*/ 667103 w 1008799"/>
              <a:gd name="connsiteY4" fmla="*/ 178537 h 314910"/>
              <a:gd name="connsiteX5" fmla="*/ 383470 w 1008799"/>
              <a:gd name="connsiteY5" fmla="*/ 314004 h 314910"/>
              <a:gd name="connsiteX6" fmla="*/ 23637 w 1008799"/>
              <a:gd name="connsiteY6" fmla="*/ 233570 h 314910"/>
              <a:gd name="connsiteX7" fmla="*/ 44803 w 1008799"/>
              <a:gd name="connsiteY7" fmla="*/ 165837 h 314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799" h="314910">
                <a:moveTo>
                  <a:pt x="44803" y="165837"/>
                </a:moveTo>
                <a:cubicBezTo>
                  <a:pt x="53975" y="161604"/>
                  <a:pt x="31398" y="194059"/>
                  <a:pt x="78670" y="208170"/>
                </a:cubicBezTo>
                <a:cubicBezTo>
                  <a:pt x="125942" y="222281"/>
                  <a:pt x="174626" y="285076"/>
                  <a:pt x="328437" y="250504"/>
                </a:cubicBezTo>
                <a:cubicBezTo>
                  <a:pt x="482248" y="215932"/>
                  <a:pt x="945093" y="12731"/>
                  <a:pt x="1001537" y="737"/>
                </a:cubicBezTo>
                <a:cubicBezTo>
                  <a:pt x="1057981" y="-11257"/>
                  <a:pt x="770114" y="126326"/>
                  <a:pt x="667103" y="178537"/>
                </a:cubicBezTo>
                <a:cubicBezTo>
                  <a:pt x="564092" y="230748"/>
                  <a:pt x="490714" y="304832"/>
                  <a:pt x="383470" y="314004"/>
                </a:cubicBezTo>
                <a:cubicBezTo>
                  <a:pt x="276226" y="323176"/>
                  <a:pt x="83609" y="260381"/>
                  <a:pt x="23637" y="233570"/>
                </a:cubicBezTo>
                <a:cubicBezTo>
                  <a:pt x="-36335" y="206759"/>
                  <a:pt x="35631" y="170070"/>
                  <a:pt x="44803" y="16583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AD096596-D34B-4646-ADD0-370A0407184F}"/>
              </a:ext>
            </a:extLst>
          </p:cNvPr>
          <p:cNvSpPr/>
          <p:nvPr/>
        </p:nvSpPr>
        <p:spPr>
          <a:xfrm>
            <a:off x="5571740" y="6232784"/>
            <a:ext cx="454598" cy="447492"/>
          </a:xfrm>
          <a:custGeom>
            <a:avLst/>
            <a:gdLst>
              <a:gd name="connsiteX0" fmla="*/ 452293 w 454598"/>
              <a:gd name="connsiteY0" fmla="*/ 11383 h 447492"/>
              <a:gd name="connsiteX1" fmla="*/ 376093 w 454598"/>
              <a:gd name="connsiteY1" fmla="*/ 36783 h 447492"/>
              <a:gd name="connsiteX2" fmla="*/ 304127 w 454598"/>
              <a:gd name="connsiteY2" fmla="*/ 362749 h 447492"/>
              <a:gd name="connsiteX3" fmla="*/ 388793 w 454598"/>
              <a:gd name="connsiteY3" fmla="*/ 447416 h 447492"/>
              <a:gd name="connsiteX4" fmla="*/ 71293 w 454598"/>
              <a:gd name="connsiteY4" fmla="*/ 354283 h 447492"/>
              <a:gd name="connsiteX5" fmla="*/ 143260 w 454598"/>
              <a:gd name="connsiteY5" fmla="*/ 307716 h 447492"/>
              <a:gd name="connsiteX6" fmla="*/ 41660 w 454598"/>
              <a:gd name="connsiteY6" fmla="*/ 206116 h 447492"/>
              <a:gd name="connsiteX7" fmla="*/ 16260 w 454598"/>
              <a:gd name="connsiteY7" fmla="*/ 184949 h 447492"/>
              <a:gd name="connsiteX8" fmla="*/ 282960 w 454598"/>
              <a:gd name="connsiteY8" fmla="*/ 70649 h 447492"/>
              <a:gd name="connsiteX9" fmla="*/ 452293 w 454598"/>
              <a:gd name="connsiteY9" fmla="*/ 11383 h 44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598" h="447492">
                <a:moveTo>
                  <a:pt x="452293" y="11383"/>
                </a:moveTo>
                <a:cubicBezTo>
                  <a:pt x="467815" y="5739"/>
                  <a:pt x="400787" y="-21778"/>
                  <a:pt x="376093" y="36783"/>
                </a:cubicBezTo>
                <a:cubicBezTo>
                  <a:pt x="351399" y="95344"/>
                  <a:pt x="302010" y="294310"/>
                  <a:pt x="304127" y="362749"/>
                </a:cubicBezTo>
                <a:cubicBezTo>
                  <a:pt x="306244" y="431188"/>
                  <a:pt x="427599" y="448827"/>
                  <a:pt x="388793" y="447416"/>
                </a:cubicBezTo>
                <a:cubicBezTo>
                  <a:pt x="349987" y="446005"/>
                  <a:pt x="112215" y="377566"/>
                  <a:pt x="71293" y="354283"/>
                </a:cubicBezTo>
                <a:cubicBezTo>
                  <a:pt x="30371" y="331000"/>
                  <a:pt x="148199" y="332410"/>
                  <a:pt x="143260" y="307716"/>
                </a:cubicBezTo>
                <a:cubicBezTo>
                  <a:pt x="138321" y="283022"/>
                  <a:pt x="62827" y="226577"/>
                  <a:pt x="41660" y="206116"/>
                </a:cubicBezTo>
                <a:cubicBezTo>
                  <a:pt x="20493" y="185655"/>
                  <a:pt x="-23957" y="207527"/>
                  <a:pt x="16260" y="184949"/>
                </a:cubicBezTo>
                <a:cubicBezTo>
                  <a:pt x="56477" y="162371"/>
                  <a:pt x="213815" y="106632"/>
                  <a:pt x="282960" y="70649"/>
                </a:cubicBezTo>
                <a:cubicBezTo>
                  <a:pt x="352104" y="34666"/>
                  <a:pt x="436771" y="17027"/>
                  <a:pt x="452293" y="1138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4B902DF0-AD63-45C1-BF49-9EB96F2F88B4}"/>
              </a:ext>
            </a:extLst>
          </p:cNvPr>
          <p:cNvSpPr/>
          <p:nvPr/>
        </p:nvSpPr>
        <p:spPr>
          <a:xfrm>
            <a:off x="5776541" y="6867260"/>
            <a:ext cx="519228" cy="542877"/>
          </a:xfrm>
          <a:custGeom>
            <a:avLst/>
            <a:gdLst>
              <a:gd name="connsiteX0" fmla="*/ 1959 w 519228"/>
              <a:gd name="connsiteY0" fmla="*/ 7673 h 542877"/>
              <a:gd name="connsiteX1" fmla="*/ 112026 w 519228"/>
              <a:gd name="connsiteY1" fmla="*/ 33073 h 542877"/>
              <a:gd name="connsiteX2" fmla="*/ 272892 w 519228"/>
              <a:gd name="connsiteY2" fmla="*/ 320940 h 542877"/>
              <a:gd name="connsiteX3" fmla="*/ 442226 w 519228"/>
              <a:gd name="connsiteY3" fmla="*/ 541073 h 542877"/>
              <a:gd name="connsiteX4" fmla="*/ 518426 w 519228"/>
              <a:gd name="connsiteY4" fmla="*/ 414073 h 542877"/>
              <a:gd name="connsiteX5" fmla="*/ 463392 w 519228"/>
              <a:gd name="connsiteY5" fmla="*/ 215107 h 542877"/>
              <a:gd name="connsiteX6" fmla="*/ 205159 w 519228"/>
              <a:gd name="connsiteY6" fmla="*/ 45773 h 542877"/>
              <a:gd name="connsiteX7" fmla="*/ 1959 w 519228"/>
              <a:gd name="connsiteY7" fmla="*/ 7673 h 54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228" h="542877">
                <a:moveTo>
                  <a:pt x="1959" y="7673"/>
                </a:moveTo>
                <a:cubicBezTo>
                  <a:pt x="-13563" y="5556"/>
                  <a:pt x="66870" y="-19138"/>
                  <a:pt x="112026" y="33073"/>
                </a:cubicBezTo>
                <a:cubicBezTo>
                  <a:pt x="157182" y="85284"/>
                  <a:pt x="217859" y="236274"/>
                  <a:pt x="272892" y="320940"/>
                </a:cubicBezTo>
                <a:cubicBezTo>
                  <a:pt x="327925" y="405606"/>
                  <a:pt x="401304" y="525551"/>
                  <a:pt x="442226" y="541073"/>
                </a:cubicBezTo>
                <a:cubicBezTo>
                  <a:pt x="483148" y="556595"/>
                  <a:pt x="514898" y="468401"/>
                  <a:pt x="518426" y="414073"/>
                </a:cubicBezTo>
                <a:cubicBezTo>
                  <a:pt x="521954" y="359745"/>
                  <a:pt x="515603" y="276490"/>
                  <a:pt x="463392" y="215107"/>
                </a:cubicBezTo>
                <a:cubicBezTo>
                  <a:pt x="411181" y="153724"/>
                  <a:pt x="280653" y="85284"/>
                  <a:pt x="205159" y="45773"/>
                </a:cubicBezTo>
                <a:cubicBezTo>
                  <a:pt x="129665" y="6262"/>
                  <a:pt x="17481" y="9790"/>
                  <a:pt x="1959" y="767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4DCFFBBD-A93F-470D-B66C-8F25CBE53D48}"/>
              </a:ext>
            </a:extLst>
          </p:cNvPr>
          <p:cNvSpPr/>
          <p:nvPr/>
        </p:nvSpPr>
        <p:spPr>
          <a:xfrm>
            <a:off x="4460288" y="7116066"/>
            <a:ext cx="1163270" cy="195376"/>
          </a:xfrm>
          <a:custGeom>
            <a:avLst/>
            <a:gdLst>
              <a:gd name="connsiteX0" fmla="*/ 39745 w 1163270"/>
              <a:gd name="connsiteY0" fmla="*/ 84834 h 195376"/>
              <a:gd name="connsiteX1" fmla="*/ 700145 w 1163270"/>
              <a:gd name="connsiteY1" fmla="*/ 194901 h 195376"/>
              <a:gd name="connsiteX2" fmla="*/ 1136179 w 1163270"/>
              <a:gd name="connsiteY2" fmla="*/ 34034 h 195376"/>
              <a:gd name="connsiteX3" fmla="*/ 1059979 w 1163270"/>
              <a:gd name="connsiteY3" fmla="*/ 12867 h 195376"/>
              <a:gd name="connsiteX4" fmla="*/ 594312 w 1163270"/>
              <a:gd name="connsiteY4" fmla="*/ 190667 h 195376"/>
              <a:gd name="connsiteX5" fmla="*/ 128645 w 1163270"/>
              <a:gd name="connsiteY5" fmla="*/ 127167 h 195376"/>
              <a:gd name="connsiteX6" fmla="*/ 39745 w 1163270"/>
              <a:gd name="connsiteY6" fmla="*/ 84834 h 19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3270" h="195376">
                <a:moveTo>
                  <a:pt x="39745" y="84834"/>
                </a:moveTo>
                <a:cubicBezTo>
                  <a:pt x="134995" y="96123"/>
                  <a:pt x="517406" y="203368"/>
                  <a:pt x="700145" y="194901"/>
                </a:cubicBezTo>
                <a:cubicBezTo>
                  <a:pt x="882884" y="186434"/>
                  <a:pt x="1076207" y="64373"/>
                  <a:pt x="1136179" y="34034"/>
                </a:cubicBezTo>
                <a:cubicBezTo>
                  <a:pt x="1196151" y="3695"/>
                  <a:pt x="1150290" y="-13238"/>
                  <a:pt x="1059979" y="12867"/>
                </a:cubicBezTo>
                <a:cubicBezTo>
                  <a:pt x="969668" y="38972"/>
                  <a:pt x="749534" y="171617"/>
                  <a:pt x="594312" y="190667"/>
                </a:cubicBezTo>
                <a:cubicBezTo>
                  <a:pt x="439090" y="209717"/>
                  <a:pt x="218251" y="148334"/>
                  <a:pt x="128645" y="127167"/>
                </a:cubicBezTo>
                <a:cubicBezTo>
                  <a:pt x="39039" y="106000"/>
                  <a:pt x="-55505" y="73545"/>
                  <a:pt x="39745" y="8483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: 図形 278">
            <a:extLst>
              <a:ext uri="{FF2B5EF4-FFF2-40B4-BE49-F238E27FC236}">
                <a16:creationId xmlns:a16="http://schemas.microsoft.com/office/drawing/2014/main" id="{60B78416-A44C-4F49-880C-14E081E2DB6F}"/>
              </a:ext>
            </a:extLst>
          </p:cNvPr>
          <p:cNvSpPr/>
          <p:nvPr/>
        </p:nvSpPr>
        <p:spPr>
          <a:xfrm>
            <a:off x="5331408" y="7276829"/>
            <a:ext cx="162830" cy="241063"/>
          </a:xfrm>
          <a:custGeom>
            <a:avLst/>
            <a:gdLst>
              <a:gd name="connsiteX0" fmla="*/ 2592 w 162830"/>
              <a:gd name="connsiteY0" fmla="*/ 4504 h 241063"/>
              <a:gd name="connsiteX1" fmla="*/ 27992 w 162830"/>
              <a:gd name="connsiteY1" fmla="*/ 51071 h 241063"/>
              <a:gd name="connsiteX2" fmla="*/ 133825 w 162830"/>
              <a:gd name="connsiteY2" fmla="*/ 216171 h 241063"/>
              <a:gd name="connsiteX3" fmla="*/ 154992 w 162830"/>
              <a:gd name="connsiteY3" fmla="*/ 233104 h 241063"/>
              <a:gd name="connsiteX4" fmla="*/ 19525 w 162830"/>
              <a:gd name="connsiteY4" fmla="*/ 144204 h 241063"/>
              <a:gd name="connsiteX5" fmla="*/ 2592 w 162830"/>
              <a:gd name="connsiteY5" fmla="*/ 4504 h 24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830" h="241063">
                <a:moveTo>
                  <a:pt x="2592" y="4504"/>
                </a:moveTo>
                <a:cubicBezTo>
                  <a:pt x="4003" y="-11018"/>
                  <a:pt x="6120" y="15793"/>
                  <a:pt x="27992" y="51071"/>
                </a:cubicBezTo>
                <a:cubicBezTo>
                  <a:pt x="49864" y="86349"/>
                  <a:pt x="112658" y="185832"/>
                  <a:pt x="133825" y="216171"/>
                </a:cubicBezTo>
                <a:cubicBezTo>
                  <a:pt x="154992" y="246510"/>
                  <a:pt x="174042" y="245099"/>
                  <a:pt x="154992" y="233104"/>
                </a:cubicBezTo>
                <a:cubicBezTo>
                  <a:pt x="135942" y="221109"/>
                  <a:pt x="47042" y="179482"/>
                  <a:pt x="19525" y="144204"/>
                </a:cubicBezTo>
                <a:cubicBezTo>
                  <a:pt x="-7992" y="108926"/>
                  <a:pt x="1181" y="20026"/>
                  <a:pt x="2592" y="45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E5DEBF4C-06E0-4355-81C9-FB745BAF097D}"/>
              </a:ext>
            </a:extLst>
          </p:cNvPr>
          <p:cNvSpPr/>
          <p:nvPr/>
        </p:nvSpPr>
        <p:spPr>
          <a:xfrm>
            <a:off x="5378454" y="7196395"/>
            <a:ext cx="315581" cy="261969"/>
          </a:xfrm>
          <a:custGeom>
            <a:avLst/>
            <a:gdLst>
              <a:gd name="connsiteX0" fmla="*/ 27513 w 315581"/>
              <a:gd name="connsiteY0" fmla="*/ 272 h 261969"/>
              <a:gd name="connsiteX1" fmla="*/ 48679 w 315581"/>
              <a:gd name="connsiteY1" fmla="*/ 59538 h 261969"/>
              <a:gd name="connsiteX2" fmla="*/ 315379 w 315581"/>
              <a:gd name="connsiteY2" fmla="*/ 258505 h 261969"/>
              <a:gd name="connsiteX3" fmla="*/ 91013 w 315581"/>
              <a:gd name="connsiteY3" fmla="*/ 178072 h 261969"/>
              <a:gd name="connsiteX4" fmla="*/ 2113 w 315581"/>
              <a:gd name="connsiteY4" fmla="*/ 76472 h 261969"/>
              <a:gd name="connsiteX5" fmla="*/ 27513 w 315581"/>
              <a:gd name="connsiteY5" fmla="*/ 272 h 26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581" h="261969">
                <a:moveTo>
                  <a:pt x="27513" y="272"/>
                </a:moveTo>
                <a:cubicBezTo>
                  <a:pt x="35274" y="-2550"/>
                  <a:pt x="701" y="16499"/>
                  <a:pt x="48679" y="59538"/>
                </a:cubicBezTo>
                <a:cubicBezTo>
                  <a:pt x="96657" y="102577"/>
                  <a:pt x="308323" y="238749"/>
                  <a:pt x="315379" y="258505"/>
                </a:cubicBezTo>
                <a:cubicBezTo>
                  <a:pt x="322435" y="278261"/>
                  <a:pt x="143224" y="208411"/>
                  <a:pt x="91013" y="178072"/>
                </a:cubicBezTo>
                <a:cubicBezTo>
                  <a:pt x="38802" y="147733"/>
                  <a:pt x="11991" y="99755"/>
                  <a:pt x="2113" y="76472"/>
                </a:cubicBezTo>
                <a:cubicBezTo>
                  <a:pt x="-7765" y="53189"/>
                  <a:pt x="19752" y="3094"/>
                  <a:pt x="27513" y="27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: 図形 280">
            <a:extLst>
              <a:ext uri="{FF2B5EF4-FFF2-40B4-BE49-F238E27FC236}">
                <a16:creationId xmlns:a16="http://schemas.microsoft.com/office/drawing/2014/main" id="{A88A8CD5-FEA5-4CF1-9C17-98F3C03A1BF8}"/>
              </a:ext>
            </a:extLst>
          </p:cNvPr>
          <p:cNvSpPr/>
          <p:nvPr/>
        </p:nvSpPr>
        <p:spPr>
          <a:xfrm>
            <a:off x="5649971" y="6902550"/>
            <a:ext cx="353548" cy="582513"/>
          </a:xfrm>
          <a:custGeom>
            <a:avLst/>
            <a:gdLst>
              <a:gd name="connsiteX0" fmla="*/ 9996 w 353548"/>
              <a:gd name="connsiteY0" fmla="*/ 2017 h 582513"/>
              <a:gd name="connsiteX1" fmla="*/ 111596 w 353548"/>
              <a:gd name="connsiteY1" fmla="*/ 31650 h 582513"/>
              <a:gd name="connsiteX2" fmla="*/ 348662 w 353548"/>
              <a:gd name="connsiteY2" fmla="*/ 196750 h 582513"/>
              <a:gd name="connsiteX3" fmla="*/ 263996 w 353548"/>
              <a:gd name="connsiteY3" fmla="*/ 446517 h 582513"/>
              <a:gd name="connsiteX4" fmla="*/ 170862 w 353548"/>
              <a:gd name="connsiteY4" fmla="*/ 581983 h 582513"/>
              <a:gd name="connsiteX5" fmla="*/ 251296 w 353548"/>
              <a:gd name="connsiteY5" fmla="*/ 399950 h 582513"/>
              <a:gd name="connsiteX6" fmla="*/ 162396 w 353548"/>
              <a:gd name="connsiteY6" fmla="*/ 277183 h 582513"/>
              <a:gd name="connsiteX7" fmla="*/ 170862 w 353548"/>
              <a:gd name="connsiteY7" fmla="*/ 251783 h 582513"/>
              <a:gd name="connsiteX8" fmla="*/ 35396 w 353548"/>
              <a:gd name="connsiteY8" fmla="*/ 154417 h 582513"/>
              <a:gd name="connsiteX9" fmla="*/ 35396 w 353548"/>
              <a:gd name="connsiteY9" fmla="*/ 150183 h 582513"/>
              <a:gd name="connsiteX10" fmla="*/ 56562 w 353548"/>
              <a:gd name="connsiteY10" fmla="*/ 99383 h 582513"/>
              <a:gd name="connsiteX11" fmla="*/ 9996 w 353548"/>
              <a:gd name="connsiteY11" fmla="*/ 61283 h 582513"/>
              <a:gd name="connsiteX12" fmla="*/ 9996 w 353548"/>
              <a:gd name="connsiteY12" fmla="*/ 2017 h 58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548" h="582513">
                <a:moveTo>
                  <a:pt x="9996" y="2017"/>
                </a:moveTo>
                <a:cubicBezTo>
                  <a:pt x="26929" y="-2922"/>
                  <a:pt x="55152" y="-806"/>
                  <a:pt x="111596" y="31650"/>
                </a:cubicBezTo>
                <a:cubicBezTo>
                  <a:pt x="168040" y="64106"/>
                  <a:pt x="323262" y="127606"/>
                  <a:pt x="348662" y="196750"/>
                </a:cubicBezTo>
                <a:cubicBezTo>
                  <a:pt x="374062" y="265894"/>
                  <a:pt x="293629" y="382312"/>
                  <a:pt x="263996" y="446517"/>
                </a:cubicBezTo>
                <a:cubicBezTo>
                  <a:pt x="234363" y="510722"/>
                  <a:pt x="172979" y="589744"/>
                  <a:pt x="170862" y="581983"/>
                </a:cubicBezTo>
                <a:cubicBezTo>
                  <a:pt x="168745" y="574222"/>
                  <a:pt x="252707" y="450750"/>
                  <a:pt x="251296" y="399950"/>
                </a:cubicBezTo>
                <a:cubicBezTo>
                  <a:pt x="249885" y="349150"/>
                  <a:pt x="175802" y="301877"/>
                  <a:pt x="162396" y="277183"/>
                </a:cubicBezTo>
                <a:cubicBezTo>
                  <a:pt x="148990" y="252489"/>
                  <a:pt x="192029" y="272244"/>
                  <a:pt x="170862" y="251783"/>
                </a:cubicBezTo>
                <a:cubicBezTo>
                  <a:pt x="149695" y="231322"/>
                  <a:pt x="57974" y="171350"/>
                  <a:pt x="35396" y="154417"/>
                </a:cubicBezTo>
                <a:cubicBezTo>
                  <a:pt x="12818" y="137484"/>
                  <a:pt x="31868" y="159355"/>
                  <a:pt x="35396" y="150183"/>
                </a:cubicBezTo>
                <a:cubicBezTo>
                  <a:pt x="38924" y="141011"/>
                  <a:pt x="60795" y="114200"/>
                  <a:pt x="56562" y="99383"/>
                </a:cubicBezTo>
                <a:cubicBezTo>
                  <a:pt x="52329" y="84566"/>
                  <a:pt x="19168" y="73983"/>
                  <a:pt x="9996" y="61283"/>
                </a:cubicBezTo>
                <a:cubicBezTo>
                  <a:pt x="824" y="48583"/>
                  <a:pt x="-6937" y="6956"/>
                  <a:pt x="9996" y="20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: 図形 281">
            <a:extLst>
              <a:ext uri="{FF2B5EF4-FFF2-40B4-BE49-F238E27FC236}">
                <a16:creationId xmlns:a16="http://schemas.microsoft.com/office/drawing/2014/main" id="{BF49CBC1-F2AD-4856-922A-FCD87E0738F5}"/>
              </a:ext>
            </a:extLst>
          </p:cNvPr>
          <p:cNvSpPr/>
          <p:nvPr/>
        </p:nvSpPr>
        <p:spPr>
          <a:xfrm>
            <a:off x="5535877" y="7137230"/>
            <a:ext cx="638422" cy="774870"/>
          </a:xfrm>
          <a:custGeom>
            <a:avLst/>
            <a:gdLst>
              <a:gd name="connsiteX0" fmla="*/ 14023 w 638422"/>
              <a:gd name="connsiteY0" fmla="*/ 67903 h 774870"/>
              <a:gd name="connsiteX1" fmla="*/ 115623 w 638422"/>
              <a:gd name="connsiteY1" fmla="*/ 114470 h 774870"/>
              <a:gd name="connsiteX2" fmla="*/ 136790 w 638422"/>
              <a:gd name="connsiteY2" fmla="*/ 406570 h 774870"/>
              <a:gd name="connsiteX3" fmla="*/ 593990 w 638422"/>
              <a:gd name="connsiteY3" fmla="*/ 529337 h 774870"/>
              <a:gd name="connsiteX4" fmla="*/ 593990 w 638422"/>
              <a:gd name="connsiteY4" fmla="*/ 643637 h 774870"/>
              <a:gd name="connsiteX5" fmla="*/ 356923 w 638422"/>
              <a:gd name="connsiteY5" fmla="*/ 774870 h 774870"/>
              <a:gd name="connsiteX6" fmla="*/ 272256 w 638422"/>
              <a:gd name="connsiteY6" fmla="*/ 643637 h 774870"/>
              <a:gd name="connsiteX7" fmla="*/ 538956 w 638422"/>
              <a:gd name="connsiteY7" fmla="*/ 694437 h 774870"/>
              <a:gd name="connsiteX8" fmla="*/ 547423 w 638422"/>
              <a:gd name="connsiteY8" fmla="*/ 444670 h 774870"/>
              <a:gd name="connsiteX9" fmla="*/ 217223 w 638422"/>
              <a:gd name="connsiteY9" fmla="*/ 220303 h 774870"/>
              <a:gd name="connsiteX10" fmla="*/ 263790 w 638422"/>
              <a:gd name="connsiteY10" fmla="*/ 50970 h 774870"/>
              <a:gd name="connsiteX11" fmla="*/ 26723 w 638422"/>
              <a:gd name="connsiteY11" fmla="*/ 170 h 774870"/>
              <a:gd name="connsiteX12" fmla="*/ 14023 w 638422"/>
              <a:gd name="connsiteY12" fmla="*/ 67903 h 77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8422" h="774870">
                <a:moveTo>
                  <a:pt x="14023" y="67903"/>
                </a:moveTo>
                <a:cubicBezTo>
                  <a:pt x="28840" y="86953"/>
                  <a:pt x="95162" y="58025"/>
                  <a:pt x="115623" y="114470"/>
                </a:cubicBezTo>
                <a:cubicBezTo>
                  <a:pt x="136084" y="170915"/>
                  <a:pt x="57062" y="337426"/>
                  <a:pt x="136790" y="406570"/>
                </a:cubicBezTo>
                <a:cubicBezTo>
                  <a:pt x="216518" y="475714"/>
                  <a:pt x="517790" y="489826"/>
                  <a:pt x="593990" y="529337"/>
                </a:cubicBezTo>
                <a:cubicBezTo>
                  <a:pt x="670190" y="568848"/>
                  <a:pt x="633501" y="602715"/>
                  <a:pt x="593990" y="643637"/>
                </a:cubicBezTo>
                <a:cubicBezTo>
                  <a:pt x="554479" y="684559"/>
                  <a:pt x="410545" y="774870"/>
                  <a:pt x="356923" y="774870"/>
                </a:cubicBezTo>
                <a:cubicBezTo>
                  <a:pt x="303301" y="774870"/>
                  <a:pt x="241917" y="657042"/>
                  <a:pt x="272256" y="643637"/>
                </a:cubicBezTo>
                <a:cubicBezTo>
                  <a:pt x="302595" y="630232"/>
                  <a:pt x="493095" y="727598"/>
                  <a:pt x="538956" y="694437"/>
                </a:cubicBezTo>
                <a:cubicBezTo>
                  <a:pt x="584817" y="661276"/>
                  <a:pt x="601045" y="523692"/>
                  <a:pt x="547423" y="444670"/>
                </a:cubicBezTo>
                <a:cubicBezTo>
                  <a:pt x="493801" y="365648"/>
                  <a:pt x="264495" y="285920"/>
                  <a:pt x="217223" y="220303"/>
                </a:cubicBezTo>
                <a:cubicBezTo>
                  <a:pt x="169951" y="154686"/>
                  <a:pt x="295540" y="87659"/>
                  <a:pt x="263790" y="50970"/>
                </a:cubicBezTo>
                <a:cubicBezTo>
                  <a:pt x="232040" y="14281"/>
                  <a:pt x="66234" y="3698"/>
                  <a:pt x="26723" y="170"/>
                </a:cubicBezTo>
                <a:cubicBezTo>
                  <a:pt x="-12788" y="-3358"/>
                  <a:pt x="-794" y="48853"/>
                  <a:pt x="14023" y="6790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: 図形 282">
            <a:extLst>
              <a:ext uri="{FF2B5EF4-FFF2-40B4-BE49-F238E27FC236}">
                <a16:creationId xmlns:a16="http://schemas.microsoft.com/office/drawing/2014/main" id="{5A8A692A-E5E6-4F64-B49D-4CA5DA56DB16}"/>
              </a:ext>
            </a:extLst>
          </p:cNvPr>
          <p:cNvSpPr/>
          <p:nvPr/>
        </p:nvSpPr>
        <p:spPr>
          <a:xfrm>
            <a:off x="6068934" y="6654785"/>
            <a:ext cx="666823" cy="342918"/>
          </a:xfrm>
          <a:custGeom>
            <a:avLst/>
            <a:gdLst>
              <a:gd name="connsiteX0" fmla="*/ 5899 w 666823"/>
              <a:gd name="connsiteY0" fmla="*/ 55048 h 342918"/>
              <a:gd name="connsiteX1" fmla="*/ 234499 w 666823"/>
              <a:gd name="connsiteY1" fmla="*/ 101615 h 342918"/>
              <a:gd name="connsiteX2" fmla="*/ 382666 w 666823"/>
              <a:gd name="connsiteY2" fmla="*/ 15 h 342918"/>
              <a:gd name="connsiteX3" fmla="*/ 649366 w 666823"/>
              <a:gd name="connsiteY3" fmla="*/ 110082 h 342918"/>
              <a:gd name="connsiteX4" fmla="*/ 619733 w 666823"/>
              <a:gd name="connsiteY4" fmla="*/ 186282 h 342918"/>
              <a:gd name="connsiteX5" fmla="*/ 446166 w 666823"/>
              <a:gd name="connsiteY5" fmla="*/ 342915 h 342918"/>
              <a:gd name="connsiteX6" fmla="*/ 403833 w 666823"/>
              <a:gd name="connsiteY6" fmla="*/ 190515 h 342918"/>
              <a:gd name="connsiteX7" fmla="*/ 302233 w 666823"/>
              <a:gd name="connsiteY7" fmla="*/ 131248 h 342918"/>
              <a:gd name="connsiteX8" fmla="*/ 86333 w 666823"/>
              <a:gd name="connsiteY8" fmla="*/ 169348 h 342918"/>
              <a:gd name="connsiteX9" fmla="*/ 5899 w 666823"/>
              <a:gd name="connsiteY9" fmla="*/ 55048 h 342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823" h="342918">
                <a:moveTo>
                  <a:pt x="5899" y="55048"/>
                </a:moveTo>
                <a:cubicBezTo>
                  <a:pt x="30593" y="43759"/>
                  <a:pt x="171705" y="110787"/>
                  <a:pt x="234499" y="101615"/>
                </a:cubicBezTo>
                <a:cubicBezTo>
                  <a:pt x="297293" y="92443"/>
                  <a:pt x="313522" y="-1396"/>
                  <a:pt x="382666" y="15"/>
                </a:cubicBezTo>
                <a:cubicBezTo>
                  <a:pt x="451810" y="1426"/>
                  <a:pt x="609855" y="79038"/>
                  <a:pt x="649366" y="110082"/>
                </a:cubicBezTo>
                <a:cubicBezTo>
                  <a:pt x="688877" y="141126"/>
                  <a:pt x="653600" y="147477"/>
                  <a:pt x="619733" y="186282"/>
                </a:cubicBezTo>
                <a:cubicBezTo>
                  <a:pt x="585866" y="225087"/>
                  <a:pt x="482149" y="342210"/>
                  <a:pt x="446166" y="342915"/>
                </a:cubicBezTo>
                <a:cubicBezTo>
                  <a:pt x="410183" y="343620"/>
                  <a:pt x="427822" y="225793"/>
                  <a:pt x="403833" y="190515"/>
                </a:cubicBezTo>
                <a:cubicBezTo>
                  <a:pt x="379844" y="155237"/>
                  <a:pt x="355150" y="134776"/>
                  <a:pt x="302233" y="131248"/>
                </a:cubicBezTo>
                <a:cubicBezTo>
                  <a:pt x="249316" y="127720"/>
                  <a:pt x="133605" y="179931"/>
                  <a:pt x="86333" y="169348"/>
                </a:cubicBezTo>
                <a:cubicBezTo>
                  <a:pt x="39061" y="158765"/>
                  <a:pt x="-18795" y="66337"/>
                  <a:pt x="5899" y="5504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: 図形 283">
            <a:extLst>
              <a:ext uri="{FF2B5EF4-FFF2-40B4-BE49-F238E27FC236}">
                <a16:creationId xmlns:a16="http://schemas.microsoft.com/office/drawing/2014/main" id="{C7A7CE60-D1DB-4283-9D55-9BB69778B09B}"/>
              </a:ext>
            </a:extLst>
          </p:cNvPr>
          <p:cNvSpPr/>
          <p:nvPr/>
        </p:nvSpPr>
        <p:spPr>
          <a:xfrm>
            <a:off x="5848471" y="6286135"/>
            <a:ext cx="468302" cy="307817"/>
          </a:xfrm>
          <a:custGeom>
            <a:avLst/>
            <a:gdLst>
              <a:gd name="connsiteX0" fmla="*/ 226362 w 468302"/>
              <a:gd name="connsiteY0" fmla="*/ 365 h 307817"/>
              <a:gd name="connsiteX1" fmla="*/ 120529 w 468302"/>
              <a:gd name="connsiteY1" fmla="*/ 228965 h 307817"/>
              <a:gd name="connsiteX2" fmla="*/ 467662 w 468302"/>
              <a:gd name="connsiteY2" fmla="*/ 305165 h 307817"/>
              <a:gd name="connsiteX3" fmla="*/ 18929 w 468302"/>
              <a:gd name="connsiteY3" fmla="*/ 279765 h 307817"/>
              <a:gd name="connsiteX4" fmla="*/ 95129 w 468302"/>
              <a:gd name="connsiteY4" fmla="*/ 178165 h 307817"/>
              <a:gd name="connsiteX5" fmla="*/ 226362 w 468302"/>
              <a:gd name="connsiteY5" fmla="*/ 365 h 3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302" h="307817">
                <a:moveTo>
                  <a:pt x="226362" y="365"/>
                </a:moveTo>
                <a:cubicBezTo>
                  <a:pt x="230595" y="8832"/>
                  <a:pt x="80312" y="178165"/>
                  <a:pt x="120529" y="228965"/>
                </a:cubicBezTo>
                <a:cubicBezTo>
                  <a:pt x="160746" y="279765"/>
                  <a:pt x="484595" y="296698"/>
                  <a:pt x="467662" y="305165"/>
                </a:cubicBezTo>
                <a:cubicBezTo>
                  <a:pt x="450729" y="313632"/>
                  <a:pt x="81018" y="300932"/>
                  <a:pt x="18929" y="279765"/>
                </a:cubicBezTo>
                <a:cubicBezTo>
                  <a:pt x="-43160" y="258598"/>
                  <a:pt x="64790" y="223320"/>
                  <a:pt x="95129" y="178165"/>
                </a:cubicBezTo>
                <a:cubicBezTo>
                  <a:pt x="125468" y="133010"/>
                  <a:pt x="222129" y="-8102"/>
                  <a:pt x="226362" y="36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: 図形 284">
            <a:extLst>
              <a:ext uri="{FF2B5EF4-FFF2-40B4-BE49-F238E27FC236}">
                <a16:creationId xmlns:a16="http://schemas.microsoft.com/office/drawing/2014/main" id="{9861269A-F5C0-41E2-BE48-4203E5CDAAFD}"/>
              </a:ext>
            </a:extLst>
          </p:cNvPr>
          <p:cNvSpPr/>
          <p:nvPr/>
        </p:nvSpPr>
        <p:spPr>
          <a:xfrm>
            <a:off x="5020086" y="5792816"/>
            <a:ext cx="564736" cy="866219"/>
          </a:xfrm>
          <a:custGeom>
            <a:avLst/>
            <a:gdLst>
              <a:gd name="connsiteX0" fmla="*/ 491714 w 564736"/>
              <a:gd name="connsiteY0" fmla="*/ 15317 h 866219"/>
              <a:gd name="connsiteX1" fmla="*/ 491714 w 564736"/>
              <a:gd name="connsiteY1" fmla="*/ 78817 h 866219"/>
              <a:gd name="connsiteX2" fmla="*/ 267347 w 564736"/>
              <a:gd name="connsiteY2" fmla="*/ 595284 h 866219"/>
              <a:gd name="connsiteX3" fmla="*/ 647 w 564736"/>
              <a:gd name="connsiteY3" fmla="*/ 866217 h 866219"/>
              <a:gd name="connsiteX4" fmla="*/ 347781 w 564736"/>
              <a:gd name="connsiteY4" fmla="*/ 599517 h 866219"/>
              <a:gd name="connsiteX5" fmla="*/ 559447 w 564736"/>
              <a:gd name="connsiteY5" fmla="*/ 214284 h 866219"/>
              <a:gd name="connsiteX6" fmla="*/ 491714 w 564736"/>
              <a:gd name="connsiteY6" fmla="*/ 15317 h 86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736" h="866219">
                <a:moveTo>
                  <a:pt x="491714" y="15317"/>
                </a:moveTo>
                <a:cubicBezTo>
                  <a:pt x="480425" y="-7261"/>
                  <a:pt x="529108" y="-17844"/>
                  <a:pt x="491714" y="78817"/>
                </a:cubicBezTo>
                <a:cubicBezTo>
                  <a:pt x="454320" y="175478"/>
                  <a:pt x="349191" y="464051"/>
                  <a:pt x="267347" y="595284"/>
                </a:cubicBezTo>
                <a:cubicBezTo>
                  <a:pt x="185503" y="726517"/>
                  <a:pt x="-12759" y="865512"/>
                  <a:pt x="647" y="866217"/>
                </a:cubicBezTo>
                <a:cubicBezTo>
                  <a:pt x="14053" y="866922"/>
                  <a:pt x="254648" y="708172"/>
                  <a:pt x="347781" y="599517"/>
                </a:cubicBezTo>
                <a:cubicBezTo>
                  <a:pt x="440914" y="490862"/>
                  <a:pt x="532636" y="316589"/>
                  <a:pt x="559447" y="214284"/>
                </a:cubicBezTo>
                <a:cubicBezTo>
                  <a:pt x="586258" y="111979"/>
                  <a:pt x="503003" y="37895"/>
                  <a:pt x="491714" y="1531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: 図形 285">
            <a:extLst>
              <a:ext uri="{FF2B5EF4-FFF2-40B4-BE49-F238E27FC236}">
                <a16:creationId xmlns:a16="http://schemas.microsoft.com/office/drawing/2014/main" id="{5C9C9DF7-1102-4B80-ACDB-0E2E72E27D74}"/>
              </a:ext>
            </a:extLst>
          </p:cNvPr>
          <p:cNvSpPr/>
          <p:nvPr/>
        </p:nvSpPr>
        <p:spPr>
          <a:xfrm>
            <a:off x="4633525" y="5583008"/>
            <a:ext cx="427485" cy="841495"/>
          </a:xfrm>
          <a:custGeom>
            <a:avLst/>
            <a:gdLst>
              <a:gd name="connsiteX0" fmla="*/ 421075 w 427485"/>
              <a:gd name="connsiteY0" fmla="*/ 38859 h 841495"/>
              <a:gd name="connsiteX1" fmla="*/ 277142 w 427485"/>
              <a:gd name="connsiteY1" fmla="*/ 81192 h 841495"/>
              <a:gd name="connsiteX2" fmla="*/ 184008 w 427485"/>
              <a:gd name="connsiteY2" fmla="*/ 449492 h 841495"/>
              <a:gd name="connsiteX3" fmla="*/ 243275 w 427485"/>
              <a:gd name="connsiteY3" fmla="*/ 826259 h 841495"/>
              <a:gd name="connsiteX4" fmla="*/ 1975 w 427485"/>
              <a:gd name="connsiteY4" fmla="*/ 750059 h 841495"/>
              <a:gd name="connsiteX5" fmla="*/ 124742 w 427485"/>
              <a:gd name="connsiteY5" fmla="*/ 584959 h 841495"/>
              <a:gd name="connsiteX6" fmla="*/ 48542 w 427485"/>
              <a:gd name="connsiteY6" fmla="*/ 546859 h 841495"/>
              <a:gd name="connsiteX7" fmla="*/ 421075 w 427485"/>
              <a:gd name="connsiteY7" fmla="*/ 38859 h 841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485" h="841495">
                <a:moveTo>
                  <a:pt x="421075" y="38859"/>
                </a:moveTo>
                <a:cubicBezTo>
                  <a:pt x="459175" y="-38752"/>
                  <a:pt x="316653" y="12753"/>
                  <a:pt x="277142" y="81192"/>
                </a:cubicBezTo>
                <a:cubicBezTo>
                  <a:pt x="237631" y="149631"/>
                  <a:pt x="189652" y="325314"/>
                  <a:pt x="184008" y="449492"/>
                </a:cubicBezTo>
                <a:cubicBezTo>
                  <a:pt x="178363" y="573670"/>
                  <a:pt x="273614" y="776165"/>
                  <a:pt x="243275" y="826259"/>
                </a:cubicBezTo>
                <a:cubicBezTo>
                  <a:pt x="212936" y="876354"/>
                  <a:pt x="21730" y="790276"/>
                  <a:pt x="1975" y="750059"/>
                </a:cubicBezTo>
                <a:cubicBezTo>
                  <a:pt x="-17780" y="709842"/>
                  <a:pt x="116981" y="618826"/>
                  <a:pt x="124742" y="584959"/>
                </a:cubicBezTo>
                <a:cubicBezTo>
                  <a:pt x="132503" y="551092"/>
                  <a:pt x="3387" y="642109"/>
                  <a:pt x="48542" y="546859"/>
                </a:cubicBezTo>
                <a:cubicBezTo>
                  <a:pt x="93697" y="451609"/>
                  <a:pt x="382975" y="116470"/>
                  <a:pt x="421075" y="3885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: 図形 286">
            <a:extLst>
              <a:ext uri="{FF2B5EF4-FFF2-40B4-BE49-F238E27FC236}">
                <a16:creationId xmlns:a16="http://schemas.microsoft.com/office/drawing/2014/main" id="{FA9D8CB2-EC3B-4897-9E23-E7E11AD26985}"/>
              </a:ext>
            </a:extLst>
          </p:cNvPr>
          <p:cNvSpPr/>
          <p:nvPr/>
        </p:nvSpPr>
        <p:spPr>
          <a:xfrm>
            <a:off x="4779887" y="6510837"/>
            <a:ext cx="353184" cy="303107"/>
          </a:xfrm>
          <a:custGeom>
            <a:avLst/>
            <a:gdLst>
              <a:gd name="connsiteX0" fmla="*/ 29180 w 353184"/>
              <a:gd name="connsiteY0" fmla="*/ 30 h 303107"/>
              <a:gd name="connsiteX1" fmla="*/ 278946 w 353184"/>
              <a:gd name="connsiteY1" fmla="*/ 262496 h 303107"/>
              <a:gd name="connsiteX2" fmla="*/ 338213 w 353184"/>
              <a:gd name="connsiteY2" fmla="*/ 300596 h 303107"/>
              <a:gd name="connsiteX3" fmla="*/ 37646 w 353184"/>
              <a:gd name="connsiteY3" fmla="*/ 245563 h 303107"/>
              <a:gd name="connsiteX4" fmla="*/ 29180 w 353184"/>
              <a:gd name="connsiteY4" fmla="*/ 30 h 30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184" h="303107">
                <a:moveTo>
                  <a:pt x="29180" y="30"/>
                </a:moveTo>
                <a:cubicBezTo>
                  <a:pt x="69397" y="2852"/>
                  <a:pt x="227441" y="212402"/>
                  <a:pt x="278946" y="262496"/>
                </a:cubicBezTo>
                <a:cubicBezTo>
                  <a:pt x="330451" y="312590"/>
                  <a:pt x="378430" y="303418"/>
                  <a:pt x="338213" y="300596"/>
                </a:cubicBezTo>
                <a:cubicBezTo>
                  <a:pt x="297996" y="297774"/>
                  <a:pt x="86329" y="297774"/>
                  <a:pt x="37646" y="245563"/>
                </a:cubicBezTo>
                <a:cubicBezTo>
                  <a:pt x="-11037" y="193352"/>
                  <a:pt x="-11037" y="-2792"/>
                  <a:pt x="29180" y="3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: 図形 287">
            <a:extLst>
              <a:ext uri="{FF2B5EF4-FFF2-40B4-BE49-F238E27FC236}">
                <a16:creationId xmlns:a16="http://schemas.microsoft.com/office/drawing/2014/main" id="{510B9151-AE81-49B0-B1E7-91F7F59952B4}"/>
              </a:ext>
            </a:extLst>
          </p:cNvPr>
          <p:cNvSpPr/>
          <p:nvPr/>
        </p:nvSpPr>
        <p:spPr>
          <a:xfrm>
            <a:off x="4542364" y="6502192"/>
            <a:ext cx="550447" cy="572635"/>
          </a:xfrm>
          <a:custGeom>
            <a:avLst/>
            <a:gdLst>
              <a:gd name="connsiteX0" fmla="*/ 169336 w 550447"/>
              <a:gd name="connsiteY0" fmla="*/ 17141 h 572635"/>
              <a:gd name="connsiteX1" fmla="*/ 182036 w 550447"/>
              <a:gd name="connsiteY1" fmla="*/ 80641 h 572635"/>
              <a:gd name="connsiteX2" fmla="*/ 550336 w 550447"/>
              <a:gd name="connsiteY2" fmla="*/ 559008 h 572635"/>
              <a:gd name="connsiteX3" fmla="*/ 220136 w 550447"/>
              <a:gd name="connsiteY3" fmla="*/ 432008 h 572635"/>
              <a:gd name="connsiteX4" fmla="*/ 135469 w 550447"/>
              <a:gd name="connsiteY4" fmla="*/ 326175 h 572635"/>
              <a:gd name="connsiteX5" fmla="*/ 3 w 550447"/>
              <a:gd name="connsiteY5" fmla="*/ 262675 h 572635"/>
              <a:gd name="connsiteX6" fmla="*/ 169336 w 550447"/>
              <a:gd name="connsiteY6" fmla="*/ 17141 h 57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447" h="572635">
                <a:moveTo>
                  <a:pt x="169336" y="17141"/>
                </a:moveTo>
                <a:cubicBezTo>
                  <a:pt x="199675" y="-13198"/>
                  <a:pt x="118536" y="-9670"/>
                  <a:pt x="182036" y="80641"/>
                </a:cubicBezTo>
                <a:cubicBezTo>
                  <a:pt x="245536" y="170952"/>
                  <a:pt x="543986" y="500447"/>
                  <a:pt x="550336" y="559008"/>
                </a:cubicBezTo>
                <a:cubicBezTo>
                  <a:pt x="556686" y="617569"/>
                  <a:pt x="289280" y="470813"/>
                  <a:pt x="220136" y="432008"/>
                </a:cubicBezTo>
                <a:cubicBezTo>
                  <a:pt x="150992" y="393203"/>
                  <a:pt x="172158" y="354397"/>
                  <a:pt x="135469" y="326175"/>
                </a:cubicBezTo>
                <a:cubicBezTo>
                  <a:pt x="98780" y="297953"/>
                  <a:pt x="-703" y="310653"/>
                  <a:pt x="3" y="262675"/>
                </a:cubicBezTo>
                <a:cubicBezTo>
                  <a:pt x="709" y="214697"/>
                  <a:pt x="138997" y="47480"/>
                  <a:pt x="169336" y="1714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: 図形 288">
            <a:extLst>
              <a:ext uri="{FF2B5EF4-FFF2-40B4-BE49-F238E27FC236}">
                <a16:creationId xmlns:a16="http://schemas.microsoft.com/office/drawing/2014/main" id="{11B2D80F-BED7-4E5D-BA6E-5467FD6FE5CC}"/>
              </a:ext>
            </a:extLst>
          </p:cNvPr>
          <p:cNvSpPr/>
          <p:nvPr/>
        </p:nvSpPr>
        <p:spPr>
          <a:xfrm>
            <a:off x="6981042" y="6095585"/>
            <a:ext cx="720970" cy="326673"/>
          </a:xfrm>
          <a:custGeom>
            <a:avLst/>
            <a:gdLst>
              <a:gd name="connsiteX0" fmla="*/ 19198 w 720970"/>
              <a:gd name="connsiteY0" fmla="*/ 152815 h 326673"/>
              <a:gd name="connsiteX1" fmla="*/ 85238 w 720970"/>
              <a:gd name="connsiteY1" fmla="*/ 41055 h 326673"/>
              <a:gd name="connsiteX2" fmla="*/ 440838 w 720970"/>
              <a:gd name="connsiteY2" fmla="*/ 20735 h 326673"/>
              <a:gd name="connsiteX3" fmla="*/ 720238 w 720970"/>
              <a:gd name="connsiteY3" fmla="*/ 325535 h 326673"/>
              <a:gd name="connsiteX4" fmla="*/ 517038 w 720970"/>
              <a:gd name="connsiteY4" fmla="*/ 122335 h 326673"/>
              <a:gd name="connsiteX5" fmla="*/ 359558 w 720970"/>
              <a:gd name="connsiteY5" fmla="*/ 66455 h 326673"/>
              <a:gd name="connsiteX6" fmla="*/ 19198 w 720970"/>
              <a:gd name="connsiteY6" fmla="*/ 152815 h 32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970" h="326673">
                <a:moveTo>
                  <a:pt x="19198" y="152815"/>
                </a:moveTo>
                <a:cubicBezTo>
                  <a:pt x="-26522" y="148582"/>
                  <a:pt x="14965" y="63068"/>
                  <a:pt x="85238" y="41055"/>
                </a:cubicBezTo>
                <a:cubicBezTo>
                  <a:pt x="155511" y="19042"/>
                  <a:pt x="335005" y="-26678"/>
                  <a:pt x="440838" y="20735"/>
                </a:cubicBezTo>
                <a:cubicBezTo>
                  <a:pt x="546671" y="68148"/>
                  <a:pt x="707538" y="308602"/>
                  <a:pt x="720238" y="325535"/>
                </a:cubicBezTo>
                <a:cubicBezTo>
                  <a:pt x="732938" y="342468"/>
                  <a:pt x="577151" y="165515"/>
                  <a:pt x="517038" y="122335"/>
                </a:cubicBezTo>
                <a:cubicBezTo>
                  <a:pt x="456925" y="79155"/>
                  <a:pt x="441685" y="67302"/>
                  <a:pt x="359558" y="66455"/>
                </a:cubicBezTo>
                <a:cubicBezTo>
                  <a:pt x="277431" y="65608"/>
                  <a:pt x="64918" y="157048"/>
                  <a:pt x="19198" y="1528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: 図形 289">
            <a:extLst>
              <a:ext uri="{FF2B5EF4-FFF2-40B4-BE49-F238E27FC236}">
                <a16:creationId xmlns:a16="http://schemas.microsoft.com/office/drawing/2014/main" id="{FAFDA6C4-A989-4ACB-A8EA-73863784EB43}"/>
              </a:ext>
            </a:extLst>
          </p:cNvPr>
          <p:cNvSpPr/>
          <p:nvPr/>
        </p:nvSpPr>
        <p:spPr>
          <a:xfrm>
            <a:off x="7330352" y="6540776"/>
            <a:ext cx="354754" cy="649521"/>
          </a:xfrm>
          <a:custGeom>
            <a:avLst/>
            <a:gdLst>
              <a:gd name="connsiteX0" fmla="*/ 88 w 354754"/>
              <a:gd name="connsiteY0" fmla="*/ 12424 h 649521"/>
              <a:gd name="connsiteX1" fmla="*/ 147408 w 354754"/>
              <a:gd name="connsiteY1" fmla="*/ 32744 h 649521"/>
              <a:gd name="connsiteX2" fmla="*/ 335368 w 354754"/>
              <a:gd name="connsiteY2" fmla="*/ 164824 h 649521"/>
              <a:gd name="connsiteX3" fmla="*/ 335368 w 354754"/>
              <a:gd name="connsiteY3" fmla="*/ 540744 h 649521"/>
              <a:gd name="connsiteX4" fmla="*/ 238848 w 354754"/>
              <a:gd name="connsiteY4" fmla="*/ 637264 h 649521"/>
              <a:gd name="connsiteX5" fmla="*/ 350608 w 354754"/>
              <a:gd name="connsiteY5" fmla="*/ 312144 h 649521"/>
              <a:gd name="connsiteX6" fmla="*/ 315048 w 354754"/>
              <a:gd name="connsiteY6" fmla="*/ 200384 h 649521"/>
              <a:gd name="connsiteX7" fmla="*/ 167728 w 354754"/>
              <a:gd name="connsiteY7" fmla="*/ 195304 h 649521"/>
              <a:gd name="connsiteX8" fmla="*/ 88 w 354754"/>
              <a:gd name="connsiteY8" fmla="*/ 12424 h 64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754" h="649521">
                <a:moveTo>
                  <a:pt x="88" y="12424"/>
                </a:moveTo>
                <a:cubicBezTo>
                  <a:pt x="-3299" y="-14669"/>
                  <a:pt x="91528" y="7344"/>
                  <a:pt x="147408" y="32744"/>
                </a:cubicBezTo>
                <a:cubicBezTo>
                  <a:pt x="203288" y="58144"/>
                  <a:pt x="304041" y="80157"/>
                  <a:pt x="335368" y="164824"/>
                </a:cubicBezTo>
                <a:cubicBezTo>
                  <a:pt x="366695" y="249491"/>
                  <a:pt x="351455" y="462004"/>
                  <a:pt x="335368" y="540744"/>
                </a:cubicBezTo>
                <a:cubicBezTo>
                  <a:pt x="319281" y="619484"/>
                  <a:pt x="236308" y="675364"/>
                  <a:pt x="238848" y="637264"/>
                </a:cubicBezTo>
                <a:cubicBezTo>
                  <a:pt x="241388" y="599164"/>
                  <a:pt x="337908" y="384957"/>
                  <a:pt x="350608" y="312144"/>
                </a:cubicBezTo>
                <a:cubicBezTo>
                  <a:pt x="363308" y="239331"/>
                  <a:pt x="345528" y="219857"/>
                  <a:pt x="315048" y="200384"/>
                </a:cubicBezTo>
                <a:cubicBezTo>
                  <a:pt x="284568" y="180911"/>
                  <a:pt x="214295" y="224937"/>
                  <a:pt x="167728" y="195304"/>
                </a:cubicBezTo>
                <a:cubicBezTo>
                  <a:pt x="121161" y="165671"/>
                  <a:pt x="3475" y="39517"/>
                  <a:pt x="88" y="1242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: 図形 290">
            <a:extLst>
              <a:ext uri="{FF2B5EF4-FFF2-40B4-BE49-F238E27FC236}">
                <a16:creationId xmlns:a16="http://schemas.microsoft.com/office/drawing/2014/main" id="{2C9538B6-CA22-4311-AA4A-3ADF18CBA299}"/>
              </a:ext>
            </a:extLst>
          </p:cNvPr>
          <p:cNvSpPr/>
          <p:nvPr/>
        </p:nvSpPr>
        <p:spPr>
          <a:xfrm>
            <a:off x="6685280" y="7152195"/>
            <a:ext cx="796432" cy="1204747"/>
          </a:xfrm>
          <a:custGeom>
            <a:avLst/>
            <a:gdLst>
              <a:gd name="connsiteX0" fmla="*/ 492760 w 796432"/>
              <a:gd name="connsiteY0" fmla="*/ 445 h 1204747"/>
              <a:gd name="connsiteX1" fmla="*/ 777240 w 796432"/>
              <a:gd name="connsiteY1" fmla="*/ 163005 h 1204747"/>
              <a:gd name="connsiteX2" fmla="*/ 721360 w 796432"/>
              <a:gd name="connsiteY2" fmla="*/ 340805 h 1204747"/>
              <a:gd name="connsiteX3" fmla="*/ 325120 w 796432"/>
              <a:gd name="connsiteY3" fmla="*/ 462725 h 1204747"/>
              <a:gd name="connsiteX4" fmla="*/ 193040 w 796432"/>
              <a:gd name="connsiteY4" fmla="*/ 569405 h 1204747"/>
              <a:gd name="connsiteX5" fmla="*/ 157480 w 796432"/>
              <a:gd name="connsiteY5" fmla="*/ 930085 h 1204747"/>
              <a:gd name="connsiteX6" fmla="*/ 274320 w 796432"/>
              <a:gd name="connsiteY6" fmla="*/ 1199325 h 1204747"/>
              <a:gd name="connsiteX7" fmla="*/ 0 w 796432"/>
              <a:gd name="connsiteY7" fmla="*/ 1062165 h 1204747"/>
              <a:gd name="connsiteX8" fmla="*/ 274320 w 796432"/>
              <a:gd name="connsiteY8" fmla="*/ 513525 h 1204747"/>
              <a:gd name="connsiteX9" fmla="*/ 568960 w 796432"/>
              <a:gd name="connsiteY9" fmla="*/ 376365 h 1204747"/>
              <a:gd name="connsiteX10" fmla="*/ 584200 w 796432"/>
              <a:gd name="connsiteY10" fmla="*/ 213805 h 1204747"/>
              <a:gd name="connsiteX11" fmla="*/ 492760 w 796432"/>
              <a:gd name="connsiteY11" fmla="*/ 445 h 120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6432" h="1204747">
                <a:moveTo>
                  <a:pt x="492760" y="445"/>
                </a:moveTo>
                <a:cubicBezTo>
                  <a:pt x="524933" y="-8022"/>
                  <a:pt x="739140" y="106278"/>
                  <a:pt x="777240" y="163005"/>
                </a:cubicBezTo>
                <a:cubicBezTo>
                  <a:pt x="815340" y="219732"/>
                  <a:pt x="796713" y="290852"/>
                  <a:pt x="721360" y="340805"/>
                </a:cubicBezTo>
                <a:cubicBezTo>
                  <a:pt x="646007" y="390758"/>
                  <a:pt x="413173" y="424625"/>
                  <a:pt x="325120" y="462725"/>
                </a:cubicBezTo>
                <a:cubicBezTo>
                  <a:pt x="237067" y="500825"/>
                  <a:pt x="220980" y="491512"/>
                  <a:pt x="193040" y="569405"/>
                </a:cubicBezTo>
                <a:cubicBezTo>
                  <a:pt x="165100" y="647298"/>
                  <a:pt x="143933" y="825098"/>
                  <a:pt x="157480" y="930085"/>
                </a:cubicBezTo>
                <a:cubicBezTo>
                  <a:pt x="171027" y="1035072"/>
                  <a:pt x="300567" y="1177312"/>
                  <a:pt x="274320" y="1199325"/>
                </a:cubicBezTo>
                <a:cubicBezTo>
                  <a:pt x="248073" y="1221338"/>
                  <a:pt x="0" y="1176465"/>
                  <a:pt x="0" y="1062165"/>
                </a:cubicBezTo>
                <a:cubicBezTo>
                  <a:pt x="0" y="947865"/>
                  <a:pt x="179493" y="627825"/>
                  <a:pt x="274320" y="513525"/>
                </a:cubicBezTo>
                <a:cubicBezTo>
                  <a:pt x="369147" y="399225"/>
                  <a:pt x="517313" y="426318"/>
                  <a:pt x="568960" y="376365"/>
                </a:cubicBezTo>
                <a:cubicBezTo>
                  <a:pt x="620607" y="326412"/>
                  <a:pt x="591820" y="273918"/>
                  <a:pt x="584200" y="213805"/>
                </a:cubicBezTo>
                <a:cubicBezTo>
                  <a:pt x="576580" y="153692"/>
                  <a:pt x="460587" y="8912"/>
                  <a:pt x="492760" y="44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: 図形 291">
            <a:extLst>
              <a:ext uri="{FF2B5EF4-FFF2-40B4-BE49-F238E27FC236}">
                <a16:creationId xmlns:a16="http://schemas.microsoft.com/office/drawing/2014/main" id="{943BB193-7BC3-4B00-88B3-EE21E86AB932}"/>
              </a:ext>
            </a:extLst>
          </p:cNvPr>
          <p:cNvSpPr/>
          <p:nvPr/>
        </p:nvSpPr>
        <p:spPr>
          <a:xfrm>
            <a:off x="7370312" y="6311058"/>
            <a:ext cx="600475" cy="1573204"/>
          </a:xfrm>
          <a:custGeom>
            <a:avLst/>
            <a:gdLst>
              <a:gd name="connsiteX0" fmla="*/ 270008 w 600475"/>
              <a:gd name="connsiteY0" fmla="*/ 59262 h 1573204"/>
              <a:gd name="connsiteX1" fmla="*/ 336048 w 600475"/>
              <a:gd name="connsiteY1" fmla="*/ 89742 h 1573204"/>
              <a:gd name="connsiteX2" fmla="*/ 564648 w 600475"/>
              <a:gd name="connsiteY2" fmla="*/ 587582 h 1573204"/>
              <a:gd name="connsiteX3" fmla="*/ 285248 w 600475"/>
              <a:gd name="connsiteY3" fmla="*/ 1501982 h 1573204"/>
              <a:gd name="connsiteX4" fmla="*/ 452888 w 600475"/>
              <a:gd name="connsiteY4" fmla="*/ 1512142 h 1573204"/>
              <a:gd name="connsiteX5" fmla="*/ 768 w 600475"/>
              <a:gd name="connsiteY5" fmla="*/ 1507062 h 1573204"/>
              <a:gd name="connsiteX6" fmla="*/ 351288 w 600475"/>
              <a:gd name="connsiteY6" fmla="*/ 1288622 h 1573204"/>
              <a:gd name="connsiteX7" fmla="*/ 600208 w 600475"/>
              <a:gd name="connsiteY7" fmla="*/ 709502 h 1573204"/>
              <a:gd name="connsiteX8" fmla="*/ 270008 w 600475"/>
              <a:gd name="connsiteY8" fmla="*/ 59262 h 157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475" h="1573204">
                <a:moveTo>
                  <a:pt x="270008" y="59262"/>
                </a:moveTo>
                <a:cubicBezTo>
                  <a:pt x="225981" y="-44031"/>
                  <a:pt x="286941" y="1689"/>
                  <a:pt x="336048" y="89742"/>
                </a:cubicBezTo>
                <a:cubicBezTo>
                  <a:pt x="385155" y="177795"/>
                  <a:pt x="573115" y="352209"/>
                  <a:pt x="564648" y="587582"/>
                </a:cubicBezTo>
                <a:cubicBezTo>
                  <a:pt x="556181" y="822955"/>
                  <a:pt x="303875" y="1347889"/>
                  <a:pt x="285248" y="1501982"/>
                </a:cubicBezTo>
                <a:cubicBezTo>
                  <a:pt x="266621" y="1656075"/>
                  <a:pt x="452888" y="1512142"/>
                  <a:pt x="452888" y="1512142"/>
                </a:cubicBezTo>
                <a:cubicBezTo>
                  <a:pt x="405475" y="1512989"/>
                  <a:pt x="17701" y="1544315"/>
                  <a:pt x="768" y="1507062"/>
                </a:cubicBezTo>
                <a:cubicBezTo>
                  <a:pt x="-16165" y="1469809"/>
                  <a:pt x="251381" y="1421549"/>
                  <a:pt x="351288" y="1288622"/>
                </a:cubicBezTo>
                <a:cubicBezTo>
                  <a:pt x="451195" y="1155695"/>
                  <a:pt x="607828" y="911009"/>
                  <a:pt x="600208" y="709502"/>
                </a:cubicBezTo>
                <a:cubicBezTo>
                  <a:pt x="592588" y="507995"/>
                  <a:pt x="314035" y="162555"/>
                  <a:pt x="270008" y="59262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: 図形 292">
            <a:extLst>
              <a:ext uri="{FF2B5EF4-FFF2-40B4-BE49-F238E27FC236}">
                <a16:creationId xmlns:a16="http://schemas.microsoft.com/office/drawing/2014/main" id="{020181C2-086C-486B-BC0C-D055B44B4D96}"/>
              </a:ext>
            </a:extLst>
          </p:cNvPr>
          <p:cNvSpPr/>
          <p:nvPr/>
        </p:nvSpPr>
        <p:spPr>
          <a:xfrm>
            <a:off x="6842749" y="7477614"/>
            <a:ext cx="1644117" cy="968323"/>
          </a:xfrm>
          <a:custGeom>
            <a:avLst/>
            <a:gdLst>
              <a:gd name="connsiteX0" fmla="*/ 1569731 w 1644117"/>
              <a:gd name="connsiteY0" fmla="*/ 146 h 968323"/>
              <a:gd name="connsiteX1" fmla="*/ 1635771 w 1644117"/>
              <a:gd name="connsiteY1" fmla="*/ 91586 h 968323"/>
              <a:gd name="connsiteX2" fmla="*/ 1351291 w 1644117"/>
              <a:gd name="connsiteY2" fmla="*/ 238906 h 968323"/>
              <a:gd name="connsiteX3" fmla="*/ 1137931 w 1644117"/>
              <a:gd name="connsiteY3" fmla="*/ 635146 h 968323"/>
              <a:gd name="connsiteX4" fmla="*/ 619771 w 1644117"/>
              <a:gd name="connsiteY4" fmla="*/ 960266 h 968323"/>
              <a:gd name="connsiteX5" fmla="*/ 11 w 1644117"/>
              <a:gd name="connsiteY5" fmla="*/ 873906 h 968323"/>
              <a:gd name="connsiteX6" fmla="*/ 604531 w 1644117"/>
              <a:gd name="connsiteY6" fmla="*/ 924706 h 968323"/>
              <a:gd name="connsiteX7" fmla="*/ 1031251 w 1644117"/>
              <a:gd name="connsiteY7" fmla="*/ 731666 h 968323"/>
              <a:gd name="connsiteX8" fmla="*/ 1584971 w 1644117"/>
              <a:gd name="connsiteY8" fmla="*/ 106826 h 968323"/>
              <a:gd name="connsiteX9" fmla="*/ 1569731 w 1644117"/>
              <a:gd name="connsiteY9" fmla="*/ 146 h 96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117" h="968323">
                <a:moveTo>
                  <a:pt x="1569731" y="146"/>
                </a:moveTo>
                <a:cubicBezTo>
                  <a:pt x="1578198" y="-2394"/>
                  <a:pt x="1672178" y="51793"/>
                  <a:pt x="1635771" y="91586"/>
                </a:cubicBezTo>
                <a:cubicBezTo>
                  <a:pt x="1599364" y="131379"/>
                  <a:pt x="1434264" y="148313"/>
                  <a:pt x="1351291" y="238906"/>
                </a:cubicBezTo>
                <a:cubicBezTo>
                  <a:pt x="1268318" y="329499"/>
                  <a:pt x="1259851" y="514919"/>
                  <a:pt x="1137931" y="635146"/>
                </a:cubicBezTo>
                <a:cubicBezTo>
                  <a:pt x="1016011" y="755373"/>
                  <a:pt x="809424" y="920473"/>
                  <a:pt x="619771" y="960266"/>
                </a:cubicBezTo>
                <a:cubicBezTo>
                  <a:pt x="430118" y="1000059"/>
                  <a:pt x="2551" y="879833"/>
                  <a:pt x="11" y="873906"/>
                </a:cubicBezTo>
                <a:cubicBezTo>
                  <a:pt x="-2529" y="867979"/>
                  <a:pt x="432658" y="948413"/>
                  <a:pt x="604531" y="924706"/>
                </a:cubicBezTo>
                <a:cubicBezTo>
                  <a:pt x="776404" y="900999"/>
                  <a:pt x="867844" y="867979"/>
                  <a:pt x="1031251" y="731666"/>
                </a:cubicBezTo>
                <a:cubicBezTo>
                  <a:pt x="1194658" y="595353"/>
                  <a:pt x="1489298" y="233826"/>
                  <a:pt x="1584971" y="106826"/>
                </a:cubicBezTo>
                <a:cubicBezTo>
                  <a:pt x="1680644" y="-20174"/>
                  <a:pt x="1561264" y="2686"/>
                  <a:pt x="1569731" y="1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: 図形 293">
            <a:extLst>
              <a:ext uri="{FF2B5EF4-FFF2-40B4-BE49-F238E27FC236}">
                <a16:creationId xmlns:a16="http://schemas.microsoft.com/office/drawing/2014/main" id="{94B781D2-287F-430A-947D-1CE4B8B12864}"/>
              </a:ext>
            </a:extLst>
          </p:cNvPr>
          <p:cNvSpPr/>
          <p:nvPr/>
        </p:nvSpPr>
        <p:spPr>
          <a:xfrm>
            <a:off x="7709495" y="7148500"/>
            <a:ext cx="840397" cy="681123"/>
          </a:xfrm>
          <a:custGeom>
            <a:avLst/>
            <a:gdLst>
              <a:gd name="connsiteX0" fmla="*/ 835065 w 840397"/>
              <a:gd name="connsiteY0" fmla="*/ 19380 h 681123"/>
              <a:gd name="connsiteX1" fmla="*/ 702985 w 840397"/>
              <a:gd name="connsiteY1" fmla="*/ 14300 h 681123"/>
              <a:gd name="connsiteX2" fmla="*/ 413425 w 840397"/>
              <a:gd name="connsiteY2" fmla="*/ 212420 h 681123"/>
              <a:gd name="connsiteX3" fmla="*/ 123865 w 840397"/>
              <a:gd name="connsiteY3" fmla="*/ 501980 h 681123"/>
              <a:gd name="connsiteX4" fmla="*/ 134025 w 840397"/>
              <a:gd name="connsiteY4" fmla="*/ 669620 h 681123"/>
              <a:gd name="connsiteX5" fmla="*/ 12105 w 840397"/>
              <a:gd name="connsiteY5" fmla="*/ 623900 h 681123"/>
              <a:gd name="connsiteX6" fmla="*/ 474385 w 840397"/>
              <a:gd name="connsiteY6" fmla="*/ 283540 h 681123"/>
              <a:gd name="connsiteX7" fmla="*/ 779185 w 840397"/>
              <a:gd name="connsiteY7" fmla="*/ 49860 h 681123"/>
              <a:gd name="connsiteX8" fmla="*/ 835065 w 840397"/>
              <a:gd name="connsiteY8" fmla="*/ 19380 h 68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0397" h="681123">
                <a:moveTo>
                  <a:pt x="835065" y="19380"/>
                </a:moveTo>
                <a:cubicBezTo>
                  <a:pt x="822365" y="13453"/>
                  <a:pt x="773258" y="-17873"/>
                  <a:pt x="702985" y="14300"/>
                </a:cubicBezTo>
                <a:cubicBezTo>
                  <a:pt x="632712" y="46473"/>
                  <a:pt x="509945" y="131140"/>
                  <a:pt x="413425" y="212420"/>
                </a:cubicBezTo>
                <a:cubicBezTo>
                  <a:pt x="316905" y="293700"/>
                  <a:pt x="170432" y="425780"/>
                  <a:pt x="123865" y="501980"/>
                </a:cubicBezTo>
                <a:cubicBezTo>
                  <a:pt x="77298" y="578180"/>
                  <a:pt x="152652" y="649300"/>
                  <a:pt x="134025" y="669620"/>
                </a:cubicBezTo>
                <a:cubicBezTo>
                  <a:pt x="115398" y="689940"/>
                  <a:pt x="-44622" y="688246"/>
                  <a:pt x="12105" y="623900"/>
                </a:cubicBezTo>
                <a:cubicBezTo>
                  <a:pt x="68832" y="559554"/>
                  <a:pt x="346538" y="379213"/>
                  <a:pt x="474385" y="283540"/>
                </a:cubicBezTo>
                <a:cubicBezTo>
                  <a:pt x="602232" y="187867"/>
                  <a:pt x="717378" y="99813"/>
                  <a:pt x="779185" y="49860"/>
                </a:cubicBezTo>
                <a:cubicBezTo>
                  <a:pt x="840992" y="-93"/>
                  <a:pt x="847765" y="25307"/>
                  <a:pt x="835065" y="1938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: 図形 294">
            <a:extLst>
              <a:ext uri="{FF2B5EF4-FFF2-40B4-BE49-F238E27FC236}">
                <a16:creationId xmlns:a16="http://schemas.microsoft.com/office/drawing/2014/main" id="{C79D031B-9448-474B-843D-C6BC02CBDB0B}"/>
              </a:ext>
            </a:extLst>
          </p:cNvPr>
          <p:cNvSpPr/>
          <p:nvPr/>
        </p:nvSpPr>
        <p:spPr>
          <a:xfrm>
            <a:off x="3919800" y="7889136"/>
            <a:ext cx="977783" cy="411870"/>
          </a:xfrm>
          <a:custGeom>
            <a:avLst/>
            <a:gdLst>
              <a:gd name="connsiteX0" fmla="*/ 814760 w 977783"/>
              <a:gd name="connsiteY0" fmla="*/ 104 h 411870"/>
              <a:gd name="connsiteX1" fmla="*/ 901120 w 977783"/>
              <a:gd name="connsiteY1" fmla="*/ 340464 h 411870"/>
              <a:gd name="connsiteX2" fmla="*/ 591240 w 977783"/>
              <a:gd name="connsiteY2" fmla="*/ 340464 h 411870"/>
              <a:gd name="connsiteX3" fmla="*/ 1960 w 977783"/>
              <a:gd name="connsiteY3" fmla="*/ 411584 h 411870"/>
              <a:gd name="connsiteX4" fmla="*/ 413440 w 977783"/>
              <a:gd name="connsiteY4" fmla="*/ 365864 h 411870"/>
              <a:gd name="connsiteX5" fmla="*/ 763960 w 977783"/>
              <a:gd name="connsiteY5" fmla="*/ 376024 h 411870"/>
              <a:gd name="connsiteX6" fmla="*/ 977320 w 977783"/>
              <a:gd name="connsiteY6" fmla="*/ 304904 h 411870"/>
              <a:gd name="connsiteX7" fmla="*/ 814760 w 977783"/>
              <a:gd name="connsiteY7" fmla="*/ 104 h 41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783" h="411870">
                <a:moveTo>
                  <a:pt x="814760" y="104"/>
                </a:moveTo>
                <a:cubicBezTo>
                  <a:pt x="802060" y="6031"/>
                  <a:pt x="938373" y="283737"/>
                  <a:pt x="901120" y="340464"/>
                </a:cubicBezTo>
                <a:cubicBezTo>
                  <a:pt x="863867" y="397191"/>
                  <a:pt x="741100" y="328611"/>
                  <a:pt x="591240" y="340464"/>
                </a:cubicBezTo>
                <a:cubicBezTo>
                  <a:pt x="441380" y="352317"/>
                  <a:pt x="31593" y="407351"/>
                  <a:pt x="1960" y="411584"/>
                </a:cubicBezTo>
                <a:cubicBezTo>
                  <a:pt x="-27673" y="415817"/>
                  <a:pt x="286440" y="371791"/>
                  <a:pt x="413440" y="365864"/>
                </a:cubicBezTo>
                <a:cubicBezTo>
                  <a:pt x="540440" y="359937"/>
                  <a:pt x="669980" y="386184"/>
                  <a:pt x="763960" y="376024"/>
                </a:cubicBezTo>
                <a:cubicBezTo>
                  <a:pt x="857940" y="365864"/>
                  <a:pt x="967160" y="368404"/>
                  <a:pt x="977320" y="304904"/>
                </a:cubicBezTo>
                <a:cubicBezTo>
                  <a:pt x="987480" y="241404"/>
                  <a:pt x="827460" y="-5823"/>
                  <a:pt x="814760" y="10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84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hidden="1">
            <a:extLst>
              <a:ext uri="{FF2B5EF4-FFF2-40B4-BE49-F238E27FC236}">
                <a16:creationId xmlns:a16="http://schemas.microsoft.com/office/drawing/2014/main" id="{7E42A5D3-99C5-431D-99A6-383FC8F32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-523"/>
            <a:ext cx="7600950" cy="1278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D5217E9F-6924-44BB-B1B4-8B434AF01F3E}"/>
              </a:ext>
            </a:extLst>
          </p:cNvPr>
          <p:cNvGrpSpPr/>
          <p:nvPr/>
        </p:nvGrpSpPr>
        <p:grpSpPr>
          <a:xfrm>
            <a:off x="968454" y="476524"/>
            <a:ext cx="7581438" cy="12340455"/>
            <a:chOff x="968454" y="476524"/>
            <a:chExt cx="7581438" cy="12340455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281CECD8-2CB3-46EF-85B0-EE8177F243BF}"/>
                </a:ext>
              </a:extLst>
            </p:cNvPr>
            <p:cNvSpPr/>
            <p:nvPr/>
          </p:nvSpPr>
          <p:spPr>
            <a:xfrm>
              <a:off x="5145952" y="2521571"/>
              <a:ext cx="379771" cy="193892"/>
            </a:xfrm>
            <a:custGeom>
              <a:avLst/>
              <a:gdLst>
                <a:gd name="connsiteX0" fmla="*/ 723 w 379771"/>
                <a:gd name="connsiteY0" fmla="*/ 58117 h 193892"/>
                <a:gd name="connsiteX1" fmla="*/ 80098 w 379771"/>
                <a:gd name="connsiteY1" fmla="*/ 34304 h 193892"/>
                <a:gd name="connsiteX2" fmla="*/ 138836 w 379771"/>
                <a:gd name="connsiteY2" fmla="*/ 47004 h 193892"/>
                <a:gd name="connsiteX3" fmla="*/ 280123 w 379771"/>
                <a:gd name="connsiteY3" fmla="*/ 94629 h 193892"/>
                <a:gd name="connsiteX4" fmla="*/ 291236 w 379771"/>
                <a:gd name="connsiteY4" fmla="*/ 123204 h 193892"/>
                <a:gd name="connsiteX5" fmla="*/ 284886 w 379771"/>
                <a:gd name="connsiteY5" fmla="*/ 142254 h 193892"/>
                <a:gd name="connsiteX6" fmla="*/ 251548 w 379771"/>
                <a:gd name="connsiteY6" fmla="*/ 158129 h 193892"/>
                <a:gd name="connsiteX7" fmla="*/ 215036 w 379771"/>
                <a:gd name="connsiteY7" fmla="*/ 162892 h 193892"/>
                <a:gd name="connsiteX8" fmla="*/ 154711 w 379771"/>
                <a:gd name="connsiteY8" fmla="*/ 164479 h 193892"/>
                <a:gd name="connsiteX9" fmla="*/ 178523 w 379771"/>
                <a:gd name="connsiteY9" fmla="*/ 169242 h 193892"/>
                <a:gd name="connsiteX10" fmla="*/ 229323 w 379771"/>
                <a:gd name="connsiteY10" fmla="*/ 177179 h 193892"/>
                <a:gd name="connsiteX11" fmla="*/ 248373 w 379771"/>
                <a:gd name="connsiteY11" fmla="*/ 193054 h 193892"/>
                <a:gd name="connsiteX12" fmla="*/ 292823 w 379771"/>
                <a:gd name="connsiteY12" fmla="*/ 188292 h 193892"/>
                <a:gd name="connsiteX13" fmla="*/ 313461 w 379771"/>
                <a:gd name="connsiteY13" fmla="*/ 159717 h 193892"/>
                <a:gd name="connsiteX14" fmla="*/ 343623 w 379771"/>
                <a:gd name="connsiteY14" fmla="*/ 181942 h 193892"/>
                <a:gd name="connsiteX15" fmla="*/ 376961 w 379771"/>
                <a:gd name="connsiteY15" fmla="*/ 181942 h 193892"/>
                <a:gd name="connsiteX16" fmla="*/ 373786 w 379771"/>
                <a:gd name="connsiteY16" fmla="*/ 162892 h 193892"/>
                <a:gd name="connsiteX17" fmla="*/ 340448 w 379771"/>
                <a:gd name="connsiteY17" fmla="*/ 113679 h 193892"/>
                <a:gd name="connsiteX18" fmla="*/ 322986 w 379771"/>
                <a:gd name="connsiteY18" fmla="*/ 83517 h 193892"/>
                <a:gd name="connsiteX19" fmla="*/ 257898 w 379771"/>
                <a:gd name="connsiteY19" fmla="*/ 70817 h 193892"/>
                <a:gd name="connsiteX20" fmla="*/ 221386 w 379771"/>
                <a:gd name="connsiteY20" fmla="*/ 54942 h 193892"/>
                <a:gd name="connsiteX21" fmla="*/ 221386 w 379771"/>
                <a:gd name="connsiteY21" fmla="*/ 47004 h 193892"/>
                <a:gd name="connsiteX22" fmla="*/ 207098 w 379771"/>
                <a:gd name="connsiteY22" fmla="*/ 40654 h 193892"/>
                <a:gd name="connsiteX23" fmla="*/ 151536 w 379771"/>
                <a:gd name="connsiteY23" fmla="*/ 20017 h 193892"/>
                <a:gd name="connsiteX24" fmla="*/ 105498 w 379771"/>
                <a:gd name="connsiteY24" fmla="*/ 4142 h 193892"/>
                <a:gd name="connsiteX25" fmla="*/ 43586 w 379771"/>
                <a:gd name="connsiteY25" fmla="*/ 967 h 193892"/>
                <a:gd name="connsiteX26" fmla="*/ 723 w 379771"/>
                <a:gd name="connsiteY26" fmla="*/ 58117 h 193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79771" h="193892">
                  <a:moveTo>
                    <a:pt x="723" y="58117"/>
                  </a:moveTo>
                  <a:cubicBezTo>
                    <a:pt x="6808" y="63673"/>
                    <a:pt x="57079" y="36156"/>
                    <a:pt x="80098" y="34304"/>
                  </a:cubicBezTo>
                  <a:cubicBezTo>
                    <a:pt x="103117" y="32452"/>
                    <a:pt x="105498" y="36950"/>
                    <a:pt x="138836" y="47004"/>
                  </a:cubicBezTo>
                  <a:cubicBezTo>
                    <a:pt x="172174" y="57058"/>
                    <a:pt x="254723" y="81929"/>
                    <a:pt x="280123" y="94629"/>
                  </a:cubicBezTo>
                  <a:cubicBezTo>
                    <a:pt x="305523" y="107329"/>
                    <a:pt x="290442" y="115267"/>
                    <a:pt x="291236" y="123204"/>
                  </a:cubicBezTo>
                  <a:cubicBezTo>
                    <a:pt x="292030" y="131141"/>
                    <a:pt x="291501" y="136433"/>
                    <a:pt x="284886" y="142254"/>
                  </a:cubicBezTo>
                  <a:cubicBezTo>
                    <a:pt x="278271" y="148075"/>
                    <a:pt x="263190" y="154689"/>
                    <a:pt x="251548" y="158129"/>
                  </a:cubicBezTo>
                  <a:cubicBezTo>
                    <a:pt x="239906" y="161569"/>
                    <a:pt x="231175" y="161834"/>
                    <a:pt x="215036" y="162892"/>
                  </a:cubicBezTo>
                  <a:cubicBezTo>
                    <a:pt x="198897" y="163950"/>
                    <a:pt x="160797" y="163421"/>
                    <a:pt x="154711" y="164479"/>
                  </a:cubicBezTo>
                  <a:cubicBezTo>
                    <a:pt x="148626" y="165537"/>
                    <a:pt x="166088" y="167125"/>
                    <a:pt x="178523" y="169242"/>
                  </a:cubicBezTo>
                  <a:cubicBezTo>
                    <a:pt x="190958" y="171359"/>
                    <a:pt x="217681" y="173210"/>
                    <a:pt x="229323" y="177179"/>
                  </a:cubicBezTo>
                  <a:cubicBezTo>
                    <a:pt x="240965" y="181148"/>
                    <a:pt x="237790" y="191202"/>
                    <a:pt x="248373" y="193054"/>
                  </a:cubicBezTo>
                  <a:cubicBezTo>
                    <a:pt x="258956" y="194906"/>
                    <a:pt x="281975" y="193848"/>
                    <a:pt x="292823" y="188292"/>
                  </a:cubicBezTo>
                  <a:cubicBezTo>
                    <a:pt x="303671" y="182736"/>
                    <a:pt x="304994" y="160775"/>
                    <a:pt x="313461" y="159717"/>
                  </a:cubicBezTo>
                  <a:cubicBezTo>
                    <a:pt x="321928" y="158659"/>
                    <a:pt x="333040" y="178238"/>
                    <a:pt x="343623" y="181942"/>
                  </a:cubicBezTo>
                  <a:cubicBezTo>
                    <a:pt x="354206" y="185646"/>
                    <a:pt x="371934" y="185117"/>
                    <a:pt x="376961" y="181942"/>
                  </a:cubicBezTo>
                  <a:cubicBezTo>
                    <a:pt x="381988" y="178767"/>
                    <a:pt x="379871" y="174269"/>
                    <a:pt x="373786" y="162892"/>
                  </a:cubicBezTo>
                  <a:cubicBezTo>
                    <a:pt x="367701" y="151515"/>
                    <a:pt x="348915" y="126908"/>
                    <a:pt x="340448" y="113679"/>
                  </a:cubicBezTo>
                  <a:cubicBezTo>
                    <a:pt x="331981" y="100450"/>
                    <a:pt x="336744" y="90661"/>
                    <a:pt x="322986" y="83517"/>
                  </a:cubicBezTo>
                  <a:cubicBezTo>
                    <a:pt x="309228" y="76373"/>
                    <a:pt x="274831" y="75579"/>
                    <a:pt x="257898" y="70817"/>
                  </a:cubicBezTo>
                  <a:cubicBezTo>
                    <a:pt x="240965" y="66055"/>
                    <a:pt x="227471" y="58911"/>
                    <a:pt x="221386" y="54942"/>
                  </a:cubicBezTo>
                  <a:cubicBezTo>
                    <a:pt x="215301" y="50973"/>
                    <a:pt x="223767" y="49385"/>
                    <a:pt x="221386" y="47004"/>
                  </a:cubicBezTo>
                  <a:cubicBezTo>
                    <a:pt x="219005" y="44623"/>
                    <a:pt x="218740" y="45152"/>
                    <a:pt x="207098" y="40654"/>
                  </a:cubicBezTo>
                  <a:cubicBezTo>
                    <a:pt x="195456" y="36156"/>
                    <a:pt x="168469" y="26102"/>
                    <a:pt x="151536" y="20017"/>
                  </a:cubicBezTo>
                  <a:cubicBezTo>
                    <a:pt x="134603" y="13932"/>
                    <a:pt x="123490" y="7317"/>
                    <a:pt x="105498" y="4142"/>
                  </a:cubicBezTo>
                  <a:cubicBezTo>
                    <a:pt x="87506" y="967"/>
                    <a:pt x="58667" y="-1414"/>
                    <a:pt x="43586" y="967"/>
                  </a:cubicBezTo>
                  <a:cubicBezTo>
                    <a:pt x="28505" y="3348"/>
                    <a:pt x="-5362" y="52561"/>
                    <a:pt x="723" y="581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EDD30BD-53F8-4454-AAAA-06973CAAE843}"/>
                </a:ext>
              </a:extLst>
            </p:cNvPr>
            <p:cNvSpPr/>
            <p:nvPr/>
          </p:nvSpPr>
          <p:spPr>
            <a:xfrm>
              <a:off x="5091519" y="2452575"/>
              <a:ext cx="137758" cy="182779"/>
            </a:xfrm>
            <a:custGeom>
              <a:avLst/>
              <a:gdLst>
                <a:gd name="connsiteX0" fmla="*/ 137706 w 137758"/>
                <a:gd name="connsiteY0" fmla="*/ 182675 h 182779"/>
                <a:gd name="connsiteX1" fmla="*/ 93256 w 137758"/>
                <a:gd name="connsiteY1" fmla="*/ 146163 h 182779"/>
                <a:gd name="connsiteX2" fmla="*/ 69444 w 137758"/>
                <a:gd name="connsiteY2" fmla="*/ 125525 h 182779"/>
                <a:gd name="connsiteX3" fmla="*/ 80556 w 137758"/>
                <a:gd name="connsiteY3" fmla="*/ 106475 h 182779"/>
                <a:gd name="connsiteX4" fmla="*/ 113894 w 137758"/>
                <a:gd name="connsiteY4" fmla="*/ 73138 h 182779"/>
                <a:gd name="connsiteX5" fmla="*/ 102781 w 137758"/>
                <a:gd name="connsiteY5" fmla="*/ 49325 h 182779"/>
                <a:gd name="connsiteX6" fmla="*/ 112306 w 137758"/>
                <a:gd name="connsiteY6" fmla="*/ 30275 h 182779"/>
                <a:gd name="connsiteX7" fmla="*/ 118656 w 137758"/>
                <a:gd name="connsiteY7" fmla="*/ 14400 h 182779"/>
                <a:gd name="connsiteX8" fmla="*/ 115481 w 137758"/>
                <a:gd name="connsiteY8" fmla="*/ 113 h 182779"/>
                <a:gd name="connsiteX9" fmla="*/ 96431 w 137758"/>
                <a:gd name="connsiteY9" fmla="*/ 22338 h 182779"/>
                <a:gd name="connsiteX10" fmla="*/ 78969 w 137758"/>
                <a:gd name="connsiteY10" fmla="*/ 33450 h 182779"/>
                <a:gd name="connsiteX11" fmla="*/ 37694 w 137758"/>
                <a:gd name="connsiteY11" fmla="*/ 35038 h 182779"/>
                <a:gd name="connsiteX12" fmla="*/ 56744 w 137758"/>
                <a:gd name="connsiteY12" fmla="*/ 63613 h 182779"/>
                <a:gd name="connsiteX13" fmla="*/ 58331 w 137758"/>
                <a:gd name="connsiteY13" fmla="*/ 69963 h 182779"/>
                <a:gd name="connsiteX14" fmla="*/ 50394 w 137758"/>
                <a:gd name="connsiteY14" fmla="*/ 84250 h 182779"/>
                <a:gd name="connsiteX15" fmla="*/ 24994 w 137758"/>
                <a:gd name="connsiteY15" fmla="*/ 95363 h 182779"/>
                <a:gd name="connsiteX16" fmla="*/ 9119 w 137758"/>
                <a:gd name="connsiteY16" fmla="*/ 109650 h 182779"/>
                <a:gd name="connsiteX17" fmla="*/ 1181 w 137758"/>
                <a:gd name="connsiteY17" fmla="*/ 131875 h 182779"/>
                <a:gd name="connsiteX18" fmla="*/ 34519 w 137758"/>
                <a:gd name="connsiteY18" fmla="*/ 144575 h 182779"/>
                <a:gd name="connsiteX19" fmla="*/ 50394 w 137758"/>
                <a:gd name="connsiteY19" fmla="*/ 144575 h 182779"/>
                <a:gd name="connsiteX20" fmla="*/ 55156 w 137758"/>
                <a:gd name="connsiteY20" fmla="*/ 160450 h 182779"/>
                <a:gd name="connsiteX21" fmla="*/ 55156 w 137758"/>
                <a:gd name="connsiteY21" fmla="*/ 169975 h 182779"/>
                <a:gd name="connsiteX22" fmla="*/ 61506 w 137758"/>
                <a:gd name="connsiteY22" fmla="*/ 155688 h 182779"/>
                <a:gd name="connsiteX23" fmla="*/ 83731 w 137758"/>
                <a:gd name="connsiteY23" fmla="*/ 157275 h 182779"/>
                <a:gd name="connsiteX24" fmla="*/ 137706 w 137758"/>
                <a:gd name="connsiteY24" fmla="*/ 182675 h 182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7758" h="182779">
                  <a:moveTo>
                    <a:pt x="137706" y="182675"/>
                  </a:moveTo>
                  <a:cubicBezTo>
                    <a:pt x="139293" y="180823"/>
                    <a:pt x="104633" y="155688"/>
                    <a:pt x="93256" y="146163"/>
                  </a:cubicBezTo>
                  <a:cubicBezTo>
                    <a:pt x="81879" y="136638"/>
                    <a:pt x="71561" y="132140"/>
                    <a:pt x="69444" y="125525"/>
                  </a:cubicBezTo>
                  <a:cubicBezTo>
                    <a:pt x="67327" y="118910"/>
                    <a:pt x="73148" y="115206"/>
                    <a:pt x="80556" y="106475"/>
                  </a:cubicBezTo>
                  <a:cubicBezTo>
                    <a:pt x="87964" y="97744"/>
                    <a:pt x="110190" y="82663"/>
                    <a:pt x="113894" y="73138"/>
                  </a:cubicBezTo>
                  <a:cubicBezTo>
                    <a:pt x="117598" y="63613"/>
                    <a:pt x="103046" y="56469"/>
                    <a:pt x="102781" y="49325"/>
                  </a:cubicBezTo>
                  <a:cubicBezTo>
                    <a:pt x="102516" y="42181"/>
                    <a:pt x="109660" y="36096"/>
                    <a:pt x="112306" y="30275"/>
                  </a:cubicBezTo>
                  <a:cubicBezTo>
                    <a:pt x="114952" y="24454"/>
                    <a:pt x="118127" y="19427"/>
                    <a:pt x="118656" y="14400"/>
                  </a:cubicBezTo>
                  <a:cubicBezTo>
                    <a:pt x="119185" y="9373"/>
                    <a:pt x="119185" y="-1210"/>
                    <a:pt x="115481" y="113"/>
                  </a:cubicBezTo>
                  <a:cubicBezTo>
                    <a:pt x="111777" y="1436"/>
                    <a:pt x="102516" y="16782"/>
                    <a:pt x="96431" y="22338"/>
                  </a:cubicBezTo>
                  <a:cubicBezTo>
                    <a:pt x="90346" y="27894"/>
                    <a:pt x="88758" y="31333"/>
                    <a:pt x="78969" y="33450"/>
                  </a:cubicBezTo>
                  <a:cubicBezTo>
                    <a:pt x="69180" y="35567"/>
                    <a:pt x="41398" y="30011"/>
                    <a:pt x="37694" y="35038"/>
                  </a:cubicBezTo>
                  <a:cubicBezTo>
                    <a:pt x="33990" y="40065"/>
                    <a:pt x="56744" y="63613"/>
                    <a:pt x="56744" y="63613"/>
                  </a:cubicBezTo>
                  <a:cubicBezTo>
                    <a:pt x="60183" y="69434"/>
                    <a:pt x="59389" y="66524"/>
                    <a:pt x="58331" y="69963"/>
                  </a:cubicBezTo>
                  <a:cubicBezTo>
                    <a:pt x="57273" y="73402"/>
                    <a:pt x="55950" y="80017"/>
                    <a:pt x="50394" y="84250"/>
                  </a:cubicBezTo>
                  <a:cubicBezTo>
                    <a:pt x="44838" y="88483"/>
                    <a:pt x="31873" y="91130"/>
                    <a:pt x="24994" y="95363"/>
                  </a:cubicBezTo>
                  <a:cubicBezTo>
                    <a:pt x="18115" y="99596"/>
                    <a:pt x="13088" y="103565"/>
                    <a:pt x="9119" y="109650"/>
                  </a:cubicBezTo>
                  <a:cubicBezTo>
                    <a:pt x="5150" y="115735"/>
                    <a:pt x="-3052" y="126054"/>
                    <a:pt x="1181" y="131875"/>
                  </a:cubicBezTo>
                  <a:cubicBezTo>
                    <a:pt x="5414" y="137696"/>
                    <a:pt x="26317" y="142458"/>
                    <a:pt x="34519" y="144575"/>
                  </a:cubicBezTo>
                  <a:cubicBezTo>
                    <a:pt x="42721" y="146692"/>
                    <a:pt x="46954" y="141929"/>
                    <a:pt x="50394" y="144575"/>
                  </a:cubicBezTo>
                  <a:cubicBezTo>
                    <a:pt x="53834" y="147221"/>
                    <a:pt x="54362" y="156217"/>
                    <a:pt x="55156" y="160450"/>
                  </a:cubicBezTo>
                  <a:cubicBezTo>
                    <a:pt x="55950" y="164683"/>
                    <a:pt x="54098" y="170769"/>
                    <a:pt x="55156" y="169975"/>
                  </a:cubicBezTo>
                  <a:cubicBezTo>
                    <a:pt x="56214" y="169181"/>
                    <a:pt x="56744" y="157805"/>
                    <a:pt x="61506" y="155688"/>
                  </a:cubicBezTo>
                  <a:cubicBezTo>
                    <a:pt x="66268" y="153571"/>
                    <a:pt x="76587" y="153306"/>
                    <a:pt x="83731" y="157275"/>
                  </a:cubicBezTo>
                  <a:cubicBezTo>
                    <a:pt x="90875" y="161244"/>
                    <a:pt x="136119" y="184527"/>
                    <a:pt x="137706" y="1826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ABA5922F-5DB3-4520-95A5-FDE32F767CA9}"/>
                </a:ext>
              </a:extLst>
            </p:cNvPr>
            <p:cNvSpPr/>
            <p:nvPr/>
          </p:nvSpPr>
          <p:spPr>
            <a:xfrm>
              <a:off x="5223966" y="2560268"/>
              <a:ext cx="44968" cy="102154"/>
            </a:xfrm>
            <a:custGeom>
              <a:avLst/>
              <a:gdLst>
                <a:gd name="connsiteX0" fmla="*/ 35422 w 44968"/>
                <a:gd name="connsiteY0" fmla="*/ 370 h 102154"/>
                <a:gd name="connsiteX1" fmla="*/ 22722 w 44968"/>
                <a:gd name="connsiteY1" fmla="*/ 68632 h 102154"/>
                <a:gd name="connsiteX2" fmla="*/ 44947 w 44968"/>
                <a:gd name="connsiteY2" fmla="*/ 101970 h 102154"/>
                <a:gd name="connsiteX3" fmla="*/ 17959 w 44968"/>
                <a:gd name="connsiteY3" fmla="*/ 81332 h 102154"/>
                <a:gd name="connsiteX4" fmla="*/ 2084 w 44968"/>
                <a:gd name="connsiteY4" fmla="*/ 65457 h 102154"/>
                <a:gd name="connsiteX5" fmla="*/ 2084 w 44968"/>
                <a:gd name="connsiteY5" fmla="*/ 41645 h 102154"/>
                <a:gd name="connsiteX6" fmla="*/ 35422 w 44968"/>
                <a:gd name="connsiteY6" fmla="*/ 370 h 102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968" h="102154">
                  <a:moveTo>
                    <a:pt x="35422" y="370"/>
                  </a:moveTo>
                  <a:cubicBezTo>
                    <a:pt x="38862" y="4868"/>
                    <a:pt x="21134" y="51699"/>
                    <a:pt x="22722" y="68632"/>
                  </a:cubicBezTo>
                  <a:cubicBezTo>
                    <a:pt x="24309" y="85565"/>
                    <a:pt x="45741" y="99853"/>
                    <a:pt x="44947" y="101970"/>
                  </a:cubicBezTo>
                  <a:cubicBezTo>
                    <a:pt x="44153" y="104087"/>
                    <a:pt x="25103" y="87418"/>
                    <a:pt x="17959" y="81332"/>
                  </a:cubicBezTo>
                  <a:cubicBezTo>
                    <a:pt x="10815" y="75247"/>
                    <a:pt x="4730" y="72072"/>
                    <a:pt x="2084" y="65457"/>
                  </a:cubicBezTo>
                  <a:cubicBezTo>
                    <a:pt x="-562" y="58843"/>
                    <a:pt x="-826" y="49582"/>
                    <a:pt x="2084" y="41645"/>
                  </a:cubicBezTo>
                  <a:cubicBezTo>
                    <a:pt x="4994" y="33708"/>
                    <a:pt x="31982" y="-4128"/>
                    <a:pt x="35422" y="3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8300000A-DFBE-4424-BC78-F9597F504079}"/>
                </a:ext>
              </a:extLst>
            </p:cNvPr>
            <p:cNvSpPr/>
            <p:nvPr/>
          </p:nvSpPr>
          <p:spPr>
            <a:xfrm>
              <a:off x="5300509" y="2665413"/>
              <a:ext cx="130352" cy="21338"/>
            </a:xfrm>
            <a:custGeom>
              <a:avLst/>
              <a:gdLst>
                <a:gd name="connsiteX0" fmla="*/ 160 w 130352"/>
                <a:gd name="connsiteY0" fmla="*/ 20641 h 21338"/>
                <a:gd name="connsiteX1" fmla="*/ 70010 w 130352"/>
                <a:gd name="connsiteY1" fmla="*/ 20641 h 21338"/>
                <a:gd name="connsiteX2" fmla="*/ 101760 w 130352"/>
                <a:gd name="connsiteY2" fmla="*/ 14291 h 21338"/>
                <a:gd name="connsiteX3" fmla="*/ 128747 w 130352"/>
                <a:gd name="connsiteY3" fmla="*/ 4 h 21338"/>
                <a:gd name="connsiteX4" fmla="*/ 52547 w 130352"/>
                <a:gd name="connsiteY4" fmla="*/ 15879 h 21338"/>
                <a:gd name="connsiteX5" fmla="*/ 160 w 130352"/>
                <a:gd name="connsiteY5" fmla="*/ 20641 h 2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352" h="21338">
                  <a:moveTo>
                    <a:pt x="160" y="20641"/>
                  </a:moveTo>
                  <a:cubicBezTo>
                    <a:pt x="3070" y="21435"/>
                    <a:pt x="53077" y="21699"/>
                    <a:pt x="70010" y="20641"/>
                  </a:cubicBezTo>
                  <a:cubicBezTo>
                    <a:pt x="86943" y="19583"/>
                    <a:pt x="91971" y="17730"/>
                    <a:pt x="101760" y="14291"/>
                  </a:cubicBezTo>
                  <a:cubicBezTo>
                    <a:pt x="111549" y="10852"/>
                    <a:pt x="136949" y="-261"/>
                    <a:pt x="128747" y="4"/>
                  </a:cubicBezTo>
                  <a:cubicBezTo>
                    <a:pt x="120545" y="269"/>
                    <a:pt x="70539" y="12440"/>
                    <a:pt x="52547" y="15879"/>
                  </a:cubicBezTo>
                  <a:cubicBezTo>
                    <a:pt x="34555" y="19318"/>
                    <a:pt x="-2750" y="19847"/>
                    <a:pt x="160" y="206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31EC0E3A-DD2F-4C71-891A-4B131AAF4908}"/>
                </a:ext>
              </a:extLst>
            </p:cNvPr>
            <p:cNvSpPr/>
            <p:nvPr/>
          </p:nvSpPr>
          <p:spPr>
            <a:xfrm>
              <a:off x="5236716" y="2563804"/>
              <a:ext cx="216476" cy="95520"/>
            </a:xfrm>
            <a:custGeom>
              <a:avLst/>
              <a:gdLst>
                <a:gd name="connsiteX0" fmla="*/ 447 w 216476"/>
                <a:gd name="connsiteY0" fmla="*/ 9 h 95520"/>
                <a:gd name="connsiteX1" fmla="*/ 59184 w 216476"/>
                <a:gd name="connsiteY1" fmla="*/ 14296 h 95520"/>
                <a:gd name="connsiteX2" fmla="*/ 71884 w 216476"/>
                <a:gd name="connsiteY2" fmla="*/ 26996 h 95520"/>
                <a:gd name="connsiteX3" fmla="*/ 67122 w 216476"/>
                <a:gd name="connsiteY3" fmla="*/ 34934 h 95520"/>
                <a:gd name="connsiteX4" fmla="*/ 51247 w 216476"/>
                <a:gd name="connsiteY4" fmla="*/ 44459 h 95520"/>
                <a:gd name="connsiteX5" fmla="*/ 68709 w 216476"/>
                <a:gd name="connsiteY5" fmla="*/ 61921 h 95520"/>
                <a:gd name="connsiteX6" fmla="*/ 86172 w 216476"/>
                <a:gd name="connsiteY6" fmla="*/ 90496 h 95520"/>
                <a:gd name="connsiteX7" fmla="*/ 124272 w 216476"/>
                <a:gd name="connsiteY7" fmla="*/ 95259 h 95520"/>
                <a:gd name="connsiteX8" fmla="*/ 152847 w 216476"/>
                <a:gd name="connsiteY8" fmla="*/ 87321 h 95520"/>
                <a:gd name="connsiteX9" fmla="*/ 160784 w 216476"/>
                <a:gd name="connsiteY9" fmla="*/ 68271 h 95520"/>
                <a:gd name="connsiteX10" fmla="*/ 168722 w 216476"/>
                <a:gd name="connsiteY10" fmla="*/ 63509 h 95520"/>
                <a:gd name="connsiteX11" fmla="*/ 186184 w 216476"/>
                <a:gd name="connsiteY11" fmla="*/ 63509 h 95520"/>
                <a:gd name="connsiteX12" fmla="*/ 216347 w 216476"/>
                <a:gd name="connsiteY12" fmla="*/ 68271 h 95520"/>
                <a:gd name="connsiteX13" fmla="*/ 173484 w 216476"/>
                <a:gd name="connsiteY13" fmla="*/ 41284 h 95520"/>
                <a:gd name="connsiteX14" fmla="*/ 94109 w 216476"/>
                <a:gd name="connsiteY14" fmla="*/ 12709 h 95520"/>
                <a:gd name="connsiteX15" fmla="*/ 447 w 216476"/>
                <a:gd name="connsiteY15" fmla="*/ 9 h 9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6476" h="95520">
                  <a:moveTo>
                    <a:pt x="447" y="9"/>
                  </a:moveTo>
                  <a:cubicBezTo>
                    <a:pt x="-5374" y="273"/>
                    <a:pt x="47278" y="9798"/>
                    <a:pt x="59184" y="14296"/>
                  </a:cubicBezTo>
                  <a:cubicBezTo>
                    <a:pt x="71090" y="18794"/>
                    <a:pt x="70561" y="23556"/>
                    <a:pt x="71884" y="26996"/>
                  </a:cubicBezTo>
                  <a:cubicBezTo>
                    <a:pt x="73207" y="30436"/>
                    <a:pt x="70562" y="32024"/>
                    <a:pt x="67122" y="34934"/>
                  </a:cubicBezTo>
                  <a:cubicBezTo>
                    <a:pt x="63683" y="37845"/>
                    <a:pt x="50983" y="39961"/>
                    <a:pt x="51247" y="44459"/>
                  </a:cubicBezTo>
                  <a:cubicBezTo>
                    <a:pt x="51511" y="48957"/>
                    <a:pt x="62888" y="54248"/>
                    <a:pt x="68709" y="61921"/>
                  </a:cubicBezTo>
                  <a:cubicBezTo>
                    <a:pt x="74530" y="69594"/>
                    <a:pt x="76912" y="84940"/>
                    <a:pt x="86172" y="90496"/>
                  </a:cubicBezTo>
                  <a:cubicBezTo>
                    <a:pt x="95433" y="96052"/>
                    <a:pt x="113160" y="95788"/>
                    <a:pt x="124272" y="95259"/>
                  </a:cubicBezTo>
                  <a:cubicBezTo>
                    <a:pt x="135384" y="94730"/>
                    <a:pt x="146762" y="91819"/>
                    <a:pt x="152847" y="87321"/>
                  </a:cubicBezTo>
                  <a:cubicBezTo>
                    <a:pt x="158932" y="82823"/>
                    <a:pt x="158138" y="72240"/>
                    <a:pt x="160784" y="68271"/>
                  </a:cubicBezTo>
                  <a:cubicBezTo>
                    <a:pt x="163430" y="64302"/>
                    <a:pt x="164489" y="64303"/>
                    <a:pt x="168722" y="63509"/>
                  </a:cubicBezTo>
                  <a:cubicBezTo>
                    <a:pt x="172955" y="62715"/>
                    <a:pt x="178247" y="62715"/>
                    <a:pt x="186184" y="63509"/>
                  </a:cubicBezTo>
                  <a:cubicBezTo>
                    <a:pt x="194121" y="64303"/>
                    <a:pt x="218464" y="71975"/>
                    <a:pt x="216347" y="68271"/>
                  </a:cubicBezTo>
                  <a:cubicBezTo>
                    <a:pt x="214230" y="64567"/>
                    <a:pt x="193857" y="50544"/>
                    <a:pt x="173484" y="41284"/>
                  </a:cubicBezTo>
                  <a:cubicBezTo>
                    <a:pt x="153111" y="32024"/>
                    <a:pt x="122155" y="20647"/>
                    <a:pt x="94109" y="12709"/>
                  </a:cubicBezTo>
                  <a:cubicBezTo>
                    <a:pt x="66063" y="4772"/>
                    <a:pt x="6268" y="-255"/>
                    <a:pt x="447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1E3EAB67-DA88-4103-B176-3DD9F7007B9A}"/>
                </a:ext>
              </a:extLst>
            </p:cNvPr>
            <p:cNvSpPr/>
            <p:nvPr/>
          </p:nvSpPr>
          <p:spPr>
            <a:xfrm>
              <a:off x="5328604" y="260488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0CCC7E8-8F91-4D0C-9104-86AD6B41A1FA}"/>
                </a:ext>
              </a:extLst>
            </p:cNvPr>
            <p:cNvSpPr/>
            <p:nvPr/>
          </p:nvSpPr>
          <p:spPr>
            <a:xfrm>
              <a:off x="5227210" y="2605087"/>
              <a:ext cx="71865" cy="45719"/>
            </a:xfrm>
            <a:custGeom>
              <a:avLst/>
              <a:gdLst>
                <a:gd name="connsiteX0" fmla="*/ 71865 w 71865"/>
                <a:gd name="connsiteY0" fmla="*/ 0 h 14982"/>
                <a:gd name="connsiteX1" fmla="*/ 428 w 71865"/>
                <a:gd name="connsiteY1" fmla="*/ 14287 h 14982"/>
                <a:gd name="connsiteX2" fmla="*/ 71865 w 71865"/>
                <a:gd name="connsiteY2" fmla="*/ 0 h 1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865" h="14982">
                  <a:moveTo>
                    <a:pt x="71865" y="0"/>
                  </a:moveTo>
                  <a:cubicBezTo>
                    <a:pt x="71865" y="0"/>
                    <a:pt x="7307" y="9789"/>
                    <a:pt x="428" y="14287"/>
                  </a:cubicBezTo>
                  <a:cubicBezTo>
                    <a:pt x="-6451" y="18785"/>
                    <a:pt x="71865" y="0"/>
                    <a:pt x="7186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E9AF6E20-F9FF-45D9-B3D6-9920BA242902}"/>
                </a:ext>
              </a:extLst>
            </p:cNvPr>
            <p:cNvSpPr/>
            <p:nvPr/>
          </p:nvSpPr>
          <p:spPr>
            <a:xfrm>
              <a:off x="4846605" y="2371692"/>
              <a:ext cx="266081" cy="283914"/>
            </a:xfrm>
            <a:custGeom>
              <a:avLst/>
              <a:gdLst>
                <a:gd name="connsiteX0" fmla="*/ 265145 w 266081"/>
                <a:gd name="connsiteY0" fmla="*/ 82583 h 283914"/>
                <a:gd name="connsiteX1" fmla="*/ 207995 w 266081"/>
                <a:gd name="connsiteY1" fmla="*/ 127033 h 283914"/>
                <a:gd name="connsiteX2" fmla="*/ 160370 w 266081"/>
                <a:gd name="connsiteY2" fmla="*/ 177833 h 283914"/>
                <a:gd name="connsiteX3" fmla="*/ 147670 w 266081"/>
                <a:gd name="connsiteY3" fmla="*/ 227046 h 283914"/>
                <a:gd name="connsiteX4" fmla="*/ 144495 w 266081"/>
                <a:gd name="connsiteY4" fmla="*/ 247683 h 283914"/>
                <a:gd name="connsiteX5" fmla="*/ 103220 w 266081"/>
                <a:gd name="connsiteY5" fmla="*/ 238158 h 283914"/>
                <a:gd name="connsiteX6" fmla="*/ 73058 w 266081"/>
                <a:gd name="connsiteY6" fmla="*/ 254033 h 283914"/>
                <a:gd name="connsiteX7" fmla="*/ 73058 w 266081"/>
                <a:gd name="connsiteY7" fmla="*/ 282608 h 283914"/>
                <a:gd name="connsiteX8" fmla="*/ 49245 w 266081"/>
                <a:gd name="connsiteY8" fmla="*/ 279433 h 283914"/>
                <a:gd name="connsiteX9" fmla="*/ 33 w 266081"/>
                <a:gd name="connsiteY9" fmla="*/ 273083 h 283914"/>
                <a:gd name="connsiteX10" fmla="*/ 57183 w 266081"/>
                <a:gd name="connsiteY10" fmla="*/ 212758 h 283914"/>
                <a:gd name="connsiteX11" fmla="*/ 112745 w 266081"/>
                <a:gd name="connsiteY11" fmla="*/ 112746 h 283914"/>
                <a:gd name="connsiteX12" fmla="*/ 104808 w 266081"/>
                <a:gd name="connsiteY12" fmla="*/ 84171 h 283914"/>
                <a:gd name="connsiteX13" fmla="*/ 88933 w 266081"/>
                <a:gd name="connsiteY13" fmla="*/ 33 h 283914"/>
                <a:gd name="connsiteX14" fmla="*/ 115920 w 266081"/>
                <a:gd name="connsiteY14" fmla="*/ 74646 h 283914"/>
                <a:gd name="connsiteX15" fmla="*/ 158783 w 266081"/>
                <a:gd name="connsiteY15" fmla="*/ 122271 h 283914"/>
                <a:gd name="connsiteX16" fmla="*/ 265145 w 266081"/>
                <a:gd name="connsiteY16" fmla="*/ 82583 h 28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6081" h="283914">
                  <a:moveTo>
                    <a:pt x="265145" y="82583"/>
                  </a:moveTo>
                  <a:cubicBezTo>
                    <a:pt x="273347" y="83377"/>
                    <a:pt x="225457" y="111158"/>
                    <a:pt x="207995" y="127033"/>
                  </a:cubicBezTo>
                  <a:cubicBezTo>
                    <a:pt x="190533" y="142908"/>
                    <a:pt x="170424" y="161164"/>
                    <a:pt x="160370" y="177833"/>
                  </a:cubicBezTo>
                  <a:cubicBezTo>
                    <a:pt x="150316" y="194502"/>
                    <a:pt x="150316" y="215404"/>
                    <a:pt x="147670" y="227046"/>
                  </a:cubicBezTo>
                  <a:cubicBezTo>
                    <a:pt x="145024" y="238688"/>
                    <a:pt x="151903" y="245831"/>
                    <a:pt x="144495" y="247683"/>
                  </a:cubicBezTo>
                  <a:cubicBezTo>
                    <a:pt x="137087" y="249535"/>
                    <a:pt x="115126" y="237100"/>
                    <a:pt x="103220" y="238158"/>
                  </a:cubicBezTo>
                  <a:cubicBezTo>
                    <a:pt x="91314" y="239216"/>
                    <a:pt x="78085" y="246625"/>
                    <a:pt x="73058" y="254033"/>
                  </a:cubicBezTo>
                  <a:cubicBezTo>
                    <a:pt x="68031" y="261441"/>
                    <a:pt x="77027" y="278375"/>
                    <a:pt x="73058" y="282608"/>
                  </a:cubicBezTo>
                  <a:cubicBezTo>
                    <a:pt x="69089" y="286841"/>
                    <a:pt x="49245" y="279433"/>
                    <a:pt x="49245" y="279433"/>
                  </a:cubicBezTo>
                  <a:cubicBezTo>
                    <a:pt x="37074" y="277846"/>
                    <a:pt x="-1290" y="284195"/>
                    <a:pt x="33" y="273083"/>
                  </a:cubicBezTo>
                  <a:cubicBezTo>
                    <a:pt x="1356" y="261971"/>
                    <a:pt x="38398" y="239481"/>
                    <a:pt x="57183" y="212758"/>
                  </a:cubicBezTo>
                  <a:cubicBezTo>
                    <a:pt x="75968" y="186035"/>
                    <a:pt x="104808" y="134177"/>
                    <a:pt x="112745" y="112746"/>
                  </a:cubicBezTo>
                  <a:cubicBezTo>
                    <a:pt x="120682" y="91315"/>
                    <a:pt x="108777" y="102956"/>
                    <a:pt x="104808" y="84171"/>
                  </a:cubicBezTo>
                  <a:cubicBezTo>
                    <a:pt x="100839" y="65386"/>
                    <a:pt x="87081" y="1620"/>
                    <a:pt x="88933" y="33"/>
                  </a:cubicBezTo>
                  <a:cubicBezTo>
                    <a:pt x="90785" y="-1554"/>
                    <a:pt x="104278" y="54273"/>
                    <a:pt x="115920" y="74646"/>
                  </a:cubicBezTo>
                  <a:cubicBezTo>
                    <a:pt x="127562" y="95019"/>
                    <a:pt x="141585" y="119890"/>
                    <a:pt x="158783" y="122271"/>
                  </a:cubicBezTo>
                  <a:cubicBezTo>
                    <a:pt x="175981" y="124652"/>
                    <a:pt x="256943" y="81789"/>
                    <a:pt x="265145" y="825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2921CBAA-A193-434E-AD9A-79D972FCF52D}"/>
                </a:ext>
              </a:extLst>
            </p:cNvPr>
            <p:cNvSpPr/>
            <p:nvPr/>
          </p:nvSpPr>
          <p:spPr>
            <a:xfrm>
              <a:off x="5072814" y="2352145"/>
              <a:ext cx="316292" cy="97286"/>
            </a:xfrm>
            <a:custGeom>
              <a:avLst/>
              <a:gdLst>
                <a:gd name="connsiteX0" fmla="*/ 21474 w 316292"/>
                <a:gd name="connsiteY0" fmla="*/ 2118 h 97286"/>
                <a:gd name="connsiteX1" fmla="*/ 2424 w 316292"/>
                <a:gd name="connsiteY1" fmla="*/ 60855 h 97286"/>
                <a:gd name="connsiteX2" fmla="*/ 48461 w 316292"/>
                <a:gd name="connsiteY2" fmla="*/ 83080 h 97286"/>
                <a:gd name="connsiteX3" fmla="*/ 240549 w 316292"/>
                <a:gd name="connsiteY3" fmla="*/ 94193 h 97286"/>
                <a:gd name="connsiteX4" fmla="*/ 308811 w 316292"/>
                <a:gd name="connsiteY4" fmla="*/ 92605 h 97286"/>
                <a:gd name="connsiteX5" fmla="*/ 308811 w 316292"/>
                <a:gd name="connsiteY5" fmla="*/ 43393 h 97286"/>
                <a:gd name="connsiteX6" fmla="*/ 258011 w 316292"/>
                <a:gd name="connsiteY6" fmla="*/ 530 h 97286"/>
                <a:gd name="connsiteX7" fmla="*/ 146886 w 316292"/>
                <a:gd name="connsiteY7" fmla="*/ 17993 h 97286"/>
                <a:gd name="connsiteX8" fmla="*/ 21474 w 316292"/>
                <a:gd name="connsiteY8" fmla="*/ 2118 h 97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6292" h="97286">
                  <a:moveTo>
                    <a:pt x="21474" y="2118"/>
                  </a:moveTo>
                  <a:cubicBezTo>
                    <a:pt x="-2603" y="9262"/>
                    <a:pt x="-2074" y="47361"/>
                    <a:pt x="2424" y="60855"/>
                  </a:cubicBezTo>
                  <a:cubicBezTo>
                    <a:pt x="6922" y="74349"/>
                    <a:pt x="8773" y="77524"/>
                    <a:pt x="48461" y="83080"/>
                  </a:cubicBezTo>
                  <a:cubicBezTo>
                    <a:pt x="88149" y="88636"/>
                    <a:pt x="197157" y="92606"/>
                    <a:pt x="240549" y="94193"/>
                  </a:cubicBezTo>
                  <a:cubicBezTo>
                    <a:pt x="283941" y="95781"/>
                    <a:pt x="297434" y="101072"/>
                    <a:pt x="308811" y="92605"/>
                  </a:cubicBezTo>
                  <a:cubicBezTo>
                    <a:pt x="320188" y="84138"/>
                    <a:pt x="317278" y="58739"/>
                    <a:pt x="308811" y="43393"/>
                  </a:cubicBezTo>
                  <a:cubicBezTo>
                    <a:pt x="300344" y="28047"/>
                    <a:pt x="284999" y="4763"/>
                    <a:pt x="258011" y="530"/>
                  </a:cubicBezTo>
                  <a:cubicBezTo>
                    <a:pt x="231024" y="-3703"/>
                    <a:pt x="180223" y="18787"/>
                    <a:pt x="146886" y="17993"/>
                  </a:cubicBezTo>
                  <a:cubicBezTo>
                    <a:pt x="113549" y="17199"/>
                    <a:pt x="45551" y="-5026"/>
                    <a:pt x="21474" y="21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C0619C91-404C-4F1D-9652-C6EE8700D00B}"/>
                </a:ext>
              </a:extLst>
            </p:cNvPr>
            <p:cNvSpPr/>
            <p:nvPr/>
          </p:nvSpPr>
          <p:spPr>
            <a:xfrm>
              <a:off x="4712353" y="2001727"/>
              <a:ext cx="182712" cy="378356"/>
            </a:xfrm>
            <a:custGeom>
              <a:avLst/>
              <a:gdLst>
                <a:gd name="connsiteX0" fmla="*/ 935 w 182712"/>
                <a:gd name="connsiteY0" fmla="*/ 111 h 378356"/>
                <a:gd name="connsiteX1" fmla="*/ 58085 w 182712"/>
                <a:gd name="connsiteY1" fmla="*/ 50911 h 378356"/>
                <a:gd name="connsiteX2" fmla="*/ 80310 w 182712"/>
                <a:gd name="connsiteY2" fmla="*/ 101711 h 378356"/>
                <a:gd name="connsiteX3" fmla="*/ 100947 w 182712"/>
                <a:gd name="connsiteY3" fmla="*/ 177911 h 378356"/>
                <a:gd name="connsiteX4" fmla="*/ 124760 w 182712"/>
                <a:gd name="connsiteY4" fmla="*/ 179498 h 378356"/>
                <a:gd name="connsiteX5" fmla="*/ 131110 w 182712"/>
                <a:gd name="connsiteY5" fmla="*/ 201723 h 378356"/>
                <a:gd name="connsiteX6" fmla="*/ 153335 w 182712"/>
                <a:gd name="connsiteY6" fmla="*/ 269986 h 378356"/>
                <a:gd name="connsiteX7" fmla="*/ 170797 w 182712"/>
                <a:gd name="connsiteY7" fmla="*/ 317611 h 378356"/>
                <a:gd name="connsiteX8" fmla="*/ 181910 w 182712"/>
                <a:gd name="connsiteY8" fmla="*/ 377936 h 378356"/>
                <a:gd name="connsiteX9" fmla="*/ 148572 w 182712"/>
                <a:gd name="connsiteY9" fmla="*/ 343011 h 378356"/>
                <a:gd name="connsiteX10" fmla="*/ 127935 w 182712"/>
                <a:gd name="connsiteY10" fmla="*/ 316023 h 378356"/>
                <a:gd name="connsiteX11" fmla="*/ 139047 w 182712"/>
                <a:gd name="connsiteY11" fmla="*/ 296973 h 378356"/>
                <a:gd name="connsiteX12" fmla="*/ 110472 w 182712"/>
                <a:gd name="connsiteY12" fmla="*/ 269986 h 378356"/>
                <a:gd name="connsiteX13" fmla="*/ 78722 w 182712"/>
                <a:gd name="connsiteY13" fmla="*/ 235061 h 378356"/>
                <a:gd name="connsiteX14" fmla="*/ 54910 w 182712"/>
                <a:gd name="connsiteY14" fmla="*/ 169973 h 378356"/>
                <a:gd name="connsiteX15" fmla="*/ 37447 w 182712"/>
                <a:gd name="connsiteY15" fmla="*/ 96948 h 378356"/>
                <a:gd name="connsiteX16" fmla="*/ 24747 w 182712"/>
                <a:gd name="connsiteY16" fmla="*/ 65198 h 378356"/>
                <a:gd name="connsiteX17" fmla="*/ 935 w 182712"/>
                <a:gd name="connsiteY17" fmla="*/ 111 h 37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712" h="378356">
                  <a:moveTo>
                    <a:pt x="935" y="111"/>
                  </a:moveTo>
                  <a:cubicBezTo>
                    <a:pt x="6491" y="-2270"/>
                    <a:pt x="44856" y="33978"/>
                    <a:pt x="58085" y="50911"/>
                  </a:cubicBezTo>
                  <a:cubicBezTo>
                    <a:pt x="71314" y="67844"/>
                    <a:pt x="73166" y="80544"/>
                    <a:pt x="80310" y="101711"/>
                  </a:cubicBezTo>
                  <a:cubicBezTo>
                    <a:pt x="87454" y="122878"/>
                    <a:pt x="93539" y="164947"/>
                    <a:pt x="100947" y="177911"/>
                  </a:cubicBezTo>
                  <a:cubicBezTo>
                    <a:pt x="108355" y="190875"/>
                    <a:pt x="119733" y="175529"/>
                    <a:pt x="124760" y="179498"/>
                  </a:cubicBezTo>
                  <a:cubicBezTo>
                    <a:pt x="129787" y="183467"/>
                    <a:pt x="126348" y="186642"/>
                    <a:pt x="131110" y="201723"/>
                  </a:cubicBezTo>
                  <a:cubicBezTo>
                    <a:pt x="135873" y="216804"/>
                    <a:pt x="146721" y="250671"/>
                    <a:pt x="153335" y="269986"/>
                  </a:cubicBezTo>
                  <a:cubicBezTo>
                    <a:pt x="159949" y="289301"/>
                    <a:pt x="166035" y="299619"/>
                    <a:pt x="170797" y="317611"/>
                  </a:cubicBezTo>
                  <a:cubicBezTo>
                    <a:pt x="175560" y="335603"/>
                    <a:pt x="185614" y="373703"/>
                    <a:pt x="181910" y="377936"/>
                  </a:cubicBezTo>
                  <a:cubicBezTo>
                    <a:pt x="178206" y="382169"/>
                    <a:pt x="157568" y="353330"/>
                    <a:pt x="148572" y="343011"/>
                  </a:cubicBezTo>
                  <a:cubicBezTo>
                    <a:pt x="139576" y="332692"/>
                    <a:pt x="129522" y="323696"/>
                    <a:pt x="127935" y="316023"/>
                  </a:cubicBezTo>
                  <a:cubicBezTo>
                    <a:pt x="126348" y="308350"/>
                    <a:pt x="141958" y="304646"/>
                    <a:pt x="139047" y="296973"/>
                  </a:cubicBezTo>
                  <a:cubicBezTo>
                    <a:pt x="136136" y="289300"/>
                    <a:pt x="120526" y="280305"/>
                    <a:pt x="110472" y="269986"/>
                  </a:cubicBezTo>
                  <a:cubicBezTo>
                    <a:pt x="100418" y="259667"/>
                    <a:pt x="87982" y="251730"/>
                    <a:pt x="78722" y="235061"/>
                  </a:cubicBezTo>
                  <a:cubicBezTo>
                    <a:pt x="69462" y="218392"/>
                    <a:pt x="61789" y="192992"/>
                    <a:pt x="54910" y="169973"/>
                  </a:cubicBezTo>
                  <a:cubicBezTo>
                    <a:pt x="48031" y="146954"/>
                    <a:pt x="42474" y="114411"/>
                    <a:pt x="37447" y="96948"/>
                  </a:cubicBezTo>
                  <a:cubicBezTo>
                    <a:pt x="32420" y="79486"/>
                    <a:pt x="33478" y="74458"/>
                    <a:pt x="24747" y="65198"/>
                  </a:cubicBezTo>
                  <a:cubicBezTo>
                    <a:pt x="16016" y="55938"/>
                    <a:pt x="-4621" y="2492"/>
                    <a:pt x="935" y="1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4A9CC8C3-E2A4-4600-B7E7-27541CACD1EB}"/>
                </a:ext>
              </a:extLst>
            </p:cNvPr>
            <p:cNvSpPr/>
            <p:nvPr/>
          </p:nvSpPr>
          <p:spPr>
            <a:xfrm>
              <a:off x="4633019" y="2097026"/>
              <a:ext cx="121092" cy="125657"/>
            </a:xfrm>
            <a:custGeom>
              <a:avLst/>
              <a:gdLst>
                <a:gd name="connsiteX0" fmla="*/ 894 w 121092"/>
                <a:gd name="connsiteY0" fmla="*/ 62 h 125657"/>
                <a:gd name="connsiteX1" fmla="*/ 61219 w 121092"/>
                <a:gd name="connsiteY1" fmla="*/ 74674 h 125657"/>
                <a:gd name="connsiteX2" fmla="*/ 102494 w 121092"/>
                <a:gd name="connsiteY2" fmla="*/ 109599 h 125657"/>
                <a:gd name="connsiteX3" fmla="*/ 119956 w 121092"/>
                <a:gd name="connsiteY3" fmla="*/ 125474 h 125657"/>
                <a:gd name="connsiteX4" fmla="*/ 72331 w 121092"/>
                <a:gd name="connsiteY4" fmla="*/ 100074 h 125657"/>
                <a:gd name="connsiteX5" fmla="*/ 27881 w 121092"/>
                <a:gd name="connsiteY5" fmla="*/ 61974 h 125657"/>
                <a:gd name="connsiteX6" fmla="*/ 894 w 121092"/>
                <a:gd name="connsiteY6" fmla="*/ 62 h 125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92" h="125657">
                  <a:moveTo>
                    <a:pt x="894" y="62"/>
                  </a:moveTo>
                  <a:cubicBezTo>
                    <a:pt x="6450" y="2179"/>
                    <a:pt x="44286" y="56418"/>
                    <a:pt x="61219" y="74674"/>
                  </a:cubicBezTo>
                  <a:cubicBezTo>
                    <a:pt x="78152" y="92930"/>
                    <a:pt x="92705" y="101132"/>
                    <a:pt x="102494" y="109599"/>
                  </a:cubicBezTo>
                  <a:cubicBezTo>
                    <a:pt x="112283" y="118066"/>
                    <a:pt x="124983" y="127061"/>
                    <a:pt x="119956" y="125474"/>
                  </a:cubicBezTo>
                  <a:cubicBezTo>
                    <a:pt x="114929" y="123887"/>
                    <a:pt x="87677" y="110657"/>
                    <a:pt x="72331" y="100074"/>
                  </a:cubicBezTo>
                  <a:cubicBezTo>
                    <a:pt x="56985" y="89491"/>
                    <a:pt x="38729" y="73351"/>
                    <a:pt x="27881" y="61974"/>
                  </a:cubicBezTo>
                  <a:cubicBezTo>
                    <a:pt x="17033" y="50597"/>
                    <a:pt x="-4662" y="-2055"/>
                    <a:pt x="894" y="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929C83D4-5499-4FE1-AD84-BF4E292AE23B}"/>
                </a:ext>
              </a:extLst>
            </p:cNvPr>
            <p:cNvSpPr/>
            <p:nvPr/>
          </p:nvSpPr>
          <p:spPr>
            <a:xfrm>
              <a:off x="4618765" y="2176463"/>
              <a:ext cx="165259" cy="192218"/>
            </a:xfrm>
            <a:custGeom>
              <a:avLst/>
              <a:gdLst>
                <a:gd name="connsiteX0" fmla="*/ 860 w 165259"/>
                <a:gd name="connsiteY0" fmla="*/ 0 h 192218"/>
                <a:gd name="connsiteX1" fmla="*/ 69123 w 165259"/>
                <a:gd name="connsiteY1" fmla="*/ 50800 h 192218"/>
                <a:gd name="connsiteX2" fmla="*/ 140560 w 165259"/>
                <a:gd name="connsiteY2" fmla="*/ 87312 h 192218"/>
                <a:gd name="connsiteX3" fmla="*/ 156435 w 165259"/>
                <a:gd name="connsiteY3" fmla="*/ 117475 h 192218"/>
                <a:gd name="connsiteX4" fmla="*/ 164373 w 165259"/>
                <a:gd name="connsiteY4" fmla="*/ 161925 h 192218"/>
                <a:gd name="connsiteX5" fmla="*/ 135798 w 165259"/>
                <a:gd name="connsiteY5" fmla="*/ 171450 h 192218"/>
                <a:gd name="connsiteX6" fmla="*/ 104048 w 165259"/>
                <a:gd name="connsiteY6" fmla="*/ 180975 h 192218"/>
                <a:gd name="connsiteX7" fmla="*/ 100873 w 165259"/>
                <a:gd name="connsiteY7" fmla="*/ 192087 h 192218"/>
                <a:gd name="connsiteX8" fmla="*/ 92935 w 165259"/>
                <a:gd name="connsiteY8" fmla="*/ 173037 h 192218"/>
                <a:gd name="connsiteX9" fmla="*/ 73885 w 165259"/>
                <a:gd name="connsiteY9" fmla="*/ 146050 h 192218"/>
                <a:gd name="connsiteX10" fmla="*/ 54835 w 165259"/>
                <a:gd name="connsiteY10" fmla="*/ 139700 h 192218"/>
                <a:gd name="connsiteX11" fmla="*/ 37373 w 165259"/>
                <a:gd name="connsiteY11" fmla="*/ 138112 h 192218"/>
                <a:gd name="connsiteX12" fmla="*/ 34198 w 165259"/>
                <a:gd name="connsiteY12" fmla="*/ 127000 h 192218"/>
                <a:gd name="connsiteX13" fmla="*/ 32610 w 165259"/>
                <a:gd name="connsiteY13" fmla="*/ 106362 h 192218"/>
                <a:gd name="connsiteX14" fmla="*/ 31023 w 165259"/>
                <a:gd name="connsiteY14" fmla="*/ 92075 h 192218"/>
                <a:gd name="connsiteX15" fmla="*/ 45310 w 165259"/>
                <a:gd name="connsiteY15" fmla="*/ 84137 h 192218"/>
                <a:gd name="connsiteX16" fmla="*/ 45310 w 165259"/>
                <a:gd name="connsiteY16" fmla="*/ 73025 h 192218"/>
                <a:gd name="connsiteX17" fmla="*/ 45310 w 165259"/>
                <a:gd name="connsiteY17" fmla="*/ 58737 h 192218"/>
                <a:gd name="connsiteX18" fmla="*/ 31023 w 165259"/>
                <a:gd name="connsiteY18" fmla="*/ 50800 h 192218"/>
                <a:gd name="connsiteX19" fmla="*/ 860 w 165259"/>
                <a:gd name="connsiteY19" fmla="*/ 0 h 19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5259" h="192218">
                  <a:moveTo>
                    <a:pt x="860" y="0"/>
                  </a:moveTo>
                  <a:cubicBezTo>
                    <a:pt x="7210" y="0"/>
                    <a:pt x="45840" y="36248"/>
                    <a:pt x="69123" y="50800"/>
                  </a:cubicBezTo>
                  <a:cubicBezTo>
                    <a:pt x="92406" y="65352"/>
                    <a:pt x="126008" y="76200"/>
                    <a:pt x="140560" y="87312"/>
                  </a:cubicBezTo>
                  <a:cubicBezTo>
                    <a:pt x="155112" y="98424"/>
                    <a:pt x="152466" y="105039"/>
                    <a:pt x="156435" y="117475"/>
                  </a:cubicBezTo>
                  <a:cubicBezTo>
                    <a:pt x="160404" y="129911"/>
                    <a:pt x="167812" y="152929"/>
                    <a:pt x="164373" y="161925"/>
                  </a:cubicBezTo>
                  <a:cubicBezTo>
                    <a:pt x="160934" y="170921"/>
                    <a:pt x="145852" y="168275"/>
                    <a:pt x="135798" y="171450"/>
                  </a:cubicBezTo>
                  <a:cubicBezTo>
                    <a:pt x="125744" y="174625"/>
                    <a:pt x="109869" y="177536"/>
                    <a:pt x="104048" y="180975"/>
                  </a:cubicBezTo>
                  <a:cubicBezTo>
                    <a:pt x="98227" y="184414"/>
                    <a:pt x="102725" y="193410"/>
                    <a:pt x="100873" y="192087"/>
                  </a:cubicBezTo>
                  <a:cubicBezTo>
                    <a:pt x="99021" y="190764"/>
                    <a:pt x="97433" y="180710"/>
                    <a:pt x="92935" y="173037"/>
                  </a:cubicBezTo>
                  <a:cubicBezTo>
                    <a:pt x="88437" y="165364"/>
                    <a:pt x="80235" y="151606"/>
                    <a:pt x="73885" y="146050"/>
                  </a:cubicBezTo>
                  <a:cubicBezTo>
                    <a:pt x="67535" y="140494"/>
                    <a:pt x="60920" y="141023"/>
                    <a:pt x="54835" y="139700"/>
                  </a:cubicBezTo>
                  <a:cubicBezTo>
                    <a:pt x="48750" y="138377"/>
                    <a:pt x="40813" y="140229"/>
                    <a:pt x="37373" y="138112"/>
                  </a:cubicBezTo>
                  <a:cubicBezTo>
                    <a:pt x="33934" y="135995"/>
                    <a:pt x="34992" y="132292"/>
                    <a:pt x="34198" y="127000"/>
                  </a:cubicBezTo>
                  <a:cubicBezTo>
                    <a:pt x="33404" y="121708"/>
                    <a:pt x="33139" y="112183"/>
                    <a:pt x="32610" y="106362"/>
                  </a:cubicBezTo>
                  <a:cubicBezTo>
                    <a:pt x="32081" y="100541"/>
                    <a:pt x="28906" y="95779"/>
                    <a:pt x="31023" y="92075"/>
                  </a:cubicBezTo>
                  <a:cubicBezTo>
                    <a:pt x="33140" y="88371"/>
                    <a:pt x="42929" y="87312"/>
                    <a:pt x="45310" y="84137"/>
                  </a:cubicBezTo>
                  <a:cubicBezTo>
                    <a:pt x="47691" y="80962"/>
                    <a:pt x="45310" y="73025"/>
                    <a:pt x="45310" y="73025"/>
                  </a:cubicBezTo>
                  <a:cubicBezTo>
                    <a:pt x="45310" y="68792"/>
                    <a:pt x="47691" y="62441"/>
                    <a:pt x="45310" y="58737"/>
                  </a:cubicBezTo>
                  <a:cubicBezTo>
                    <a:pt x="42929" y="55033"/>
                    <a:pt x="36844" y="53181"/>
                    <a:pt x="31023" y="50800"/>
                  </a:cubicBezTo>
                  <a:cubicBezTo>
                    <a:pt x="25202" y="48419"/>
                    <a:pt x="-5490" y="0"/>
                    <a:pt x="86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3791849E-0E63-4F96-88B8-AE79613BD47A}"/>
                </a:ext>
              </a:extLst>
            </p:cNvPr>
            <p:cNvSpPr/>
            <p:nvPr/>
          </p:nvSpPr>
          <p:spPr>
            <a:xfrm>
              <a:off x="4670705" y="225640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97281086-7A53-43D6-A543-A5145257D2D4}"/>
                </a:ext>
              </a:extLst>
            </p:cNvPr>
            <p:cNvSpPr/>
            <p:nvPr/>
          </p:nvSpPr>
          <p:spPr>
            <a:xfrm>
              <a:off x="4712353" y="230212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087F250F-64EC-4D4C-B2F8-2DB4882CB9A2}"/>
                </a:ext>
              </a:extLst>
            </p:cNvPr>
            <p:cNvSpPr/>
            <p:nvPr/>
          </p:nvSpPr>
          <p:spPr>
            <a:xfrm>
              <a:off x="4746485" y="2343661"/>
              <a:ext cx="90114" cy="87276"/>
            </a:xfrm>
            <a:custGeom>
              <a:avLst/>
              <a:gdLst>
                <a:gd name="connsiteX0" fmla="*/ 23953 w 90114"/>
                <a:gd name="connsiteY0" fmla="*/ 1077 h 87276"/>
                <a:gd name="connsiteX1" fmla="*/ 30303 w 90114"/>
                <a:gd name="connsiteY1" fmla="*/ 51877 h 87276"/>
                <a:gd name="connsiteX2" fmla="*/ 140 w 90114"/>
                <a:gd name="connsiteY2" fmla="*/ 58227 h 87276"/>
                <a:gd name="connsiteX3" fmla="*/ 44590 w 90114"/>
                <a:gd name="connsiteY3" fmla="*/ 86802 h 87276"/>
                <a:gd name="connsiteX4" fmla="*/ 81103 w 90114"/>
                <a:gd name="connsiteY4" fmla="*/ 74102 h 87276"/>
                <a:gd name="connsiteX5" fmla="*/ 87453 w 90114"/>
                <a:gd name="connsiteY5" fmla="*/ 48702 h 87276"/>
                <a:gd name="connsiteX6" fmla="*/ 89040 w 90114"/>
                <a:gd name="connsiteY6" fmla="*/ 18539 h 87276"/>
                <a:gd name="connsiteX7" fmla="*/ 23953 w 90114"/>
                <a:gd name="connsiteY7" fmla="*/ 1077 h 8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114" h="87276">
                  <a:moveTo>
                    <a:pt x="23953" y="1077"/>
                  </a:moveTo>
                  <a:cubicBezTo>
                    <a:pt x="14164" y="6633"/>
                    <a:pt x="34272" y="42352"/>
                    <a:pt x="30303" y="51877"/>
                  </a:cubicBezTo>
                  <a:cubicBezTo>
                    <a:pt x="26334" y="61402"/>
                    <a:pt x="-2241" y="52406"/>
                    <a:pt x="140" y="58227"/>
                  </a:cubicBezTo>
                  <a:cubicBezTo>
                    <a:pt x="2521" y="64048"/>
                    <a:pt x="31096" y="84156"/>
                    <a:pt x="44590" y="86802"/>
                  </a:cubicBezTo>
                  <a:cubicBezTo>
                    <a:pt x="58084" y="89448"/>
                    <a:pt x="73959" y="80452"/>
                    <a:pt x="81103" y="74102"/>
                  </a:cubicBezTo>
                  <a:cubicBezTo>
                    <a:pt x="88247" y="67752"/>
                    <a:pt x="86130" y="57962"/>
                    <a:pt x="87453" y="48702"/>
                  </a:cubicBezTo>
                  <a:cubicBezTo>
                    <a:pt x="88776" y="39442"/>
                    <a:pt x="91686" y="24095"/>
                    <a:pt x="89040" y="18539"/>
                  </a:cubicBezTo>
                  <a:cubicBezTo>
                    <a:pt x="86394" y="12983"/>
                    <a:pt x="33742" y="-4479"/>
                    <a:pt x="23953" y="10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8FA24381-AB07-4044-8711-A9B7323AE116}"/>
                </a:ext>
              </a:extLst>
            </p:cNvPr>
            <p:cNvSpPr/>
            <p:nvPr/>
          </p:nvSpPr>
          <p:spPr>
            <a:xfrm>
              <a:off x="4559005" y="2251071"/>
              <a:ext cx="154385" cy="149281"/>
            </a:xfrm>
            <a:custGeom>
              <a:avLst/>
              <a:gdLst>
                <a:gd name="connsiteX0" fmla="*/ 1883 w 154385"/>
                <a:gd name="connsiteY0" fmla="*/ 4 h 149281"/>
                <a:gd name="connsiteX1" fmla="*/ 49508 w 154385"/>
                <a:gd name="connsiteY1" fmla="*/ 57154 h 149281"/>
                <a:gd name="connsiteX2" fmla="*/ 70145 w 154385"/>
                <a:gd name="connsiteY2" fmla="*/ 68267 h 149281"/>
                <a:gd name="connsiteX3" fmla="*/ 90783 w 154385"/>
                <a:gd name="connsiteY3" fmla="*/ 68267 h 149281"/>
                <a:gd name="connsiteX4" fmla="*/ 124120 w 154385"/>
                <a:gd name="connsiteY4" fmla="*/ 68267 h 149281"/>
                <a:gd name="connsiteX5" fmla="*/ 135233 w 154385"/>
                <a:gd name="connsiteY5" fmla="*/ 80967 h 149281"/>
                <a:gd name="connsiteX6" fmla="*/ 147933 w 154385"/>
                <a:gd name="connsiteY6" fmla="*/ 100017 h 149281"/>
                <a:gd name="connsiteX7" fmla="*/ 154283 w 154385"/>
                <a:gd name="connsiteY7" fmla="*/ 119067 h 149281"/>
                <a:gd name="connsiteX8" fmla="*/ 143170 w 154385"/>
                <a:gd name="connsiteY8" fmla="*/ 130179 h 149281"/>
                <a:gd name="connsiteX9" fmla="*/ 108245 w 154385"/>
                <a:gd name="connsiteY9" fmla="*/ 149229 h 149281"/>
                <a:gd name="connsiteX10" fmla="*/ 105070 w 154385"/>
                <a:gd name="connsiteY10" fmla="*/ 123829 h 149281"/>
                <a:gd name="connsiteX11" fmla="*/ 92370 w 154385"/>
                <a:gd name="connsiteY11" fmla="*/ 107954 h 149281"/>
                <a:gd name="connsiteX12" fmla="*/ 63795 w 154385"/>
                <a:gd name="connsiteY12" fmla="*/ 100017 h 149281"/>
                <a:gd name="connsiteX13" fmla="*/ 30458 w 154385"/>
                <a:gd name="connsiteY13" fmla="*/ 84142 h 149281"/>
                <a:gd name="connsiteX14" fmla="*/ 11408 w 154385"/>
                <a:gd name="connsiteY14" fmla="*/ 60329 h 149281"/>
                <a:gd name="connsiteX15" fmla="*/ 1883 w 154385"/>
                <a:gd name="connsiteY15" fmla="*/ 4 h 14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4385" h="149281">
                  <a:moveTo>
                    <a:pt x="1883" y="4"/>
                  </a:moveTo>
                  <a:cubicBezTo>
                    <a:pt x="8233" y="-525"/>
                    <a:pt x="38131" y="45777"/>
                    <a:pt x="49508" y="57154"/>
                  </a:cubicBezTo>
                  <a:cubicBezTo>
                    <a:pt x="60885" y="68531"/>
                    <a:pt x="63266" y="66415"/>
                    <a:pt x="70145" y="68267"/>
                  </a:cubicBezTo>
                  <a:cubicBezTo>
                    <a:pt x="77024" y="70119"/>
                    <a:pt x="90783" y="68267"/>
                    <a:pt x="90783" y="68267"/>
                  </a:cubicBezTo>
                  <a:cubicBezTo>
                    <a:pt x="99779" y="68267"/>
                    <a:pt x="116712" y="66150"/>
                    <a:pt x="124120" y="68267"/>
                  </a:cubicBezTo>
                  <a:cubicBezTo>
                    <a:pt x="131528" y="70384"/>
                    <a:pt x="131264" y="75675"/>
                    <a:pt x="135233" y="80967"/>
                  </a:cubicBezTo>
                  <a:cubicBezTo>
                    <a:pt x="139202" y="86259"/>
                    <a:pt x="144758" y="93667"/>
                    <a:pt x="147933" y="100017"/>
                  </a:cubicBezTo>
                  <a:cubicBezTo>
                    <a:pt x="151108" y="106367"/>
                    <a:pt x="155077" y="114040"/>
                    <a:pt x="154283" y="119067"/>
                  </a:cubicBezTo>
                  <a:cubicBezTo>
                    <a:pt x="153489" y="124094"/>
                    <a:pt x="150843" y="125152"/>
                    <a:pt x="143170" y="130179"/>
                  </a:cubicBezTo>
                  <a:cubicBezTo>
                    <a:pt x="135497" y="135206"/>
                    <a:pt x="114595" y="150287"/>
                    <a:pt x="108245" y="149229"/>
                  </a:cubicBezTo>
                  <a:cubicBezTo>
                    <a:pt x="101895" y="148171"/>
                    <a:pt x="107716" y="130708"/>
                    <a:pt x="105070" y="123829"/>
                  </a:cubicBezTo>
                  <a:cubicBezTo>
                    <a:pt x="102424" y="116950"/>
                    <a:pt x="99249" y="111923"/>
                    <a:pt x="92370" y="107954"/>
                  </a:cubicBezTo>
                  <a:cubicBezTo>
                    <a:pt x="85491" y="103985"/>
                    <a:pt x="74114" y="103986"/>
                    <a:pt x="63795" y="100017"/>
                  </a:cubicBezTo>
                  <a:cubicBezTo>
                    <a:pt x="53476" y="96048"/>
                    <a:pt x="39189" y="90757"/>
                    <a:pt x="30458" y="84142"/>
                  </a:cubicBezTo>
                  <a:cubicBezTo>
                    <a:pt x="21727" y="77527"/>
                    <a:pt x="15906" y="70912"/>
                    <a:pt x="11408" y="60329"/>
                  </a:cubicBezTo>
                  <a:cubicBezTo>
                    <a:pt x="6910" y="49746"/>
                    <a:pt x="-4467" y="533"/>
                    <a:pt x="1883" y="4"/>
                  </a:cubicBezTo>
                  <a:close/>
                </a:path>
              </a:pathLst>
            </a:cu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265478FB-8713-4320-B170-DDD2012B90C3}"/>
                </a:ext>
              </a:extLst>
            </p:cNvPr>
            <p:cNvSpPr/>
            <p:nvPr/>
          </p:nvSpPr>
          <p:spPr>
            <a:xfrm>
              <a:off x="4624260" y="2150923"/>
              <a:ext cx="136698" cy="116650"/>
            </a:xfrm>
            <a:custGeom>
              <a:avLst/>
              <a:gdLst>
                <a:gd name="connsiteX0" fmla="*/ 128 w 136698"/>
                <a:gd name="connsiteY0" fmla="*/ 140 h 116650"/>
                <a:gd name="connsiteX1" fmla="*/ 57278 w 136698"/>
                <a:gd name="connsiteY1" fmla="*/ 39827 h 116650"/>
                <a:gd name="connsiteX2" fmla="*/ 114428 w 136698"/>
                <a:gd name="connsiteY2" fmla="*/ 81102 h 116650"/>
                <a:gd name="connsiteX3" fmla="*/ 136653 w 136698"/>
                <a:gd name="connsiteY3" fmla="*/ 116027 h 116650"/>
                <a:gd name="connsiteX4" fmla="*/ 109665 w 136698"/>
                <a:gd name="connsiteY4" fmla="*/ 101740 h 116650"/>
                <a:gd name="connsiteX5" fmla="*/ 87440 w 136698"/>
                <a:gd name="connsiteY5" fmla="*/ 79515 h 116650"/>
                <a:gd name="connsiteX6" fmla="*/ 42990 w 136698"/>
                <a:gd name="connsiteY6" fmla="*/ 54115 h 116650"/>
                <a:gd name="connsiteX7" fmla="*/ 128 w 136698"/>
                <a:gd name="connsiteY7" fmla="*/ 140 h 11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698" h="116650">
                  <a:moveTo>
                    <a:pt x="128" y="140"/>
                  </a:moveTo>
                  <a:cubicBezTo>
                    <a:pt x="2509" y="-2241"/>
                    <a:pt x="38228" y="26333"/>
                    <a:pt x="57278" y="39827"/>
                  </a:cubicBezTo>
                  <a:cubicBezTo>
                    <a:pt x="76328" y="53321"/>
                    <a:pt x="101199" y="68402"/>
                    <a:pt x="114428" y="81102"/>
                  </a:cubicBezTo>
                  <a:cubicBezTo>
                    <a:pt x="127657" y="93802"/>
                    <a:pt x="137447" y="112587"/>
                    <a:pt x="136653" y="116027"/>
                  </a:cubicBezTo>
                  <a:cubicBezTo>
                    <a:pt x="135859" y="119467"/>
                    <a:pt x="117867" y="107825"/>
                    <a:pt x="109665" y="101740"/>
                  </a:cubicBezTo>
                  <a:cubicBezTo>
                    <a:pt x="101463" y="95655"/>
                    <a:pt x="98553" y="87453"/>
                    <a:pt x="87440" y="79515"/>
                  </a:cubicBezTo>
                  <a:cubicBezTo>
                    <a:pt x="76328" y="71578"/>
                    <a:pt x="57013" y="63376"/>
                    <a:pt x="42990" y="54115"/>
                  </a:cubicBezTo>
                  <a:cubicBezTo>
                    <a:pt x="28967" y="44855"/>
                    <a:pt x="-2253" y="2521"/>
                    <a:pt x="128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8CC7FF39-4CEB-4B18-8C3E-26AEB9EB4659}"/>
                </a:ext>
              </a:extLst>
            </p:cNvPr>
            <p:cNvSpPr/>
            <p:nvPr/>
          </p:nvSpPr>
          <p:spPr>
            <a:xfrm>
              <a:off x="4764463" y="2275214"/>
              <a:ext cx="82185" cy="58458"/>
            </a:xfrm>
            <a:custGeom>
              <a:avLst/>
              <a:gdLst>
                <a:gd name="connsiteX0" fmla="*/ 1212 w 82185"/>
                <a:gd name="connsiteY0" fmla="*/ 1261 h 58458"/>
                <a:gd name="connsiteX1" fmla="*/ 53600 w 82185"/>
                <a:gd name="connsiteY1" fmla="*/ 18724 h 58458"/>
                <a:gd name="connsiteX2" fmla="*/ 82175 w 82185"/>
                <a:gd name="connsiteY2" fmla="*/ 17136 h 58458"/>
                <a:gd name="connsiteX3" fmla="*/ 56775 w 82185"/>
                <a:gd name="connsiteY3" fmla="*/ 21899 h 58458"/>
                <a:gd name="connsiteX4" fmla="*/ 44075 w 82185"/>
                <a:gd name="connsiteY4" fmla="*/ 37774 h 58458"/>
                <a:gd name="connsiteX5" fmla="*/ 18675 w 82185"/>
                <a:gd name="connsiteY5" fmla="*/ 58411 h 58458"/>
                <a:gd name="connsiteX6" fmla="*/ 1212 w 82185"/>
                <a:gd name="connsiteY6" fmla="*/ 1261 h 58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185" h="58458">
                  <a:moveTo>
                    <a:pt x="1212" y="1261"/>
                  </a:moveTo>
                  <a:cubicBezTo>
                    <a:pt x="7033" y="-5354"/>
                    <a:pt x="40106" y="16078"/>
                    <a:pt x="53600" y="18724"/>
                  </a:cubicBezTo>
                  <a:cubicBezTo>
                    <a:pt x="67094" y="21370"/>
                    <a:pt x="81646" y="16607"/>
                    <a:pt x="82175" y="17136"/>
                  </a:cubicBezTo>
                  <a:cubicBezTo>
                    <a:pt x="82704" y="17665"/>
                    <a:pt x="63125" y="18459"/>
                    <a:pt x="56775" y="21899"/>
                  </a:cubicBezTo>
                  <a:cubicBezTo>
                    <a:pt x="50425" y="25339"/>
                    <a:pt x="50425" y="31689"/>
                    <a:pt x="44075" y="37774"/>
                  </a:cubicBezTo>
                  <a:cubicBezTo>
                    <a:pt x="37725" y="43859"/>
                    <a:pt x="25290" y="56559"/>
                    <a:pt x="18675" y="58411"/>
                  </a:cubicBezTo>
                  <a:cubicBezTo>
                    <a:pt x="12060" y="60263"/>
                    <a:pt x="-4609" y="7876"/>
                    <a:pt x="1212" y="12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5B9C4EB1-6461-426E-8CEA-0813890754DB}"/>
                </a:ext>
              </a:extLst>
            </p:cNvPr>
            <p:cNvSpPr/>
            <p:nvPr/>
          </p:nvSpPr>
          <p:spPr>
            <a:xfrm>
              <a:off x="4978172" y="2439640"/>
              <a:ext cx="127316" cy="50274"/>
            </a:xfrm>
            <a:custGeom>
              <a:avLst/>
              <a:gdLst>
                <a:gd name="connsiteX0" fmla="*/ 127228 w 127316"/>
                <a:gd name="connsiteY0" fmla="*/ 348 h 50274"/>
                <a:gd name="connsiteX1" fmla="*/ 79603 w 127316"/>
                <a:gd name="connsiteY1" fmla="*/ 25748 h 50274"/>
                <a:gd name="connsiteX2" fmla="*/ 46266 w 127316"/>
                <a:gd name="connsiteY2" fmla="*/ 35273 h 50274"/>
                <a:gd name="connsiteX3" fmla="*/ 228 w 127316"/>
                <a:gd name="connsiteY3" fmla="*/ 47973 h 50274"/>
                <a:gd name="connsiteX4" fmla="*/ 66903 w 127316"/>
                <a:gd name="connsiteY4" fmla="*/ 46385 h 50274"/>
                <a:gd name="connsiteX5" fmla="*/ 127228 w 127316"/>
                <a:gd name="connsiteY5" fmla="*/ 348 h 50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316" h="50274">
                  <a:moveTo>
                    <a:pt x="127228" y="348"/>
                  </a:moveTo>
                  <a:cubicBezTo>
                    <a:pt x="129345" y="-3092"/>
                    <a:pt x="93097" y="19927"/>
                    <a:pt x="79603" y="25748"/>
                  </a:cubicBezTo>
                  <a:cubicBezTo>
                    <a:pt x="66109" y="31569"/>
                    <a:pt x="46266" y="35273"/>
                    <a:pt x="46266" y="35273"/>
                  </a:cubicBezTo>
                  <a:cubicBezTo>
                    <a:pt x="33037" y="38977"/>
                    <a:pt x="-3211" y="46121"/>
                    <a:pt x="228" y="47973"/>
                  </a:cubicBezTo>
                  <a:cubicBezTo>
                    <a:pt x="3667" y="49825"/>
                    <a:pt x="47059" y="52735"/>
                    <a:pt x="66903" y="46385"/>
                  </a:cubicBezTo>
                  <a:cubicBezTo>
                    <a:pt x="86747" y="40035"/>
                    <a:pt x="125111" y="3788"/>
                    <a:pt x="127228" y="3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EBEE2B08-6CF6-46C1-853E-D401DC89CB68}"/>
                </a:ext>
              </a:extLst>
            </p:cNvPr>
            <p:cNvSpPr/>
            <p:nvPr/>
          </p:nvSpPr>
          <p:spPr>
            <a:xfrm>
              <a:off x="4848405" y="2514588"/>
              <a:ext cx="104215" cy="128715"/>
            </a:xfrm>
            <a:custGeom>
              <a:avLst/>
              <a:gdLst>
                <a:gd name="connsiteX0" fmla="*/ 103008 w 104215"/>
                <a:gd name="connsiteY0" fmla="*/ 12 h 128715"/>
                <a:gd name="connsiteX1" fmla="*/ 63320 w 104215"/>
                <a:gd name="connsiteY1" fmla="*/ 46050 h 128715"/>
                <a:gd name="connsiteX2" fmla="*/ 44270 w 104215"/>
                <a:gd name="connsiteY2" fmla="*/ 61925 h 128715"/>
                <a:gd name="connsiteX3" fmla="*/ 22045 w 104215"/>
                <a:gd name="connsiteY3" fmla="*/ 87325 h 128715"/>
                <a:gd name="connsiteX4" fmla="*/ 7758 w 104215"/>
                <a:gd name="connsiteY4" fmla="*/ 112725 h 128715"/>
                <a:gd name="connsiteX5" fmla="*/ 1408 w 104215"/>
                <a:gd name="connsiteY5" fmla="*/ 128600 h 128715"/>
                <a:gd name="connsiteX6" fmla="*/ 34745 w 104215"/>
                <a:gd name="connsiteY6" fmla="*/ 104787 h 128715"/>
                <a:gd name="connsiteX7" fmla="*/ 88720 w 104215"/>
                <a:gd name="connsiteY7" fmla="*/ 50812 h 128715"/>
                <a:gd name="connsiteX8" fmla="*/ 103008 w 104215"/>
                <a:gd name="connsiteY8" fmla="*/ 12 h 12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215" h="128715">
                  <a:moveTo>
                    <a:pt x="103008" y="12"/>
                  </a:moveTo>
                  <a:cubicBezTo>
                    <a:pt x="98775" y="-782"/>
                    <a:pt x="73110" y="35731"/>
                    <a:pt x="63320" y="46050"/>
                  </a:cubicBezTo>
                  <a:cubicBezTo>
                    <a:pt x="53530" y="56369"/>
                    <a:pt x="51149" y="55046"/>
                    <a:pt x="44270" y="61925"/>
                  </a:cubicBezTo>
                  <a:cubicBezTo>
                    <a:pt x="37391" y="68804"/>
                    <a:pt x="28130" y="78858"/>
                    <a:pt x="22045" y="87325"/>
                  </a:cubicBezTo>
                  <a:cubicBezTo>
                    <a:pt x="15960" y="95792"/>
                    <a:pt x="11197" y="105846"/>
                    <a:pt x="7758" y="112725"/>
                  </a:cubicBezTo>
                  <a:cubicBezTo>
                    <a:pt x="4319" y="119604"/>
                    <a:pt x="-3090" y="129923"/>
                    <a:pt x="1408" y="128600"/>
                  </a:cubicBezTo>
                  <a:cubicBezTo>
                    <a:pt x="5906" y="127277"/>
                    <a:pt x="20193" y="117752"/>
                    <a:pt x="34745" y="104787"/>
                  </a:cubicBezTo>
                  <a:cubicBezTo>
                    <a:pt x="49297" y="91822"/>
                    <a:pt x="77608" y="65628"/>
                    <a:pt x="88720" y="50812"/>
                  </a:cubicBezTo>
                  <a:cubicBezTo>
                    <a:pt x="99832" y="35996"/>
                    <a:pt x="107241" y="806"/>
                    <a:pt x="103008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D1E39CA0-2EFD-4008-88B9-47549A83F9DB}"/>
                </a:ext>
              </a:extLst>
            </p:cNvPr>
            <p:cNvSpPr/>
            <p:nvPr/>
          </p:nvSpPr>
          <p:spPr>
            <a:xfrm>
              <a:off x="4838156" y="2791413"/>
              <a:ext cx="86210" cy="124863"/>
            </a:xfrm>
            <a:custGeom>
              <a:avLst/>
              <a:gdLst>
                <a:gd name="connsiteX0" fmla="*/ 544 w 86210"/>
                <a:gd name="connsiteY0" fmla="*/ 4175 h 124863"/>
                <a:gd name="connsiteX1" fmla="*/ 46582 w 86210"/>
                <a:gd name="connsiteY1" fmla="*/ 39100 h 124863"/>
                <a:gd name="connsiteX2" fmla="*/ 56107 w 86210"/>
                <a:gd name="connsiteY2" fmla="*/ 53387 h 124863"/>
                <a:gd name="connsiteX3" fmla="*/ 49757 w 86210"/>
                <a:gd name="connsiteY3" fmla="*/ 72437 h 124863"/>
                <a:gd name="connsiteX4" fmla="*/ 32294 w 86210"/>
                <a:gd name="connsiteY4" fmla="*/ 86725 h 124863"/>
                <a:gd name="connsiteX5" fmla="*/ 22769 w 86210"/>
                <a:gd name="connsiteY5" fmla="*/ 99425 h 124863"/>
                <a:gd name="connsiteX6" fmla="*/ 24357 w 86210"/>
                <a:gd name="connsiteY6" fmla="*/ 113712 h 124863"/>
                <a:gd name="connsiteX7" fmla="*/ 41819 w 86210"/>
                <a:gd name="connsiteY7" fmla="*/ 123237 h 124863"/>
                <a:gd name="connsiteX8" fmla="*/ 83094 w 86210"/>
                <a:gd name="connsiteY8" fmla="*/ 78787 h 124863"/>
                <a:gd name="connsiteX9" fmla="*/ 83094 w 86210"/>
                <a:gd name="connsiteY9" fmla="*/ 43862 h 124863"/>
                <a:gd name="connsiteX10" fmla="*/ 81507 w 86210"/>
                <a:gd name="connsiteY10" fmla="*/ 5762 h 124863"/>
                <a:gd name="connsiteX11" fmla="*/ 544 w 86210"/>
                <a:gd name="connsiteY11" fmla="*/ 4175 h 12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6210" h="124863">
                  <a:moveTo>
                    <a:pt x="544" y="4175"/>
                  </a:moveTo>
                  <a:cubicBezTo>
                    <a:pt x="-5277" y="9731"/>
                    <a:pt x="37322" y="30898"/>
                    <a:pt x="46582" y="39100"/>
                  </a:cubicBezTo>
                  <a:cubicBezTo>
                    <a:pt x="55843" y="47302"/>
                    <a:pt x="55578" y="47831"/>
                    <a:pt x="56107" y="53387"/>
                  </a:cubicBezTo>
                  <a:cubicBezTo>
                    <a:pt x="56636" y="58943"/>
                    <a:pt x="53726" y="66881"/>
                    <a:pt x="49757" y="72437"/>
                  </a:cubicBezTo>
                  <a:cubicBezTo>
                    <a:pt x="45788" y="77993"/>
                    <a:pt x="36792" y="82227"/>
                    <a:pt x="32294" y="86725"/>
                  </a:cubicBezTo>
                  <a:cubicBezTo>
                    <a:pt x="27796" y="91223"/>
                    <a:pt x="24092" y="94927"/>
                    <a:pt x="22769" y="99425"/>
                  </a:cubicBezTo>
                  <a:cubicBezTo>
                    <a:pt x="21446" y="103923"/>
                    <a:pt x="21182" y="109743"/>
                    <a:pt x="24357" y="113712"/>
                  </a:cubicBezTo>
                  <a:cubicBezTo>
                    <a:pt x="27532" y="117681"/>
                    <a:pt x="32030" y="129058"/>
                    <a:pt x="41819" y="123237"/>
                  </a:cubicBezTo>
                  <a:cubicBezTo>
                    <a:pt x="51608" y="117416"/>
                    <a:pt x="76215" y="92016"/>
                    <a:pt x="83094" y="78787"/>
                  </a:cubicBezTo>
                  <a:cubicBezTo>
                    <a:pt x="89973" y="65558"/>
                    <a:pt x="83358" y="56033"/>
                    <a:pt x="83094" y="43862"/>
                  </a:cubicBezTo>
                  <a:cubicBezTo>
                    <a:pt x="82830" y="31691"/>
                    <a:pt x="90503" y="13435"/>
                    <a:pt x="81507" y="5762"/>
                  </a:cubicBezTo>
                  <a:cubicBezTo>
                    <a:pt x="72511" y="-1911"/>
                    <a:pt x="6365" y="-1381"/>
                    <a:pt x="544" y="41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92E27044-E1D8-44F1-B69B-4E66F88F4644}"/>
                </a:ext>
              </a:extLst>
            </p:cNvPr>
            <p:cNvSpPr/>
            <p:nvPr/>
          </p:nvSpPr>
          <p:spPr>
            <a:xfrm>
              <a:off x="4648514" y="2786007"/>
              <a:ext cx="161631" cy="171634"/>
            </a:xfrm>
            <a:custGeom>
              <a:avLst/>
              <a:gdLst>
                <a:gd name="connsiteX0" fmla="*/ 10799 w 161631"/>
                <a:gd name="connsiteY0" fmla="*/ 56 h 171634"/>
                <a:gd name="connsiteX1" fmla="*/ 20324 w 161631"/>
                <a:gd name="connsiteY1" fmla="*/ 55618 h 171634"/>
                <a:gd name="connsiteX2" fmla="*/ 28261 w 161631"/>
                <a:gd name="connsiteY2" fmla="*/ 79431 h 171634"/>
                <a:gd name="connsiteX3" fmla="*/ 66361 w 161631"/>
                <a:gd name="connsiteY3" fmla="*/ 95306 h 171634"/>
                <a:gd name="connsiteX4" fmla="*/ 115574 w 161631"/>
                <a:gd name="connsiteY4" fmla="*/ 96893 h 171634"/>
                <a:gd name="connsiteX5" fmla="*/ 150499 w 161631"/>
                <a:gd name="connsiteY5" fmla="*/ 100068 h 171634"/>
                <a:gd name="connsiteX6" fmla="*/ 150499 w 161631"/>
                <a:gd name="connsiteY6" fmla="*/ 98481 h 171634"/>
                <a:gd name="connsiteX7" fmla="*/ 150499 w 161631"/>
                <a:gd name="connsiteY7" fmla="*/ 119118 h 171634"/>
                <a:gd name="connsiteX8" fmla="*/ 161611 w 161631"/>
                <a:gd name="connsiteY8" fmla="*/ 150868 h 171634"/>
                <a:gd name="connsiteX9" fmla="*/ 147324 w 161631"/>
                <a:gd name="connsiteY9" fmla="*/ 171506 h 171634"/>
                <a:gd name="connsiteX10" fmla="*/ 140974 w 161631"/>
                <a:gd name="connsiteY10" fmla="*/ 141343 h 171634"/>
                <a:gd name="connsiteX11" fmla="*/ 133036 w 161631"/>
                <a:gd name="connsiteY11" fmla="*/ 112768 h 171634"/>
                <a:gd name="connsiteX12" fmla="*/ 117161 w 161631"/>
                <a:gd name="connsiteY12" fmla="*/ 115943 h 171634"/>
                <a:gd name="connsiteX13" fmla="*/ 86999 w 161631"/>
                <a:gd name="connsiteY13" fmla="*/ 123881 h 171634"/>
                <a:gd name="connsiteX14" fmla="*/ 40961 w 161631"/>
                <a:gd name="connsiteY14" fmla="*/ 104831 h 171634"/>
                <a:gd name="connsiteX15" fmla="*/ 2861 w 161631"/>
                <a:gd name="connsiteY15" fmla="*/ 66731 h 171634"/>
                <a:gd name="connsiteX16" fmla="*/ 10799 w 161631"/>
                <a:gd name="connsiteY16" fmla="*/ 56 h 17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1631" h="171634">
                  <a:moveTo>
                    <a:pt x="10799" y="56"/>
                  </a:moveTo>
                  <a:cubicBezTo>
                    <a:pt x="13709" y="-1796"/>
                    <a:pt x="17414" y="42389"/>
                    <a:pt x="20324" y="55618"/>
                  </a:cubicBezTo>
                  <a:cubicBezTo>
                    <a:pt x="23234" y="68847"/>
                    <a:pt x="20588" y="72816"/>
                    <a:pt x="28261" y="79431"/>
                  </a:cubicBezTo>
                  <a:cubicBezTo>
                    <a:pt x="35934" y="86046"/>
                    <a:pt x="51809" y="92396"/>
                    <a:pt x="66361" y="95306"/>
                  </a:cubicBezTo>
                  <a:cubicBezTo>
                    <a:pt x="80913" y="98216"/>
                    <a:pt x="101551" y="96099"/>
                    <a:pt x="115574" y="96893"/>
                  </a:cubicBezTo>
                  <a:cubicBezTo>
                    <a:pt x="129597" y="97687"/>
                    <a:pt x="150499" y="100068"/>
                    <a:pt x="150499" y="100068"/>
                  </a:cubicBezTo>
                  <a:cubicBezTo>
                    <a:pt x="156320" y="100333"/>
                    <a:pt x="150499" y="98481"/>
                    <a:pt x="150499" y="98481"/>
                  </a:cubicBezTo>
                  <a:cubicBezTo>
                    <a:pt x="150499" y="101656"/>
                    <a:pt x="148647" y="110387"/>
                    <a:pt x="150499" y="119118"/>
                  </a:cubicBezTo>
                  <a:cubicBezTo>
                    <a:pt x="152351" y="127849"/>
                    <a:pt x="162140" y="142137"/>
                    <a:pt x="161611" y="150868"/>
                  </a:cubicBezTo>
                  <a:cubicBezTo>
                    <a:pt x="161082" y="159599"/>
                    <a:pt x="150763" y="173093"/>
                    <a:pt x="147324" y="171506"/>
                  </a:cubicBezTo>
                  <a:cubicBezTo>
                    <a:pt x="143885" y="169919"/>
                    <a:pt x="143355" y="151133"/>
                    <a:pt x="140974" y="141343"/>
                  </a:cubicBezTo>
                  <a:cubicBezTo>
                    <a:pt x="138593" y="131553"/>
                    <a:pt x="137005" y="117001"/>
                    <a:pt x="133036" y="112768"/>
                  </a:cubicBezTo>
                  <a:cubicBezTo>
                    <a:pt x="129067" y="108535"/>
                    <a:pt x="124834" y="114091"/>
                    <a:pt x="117161" y="115943"/>
                  </a:cubicBezTo>
                  <a:cubicBezTo>
                    <a:pt x="109488" y="117795"/>
                    <a:pt x="99699" y="125733"/>
                    <a:pt x="86999" y="123881"/>
                  </a:cubicBezTo>
                  <a:cubicBezTo>
                    <a:pt x="74299" y="122029"/>
                    <a:pt x="54984" y="114356"/>
                    <a:pt x="40961" y="104831"/>
                  </a:cubicBezTo>
                  <a:cubicBezTo>
                    <a:pt x="26938" y="95306"/>
                    <a:pt x="11592" y="76785"/>
                    <a:pt x="2861" y="66731"/>
                  </a:cubicBezTo>
                  <a:cubicBezTo>
                    <a:pt x="-5870" y="56677"/>
                    <a:pt x="7889" y="1908"/>
                    <a:pt x="10799" y="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62E35BBD-BBA1-47BB-BC5B-41B526AEAD3C}"/>
                </a:ext>
              </a:extLst>
            </p:cNvPr>
            <p:cNvSpPr/>
            <p:nvPr/>
          </p:nvSpPr>
          <p:spPr>
            <a:xfrm>
              <a:off x="4689379" y="2908300"/>
              <a:ext cx="66878" cy="71243"/>
            </a:xfrm>
            <a:custGeom>
              <a:avLst/>
              <a:gdLst>
                <a:gd name="connsiteX0" fmla="*/ 66771 w 66878"/>
                <a:gd name="connsiteY0" fmla="*/ 0 h 71243"/>
                <a:gd name="connsiteX1" fmla="*/ 15971 w 66878"/>
                <a:gd name="connsiteY1" fmla="*/ 44450 h 71243"/>
                <a:gd name="connsiteX2" fmla="*/ 27084 w 66878"/>
                <a:gd name="connsiteY2" fmla="*/ 58738 h 71243"/>
                <a:gd name="connsiteX3" fmla="*/ 27084 w 66878"/>
                <a:gd name="connsiteY3" fmla="*/ 69850 h 71243"/>
                <a:gd name="connsiteX4" fmla="*/ 15971 w 66878"/>
                <a:gd name="connsiteY4" fmla="*/ 68263 h 71243"/>
                <a:gd name="connsiteX5" fmla="*/ 96 w 66878"/>
                <a:gd name="connsiteY5" fmla="*/ 44450 h 71243"/>
                <a:gd name="connsiteX6" fmla="*/ 66771 w 66878"/>
                <a:gd name="connsiteY6" fmla="*/ 0 h 71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878" h="71243">
                  <a:moveTo>
                    <a:pt x="66771" y="0"/>
                  </a:moveTo>
                  <a:cubicBezTo>
                    <a:pt x="69417" y="0"/>
                    <a:pt x="22585" y="34660"/>
                    <a:pt x="15971" y="44450"/>
                  </a:cubicBezTo>
                  <a:cubicBezTo>
                    <a:pt x="9356" y="54240"/>
                    <a:pt x="25232" y="54505"/>
                    <a:pt x="27084" y="58738"/>
                  </a:cubicBezTo>
                  <a:cubicBezTo>
                    <a:pt x="28936" y="62971"/>
                    <a:pt x="28936" y="68263"/>
                    <a:pt x="27084" y="69850"/>
                  </a:cubicBezTo>
                  <a:cubicBezTo>
                    <a:pt x="25232" y="71437"/>
                    <a:pt x="20469" y="72496"/>
                    <a:pt x="15971" y="68263"/>
                  </a:cubicBezTo>
                  <a:cubicBezTo>
                    <a:pt x="11473" y="64030"/>
                    <a:pt x="-1227" y="54240"/>
                    <a:pt x="96" y="44450"/>
                  </a:cubicBezTo>
                  <a:cubicBezTo>
                    <a:pt x="1419" y="34660"/>
                    <a:pt x="64125" y="0"/>
                    <a:pt x="66771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E6B80306-200F-4555-B812-F332D636D334}"/>
                </a:ext>
              </a:extLst>
            </p:cNvPr>
            <p:cNvSpPr/>
            <p:nvPr/>
          </p:nvSpPr>
          <p:spPr>
            <a:xfrm>
              <a:off x="4570189" y="2854321"/>
              <a:ext cx="398686" cy="244911"/>
            </a:xfrm>
            <a:custGeom>
              <a:avLst/>
              <a:gdLst>
                <a:gd name="connsiteX0" fmla="*/ 224 w 398686"/>
                <a:gd name="connsiteY0" fmla="*/ 4 h 244911"/>
                <a:gd name="connsiteX1" fmla="*/ 20861 w 398686"/>
                <a:gd name="connsiteY1" fmla="*/ 52392 h 244911"/>
                <a:gd name="connsiteX2" fmla="*/ 35149 w 398686"/>
                <a:gd name="connsiteY2" fmla="*/ 52392 h 244911"/>
                <a:gd name="connsiteX3" fmla="*/ 63724 w 398686"/>
                <a:gd name="connsiteY3" fmla="*/ 50804 h 244911"/>
                <a:gd name="connsiteX4" fmla="*/ 84361 w 398686"/>
                <a:gd name="connsiteY4" fmla="*/ 57154 h 244911"/>
                <a:gd name="connsiteX5" fmla="*/ 93886 w 398686"/>
                <a:gd name="connsiteY5" fmla="*/ 66679 h 244911"/>
                <a:gd name="connsiteX6" fmla="*/ 98649 w 398686"/>
                <a:gd name="connsiteY6" fmla="*/ 95254 h 244911"/>
                <a:gd name="connsiteX7" fmla="*/ 114524 w 398686"/>
                <a:gd name="connsiteY7" fmla="*/ 119067 h 244911"/>
                <a:gd name="connsiteX8" fmla="*/ 138336 w 398686"/>
                <a:gd name="connsiteY8" fmla="*/ 128592 h 244911"/>
                <a:gd name="connsiteX9" fmla="*/ 163736 w 398686"/>
                <a:gd name="connsiteY9" fmla="*/ 127004 h 244911"/>
                <a:gd name="connsiteX10" fmla="*/ 185961 w 398686"/>
                <a:gd name="connsiteY10" fmla="*/ 123829 h 244911"/>
                <a:gd name="connsiteX11" fmla="*/ 198661 w 398686"/>
                <a:gd name="connsiteY11" fmla="*/ 125417 h 244911"/>
                <a:gd name="connsiteX12" fmla="*/ 219299 w 398686"/>
                <a:gd name="connsiteY12" fmla="*/ 142879 h 244911"/>
                <a:gd name="connsiteX13" fmla="*/ 241524 w 398686"/>
                <a:gd name="connsiteY13" fmla="*/ 168279 h 244911"/>
                <a:gd name="connsiteX14" fmla="*/ 262161 w 398686"/>
                <a:gd name="connsiteY14" fmla="*/ 198442 h 244911"/>
                <a:gd name="connsiteX15" fmla="*/ 303436 w 398686"/>
                <a:gd name="connsiteY15" fmla="*/ 222254 h 244911"/>
                <a:gd name="connsiteX16" fmla="*/ 366936 w 398686"/>
                <a:gd name="connsiteY16" fmla="*/ 244479 h 244911"/>
                <a:gd name="connsiteX17" fmla="*/ 363761 w 398686"/>
                <a:gd name="connsiteY17" fmla="*/ 201617 h 244911"/>
                <a:gd name="connsiteX18" fmla="*/ 389161 w 398686"/>
                <a:gd name="connsiteY18" fmla="*/ 211142 h 244911"/>
                <a:gd name="connsiteX19" fmla="*/ 398686 w 398686"/>
                <a:gd name="connsiteY19" fmla="*/ 228604 h 244911"/>
                <a:gd name="connsiteX20" fmla="*/ 398686 w 398686"/>
                <a:gd name="connsiteY20" fmla="*/ 228604 h 244911"/>
                <a:gd name="connsiteX21" fmla="*/ 352649 w 398686"/>
                <a:gd name="connsiteY21" fmla="*/ 236542 h 244911"/>
                <a:gd name="connsiteX22" fmla="*/ 268511 w 398686"/>
                <a:gd name="connsiteY22" fmla="*/ 203204 h 244911"/>
                <a:gd name="connsiteX23" fmla="*/ 241524 w 398686"/>
                <a:gd name="connsiteY23" fmla="*/ 176217 h 244911"/>
                <a:gd name="connsiteX24" fmla="*/ 205011 w 398686"/>
                <a:gd name="connsiteY24" fmla="*/ 138117 h 244911"/>
                <a:gd name="connsiteX25" fmla="*/ 162149 w 398686"/>
                <a:gd name="connsiteY25" fmla="*/ 138117 h 244911"/>
                <a:gd name="connsiteX26" fmla="*/ 93886 w 398686"/>
                <a:gd name="connsiteY26" fmla="*/ 125417 h 244911"/>
                <a:gd name="connsiteX27" fmla="*/ 90711 w 398686"/>
                <a:gd name="connsiteY27" fmla="*/ 69854 h 244911"/>
                <a:gd name="connsiteX28" fmla="*/ 35149 w 398686"/>
                <a:gd name="connsiteY28" fmla="*/ 55567 h 244911"/>
                <a:gd name="connsiteX29" fmla="*/ 224 w 398686"/>
                <a:gd name="connsiteY29" fmla="*/ 4 h 24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8686" h="244911">
                  <a:moveTo>
                    <a:pt x="224" y="4"/>
                  </a:moveTo>
                  <a:cubicBezTo>
                    <a:pt x="-2157" y="-525"/>
                    <a:pt x="15040" y="43661"/>
                    <a:pt x="20861" y="52392"/>
                  </a:cubicBezTo>
                  <a:cubicBezTo>
                    <a:pt x="26682" y="61123"/>
                    <a:pt x="28005" y="52657"/>
                    <a:pt x="35149" y="52392"/>
                  </a:cubicBezTo>
                  <a:cubicBezTo>
                    <a:pt x="42293" y="52127"/>
                    <a:pt x="55522" y="50010"/>
                    <a:pt x="63724" y="50804"/>
                  </a:cubicBezTo>
                  <a:cubicBezTo>
                    <a:pt x="71926" y="51598"/>
                    <a:pt x="79334" y="54508"/>
                    <a:pt x="84361" y="57154"/>
                  </a:cubicBezTo>
                  <a:cubicBezTo>
                    <a:pt x="89388" y="59800"/>
                    <a:pt x="91505" y="60329"/>
                    <a:pt x="93886" y="66679"/>
                  </a:cubicBezTo>
                  <a:cubicBezTo>
                    <a:pt x="96267" y="73029"/>
                    <a:pt x="95209" y="86523"/>
                    <a:pt x="98649" y="95254"/>
                  </a:cubicBezTo>
                  <a:cubicBezTo>
                    <a:pt x="102089" y="103985"/>
                    <a:pt x="107910" y="113511"/>
                    <a:pt x="114524" y="119067"/>
                  </a:cubicBezTo>
                  <a:cubicBezTo>
                    <a:pt x="121139" y="124623"/>
                    <a:pt x="130134" y="127269"/>
                    <a:pt x="138336" y="128592"/>
                  </a:cubicBezTo>
                  <a:cubicBezTo>
                    <a:pt x="146538" y="129915"/>
                    <a:pt x="155799" y="127798"/>
                    <a:pt x="163736" y="127004"/>
                  </a:cubicBezTo>
                  <a:cubicBezTo>
                    <a:pt x="171673" y="126210"/>
                    <a:pt x="180140" y="124093"/>
                    <a:pt x="185961" y="123829"/>
                  </a:cubicBezTo>
                  <a:cubicBezTo>
                    <a:pt x="191782" y="123565"/>
                    <a:pt x="193105" y="122242"/>
                    <a:pt x="198661" y="125417"/>
                  </a:cubicBezTo>
                  <a:cubicBezTo>
                    <a:pt x="204217" y="128592"/>
                    <a:pt x="212155" y="135735"/>
                    <a:pt x="219299" y="142879"/>
                  </a:cubicBezTo>
                  <a:cubicBezTo>
                    <a:pt x="226443" y="150023"/>
                    <a:pt x="234380" y="159019"/>
                    <a:pt x="241524" y="168279"/>
                  </a:cubicBezTo>
                  <a:cubicBezTo>
                    <a:pt x="248668" y="177539"/>
                    <a:pt x="251842" y="189446"/>
                    <a:pt x="262161" y="198442"/>
                  </a:cubicBezTo>
                  <a:cubicBezTo>
                    <a:pt x="272480" y="207438"/>
                    <a:pt x="285973" y="214581"/>
                    <a:pt x="303436" y="222254"/>
                  </a:cubicBezTo>
                  <a:cubicBezTo>
                    <a:pt x="320899" y="229927"/>
                    <a:pt x="356882" y="247919"/>
                    <a:pt x="366936" y="244479"/>
                  </a:cubicBezTo>
                  <a:cubicBezTo>
                    <a:pt x="376990" y="241040"/>
                    <a:pt x="360057" y="207173"/>
                    <a:pt x="363761" y="201617"/>
                  </a:cubicBezTo>
                  <a:cubicBezTo>
                    <a:pt x="367465" y="196061"/>
                    <a:pt x="383340" y="206644"/>
                    <a:pt x="389161" y="211142"/>
                  </a:cubicBezTo>
                  <a:cubicBezTo>
                    <a:pt x="394982" y="215640"/>
                    <a:pt x="398686" y="228604"/>
                    <a:pt x="398686" y="228604"/>
                  </a:cubicBezTo>
                  <a:lnTo>
                    <a:pt x="398686" y="228604"/>
                  </a:lnTo>
                  <a:cubicBezTo>
                    <a:pt x="391013" y="229927"/>
                    <a:pt x="374345" y="240775"/>
                    <a:pt x="352649" y="236542"/>
                  </a:cubicBezTo>
                  <a:cubicBezTo>
                    <a:pt x="330953" y="232309"/>
                    <a:pt x="287032" y="213258"/>
                    <a:pt x="268511" y="203204"/>
                  </a:cubicBezTo>
                  <a:cubicBezTo>
                    <a:pt x="249990" y="193150"/>
                    <a:pt x="252107" y="187065"/>
                    <a:pt x="241524" y="176217"/>
                  </a:cubicBezTo>
                  <a:cubicBezTo>
                    <a:pt x="230941" y="165369"/>
                    <a:pt x="218240" y="144467"/>
                    <a:pt x="205011" y="138117"/>
                  </a:cubicBezTo>
                  <a:cubicBezTo>
                    <a:pt x="191782" y="131767"/>
                    <a:pt x="180670" y="140234"/>
                    <a:pt x="162149" y="138117"/>
                  </a:cubicBezTo>
                  <a:cubicBezTo>
                    <a:pt x="143628" y="136000"/>
                    <a:pt x="105792" y="136794"/>
                    <a:pt x="93886" y="125417"/>
                  </a:cubicBezTo>
                  <a:cubicBezTo>
                    <a:pt x="81980" y="114040"/>
                    <a:pt x="100501" y="81496"/>
                    <a:pt x="90711" y="69854"/>
                  </a:cubicBezTo>
                  <a:cubicBezTo>
                    <a:pt x="80922" y="58212"/>
                    <a:pt x="47584" y="62446"/>
                    <a:pt x="35149" y="55567"/>
                  </a:cubicBezTo>
                  <a:cubicBezTo>
                    <a:pt x="22714" y="48688"/>
                    <a:pt x="2605" y="533"/>
                    <a:pt x="224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45B19776-D53E-4643-B02D-370543013A77}"/>
                </a:ext>
              </a:extLst>
            </p:cNvPr>
            <p:cNvSpPr/>
            <p:nvPr/>
          </p:nvSpPr>
          <p:spPr>
            <a:xfrm>
              <a:off x="4555671" y="2863743"/>
              <a:ext cx="418362" cy="250352"/>
            </a:xfrm>
            <a:custGeom>
              <a:avLst/>
              <a:gdLst>
                <a:gd name="connsiteX0" fmla="*/ 454 w 418362"/>
                <a:gd name="connsiteY0" fmla="*/ 107 h 250352"/>
                <a:gd name="connsiteX1" fmla="*/ 13154 w 418362"/>
                <a:gd name="connsiteY1" fmla="*/ 66782 h 250352"/>
                <a:gd name="connsiteX2" fmla="*/ 35379 w 418362"/>
                <a:gd name="connsiteY2" fmla="*/ 90595 h 250352"/>
                <a:gd name="connsiteX3" fmla="*/ 76654 w 418362"/>
                <a:gd name="connsiteY3" fmla="*/ 103295 h 250352"/>
                <a:gd name="connsiteX4" fmla="*/ 87767 w 418362"/>
                <a:gd name="connsiteY4" fmla="*/ 135045 h 250352"/>
                <a:gd name="connsiteX5" fmla="*/ 109992 w 418362"/>
                <a:gd name="connsiteY5" fmla="*/ 165207 h 250352"/>
                <a:gd name="connsiteX6" fmla="*/ 140154 w 418362"/>
                <a:gd name="connsiteY6" fmla="*/ 174732 h 250352"/>
                <a:gd name="connsiteX7" fmla="*/ 140154 w 418362"/>
                <a:gd name="connsiteY7" fmla="*/ 174732 h 250352"/>
                <a:gd name="connsiteX8" fmla="*/ 186192 w 418362"/>
                <a:gd name="connsiteY8" fmla="*/ 189020 h 250352"/>
                <a:gd name="connsiteX9" fmla="*/ 243342 w 418362"/>
                <a:gd name="connsiteY9" fmla="*/ 219182 h 250352"/>
                <a:gd name="connsiteX10" fmla="*/ 305254 w 418362"/>
                <a:gd name="connsiteY10" fmla="*/ 239820 h 250352"/>
                <a:gd name="connsiteX11" fmla="*/ 392567 w 418362"/>
                <a:gd name="connsiteY11" fmla="*/ 247757 h 250352"/>
                <a:gd name="connsiteX12" fmla="*/ 416379 w 418362"/>
                <a:gd name="connsiteY12" fmla="*/ 249345 h 250352"/>
                <a:gd name="connsiteX13" fmla="*/ 411617 w 418362"/>
                <a:gd name="connsiteY13" fmla="*/ 233470 h 250352"/>
                <a:gd name="connsiteX14" fmla="*/ 368754 w 418362"/>
                <a:gd name="connsiteY14" fmla="*/ 233470 h 250352"/>
                <a:gd name="connsiteX15" fmla="*/ 325892 w 418362"/>
                <a:gd name="connsiteY15" fmla="*/ 238232 h 250352"/>
                <a:gd name="connsiteX16" fmla="*/ 289379 w 418362"/>
                <a:gd name="connsiteY16" fmla="*/ 211245 h 250352"/>
                <a:gd name="connsiteX17" fmla="*/ 249692 w 418362"/>
                <a:gd name="connsiteY17" fmla="*/ 190607 h 250352"/>
                <a:gd name="connsiteX18" fmla="*/ 195717 w 418362"/>
                <a:gd name="connsiteY18" fmla="*/ 176320 h 250352"/>
                <a:gd name="connsiteX19" fmla="*/ 130629 w 418362"/>
                <a:gd name="connsiteY19" fmla="*/ 160445 h 250352"/>
                <a:gd name="connsiteX20" fmla="*/ 113167 w 418362"/>
                <a:gd name="connsiteY20" fmla="*/ 144570 h 250352"/>
                <a:gd name="connsiteX21" fmla="*/ 100467 w 418362"/>
                <a:gd name="connsiteY21" fmla="*/ 106470 h 250352"/>
                <a:gd name="connsiteX22" fmla="*/ 90942 w 418362"/>
                <a:gd name="connsiteY22" fmla="*/ 85832 h 250352"/>
                <a:gd name="connsiteX23" fmla="*/ 44904 w 418362"/>
                <a:gd name="connsiteY23" fmla="*/ 69957 h 250352"/>
                <a:gd name="connsiteX24" fmla="*/ 29029 w 418362"/>
                <a:gd name="connsiteY24" fmla="*/ 50907 h 250352"/>
                <a:gd name="connsiteX25" fmla="*/ 454 w 418362"/>
                <a:gd name="connsiteY25" fmla="*/ 107 h 25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18362" h="250352">
                  <a:moveTo>
                    <a:pt x="454" y="107"/>
                  </a:moveTo>
                  <a:cubicBezTo>
                    <a:pt x="-2192" y="2753"/>
                    <a:pt x="7333" y="51701"/>
                    <a:pt x="13154" y="66782"/>
                  </a:cubicBezTo>
                  <a:cubicBezTo>
                    <a:pt x="18975" y="81863"/>
                    <a:pt x="24796" y="84510"/>
                    <a:pt x="35379" y="90595"/>
                  </a:cubicBezTo>
                  <a:cubicBezTo>
                    <a:pt x="45962" y="96680"/>
                    <a:pt x="67923" y="95887"/>
                    <a:pt x="76654" y="103295"/>
                  </a:cubicBezTo>
                  <a:cubicBezTo>
                    <a:pt x="85385" y="110703"/>
                    <a:pt x="82211" y="124726"/>
                    <a:pt x="87767" y="135045"/>
                  </a:cubicBezTo>
                  <a:cubicBezTo>
                    <a:pt x="93323" y="145364"/>
                    <a:pt x="101261" y="158593"/>
                    <a:pt x="109992" y="165207"/>
                  </a:cubicBezTo>
                  <a:cubicBezTo>
                    <a:pt x="118723" y="171821"/>
                    <a:pt x="140154" y="174732"/>
                    <a:pt x="140154" y="174732"/>
                  </a:cubicBezTo>
                  <a:lnTo>
                    <a:pt x="140154" y="174732"/>
                  </a:lnTo>
                  <a:cubicBezTo>
                    <a:pt x="147827" y="177113"/>
                    <a:pt x="168994" y="181612"/>
                    <a:pt x="186192" y="189020"/>
                  </a:cubicBezTo>
                  <a:cubicBezTo>
                    <a:pt x="203390" y="196428"/>
                    <a:pt x="223498" y="210715"/>
                    <a:pt x="243342" y="219182"/>
                  </a:cubicBezTo>
                  <a:cubicBezTo>
                    <a:pt x="263186" y="227649"/>
                    <a:pt x="280383" y="235058"/>
                    <a:pt x="305254" y="239820"/>
                  </a:cubicBezTo>
                  <a:cubicBezTo>
                    <a:pt x="330125" y="244582"/>
                    <a:pt x="374046" y="246170"/>
                    <a:pt x="392567" y="247757"/>
                  </a:cubicBezTo>
                  <a:cubicBezTo>
                    <a:pt x="411088" y="249344"/>
                    <a:pt x="413204" y="251726"/>
                    <a:pt x="416379" y="249345"/>
                  </a:cubicBezTo>
                  <a:cubicBezTo>
                    <a:pt x="419554" y="246964"/>
                    <a:pt x="419554" y="236116"/>
                    <a:pt x="411617" y="233470"/>
                  </a:cubicBezTo>
                  <a:cubicBezTo>
                    <a:pt x="403680" y="230824"/>
                    <a:pt x="383041" y="232676"/>
                    <a:pt x="368754" y="233470"/>
                  </a:cubicBezTo>
                  <a:cubicBezTo>
                    <a:pt x="354467" y="234264"/>
                    <a:pt x="339121" y="241936"/>
                    <a:pt x="325892" y="238232"/>
                  </a:cubicBezTo>
                  <a:cubicBezTo>
                    <a:pt x="312663" y="234528"/>
                    <a:pt x="302079" y="219182"/>
                    <a:pt x="289379" y="211245"/>
                  </a:cubicBezTo>
                  <a:cubicBezTo>
                    <a:pt x="276679" y="203308"/>
                    <a:pt x="265302" y="196428"/>
                    <a:pt x="249692" y="190607"/>
                  </a:cubicBezTo>
                  <a:cubicBezTo>
                    <a:pt x="234082" y="184786"/>
                    <a:pt x="195717" y="176320"/>
                    <a:pt x="195717" y="176320"/>
                  </a:cubicBezTo>
                  <a:cubicBezTo>
                    <a:pt x="175873" y="171293"/>
                    <a:pt x="144387" y="165737"/>
                    <a:pt x="130629" y="160445"/>
                  </a:cubicBezTo>
                  <a:cubicBezTo>
                    <a:pt x="116871" y="155153"/>
                    <a:pt x="118194" y="153566"/>
                    <a:pt x="113167" y="144570"/>
                  </a:cubicBezTo>
                  <a:cubicBezTo>
                    <a:pt x="108140" y="135574"/>
                    <a:pt x="104171" y="116260"/>
                    <a:pt x="100467" y="106470"/>
                  </a:cubicBezTo>
                  <a:cubicBezTo>
                    <a:pt x="96763" y="96680"/>
                    <a:pt x="100202" y="91917"/>
                    <a:pt x="90942" y="85832"/>
                  </a:cubicBezTo>
                  <a:cubicBezTo>
                    <a:pt x="81682" y="79747"/>
                    <a:pt x="55223" y="75778"/>
                    <a:pt x="44904" y="69957"/>
                  </a:cubicBezTo>
                  <a:cubicBezTo>
                    <a:pt x="34585" y="64136"/>
                    <a:pt x="32733" y="57257"/>
                    <a:pt x="29029" y="50907"/>
                  </a:cubicBezTo>
                  <a:cubicBezTo>
                    <a:pt x="25325" y="44557"/>
                    <a:pt x="3100" y="-2539"/>
                    <a:pt x="454" y="1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11053744-14D5-4C66-B0B4-4076D4FD2A47}"/>
                </a:ext>
              </a:extLst>
            </p:cNvPr>
            <p:cNvSpPr/>
            <p:nvPr/>
          </p:nvSpPr>
          <p:spPr>
            <a:xfrm>
              <a:off x="4579823" y="3020714"/>
              <a:ext cx="314042" cy="192908"/>
            </a:xfrm>
            <a:custGeom>
              <a:avLst/>
              <a:gdLst>
                <a:gd name="connsiteX0" fmla="*/ 4877 w 314042"/>
                <a:gd name="connsiteY0" fmla="*/ 1886 h 192908"/>
                <a:gd name="connsiteX1" fmla="*/ 58852 w 314042"/>
                <a:gd name="connsiteY1" fmla="*/ 20936 h 192908"/>
                <a:gd name="connsiteX2" fmla="*/ 60440 w 314042"/>
                <a:gd name="connsiteY2" fmla="*/ 32049 h 192908"/>
                <a:gd name="connsiteX3" fmla="*/ 60440 w 314042"/>
                <a:gd name="connsiteY3" fmla="*/ 52686 h 192908"/>
                <a:gd name="connsiteX4" fmla="*/ 66790 w 314042"/>
                <a:gd name="connsiteY4" fmla="*/ 63799 h 192908"/>
                <a:gd name="connsiteX5" fmla="*/ 108065 w 314042"/>
                <a:gd name="connsiteY5" fmla="*/ 82849 h 192908"/>
                <a:gd name="connsiteX6" fmla="*/ 162040 w 314042"/>
                <a:gd name="connsiteY6" fmla="*/ 105074 h 192908"/>
                <a:gd name="connsiteX7" fmla="*/ 219190 w 314042"/>
                <a:gd name="connsiteY7" fmla="*/ 114599 h 192908"/>
                <a:gd name="connsiteX8" fmla="*/ 246177 w 314042"/>
                <a:gd name="connsiteY8" fmla="*/ 114599 h 192908"/>
                <a:gd name="connsiteX9" fmla="*/ 255702 w 314042"/>
                <a:gd name="connsiteY9" fmla="*/ 122536 h 192908"/>
                <a:gd name="connsiteX10" fmla="*/ 269990 w 314042"/>
                <a:gd name="connsiteY10" fmla="*/ 152699 h 192908"/>
                <a:gd name="connsiteX11" fmla="*/ 312852 w 314042"/>
                <a:gd name="connsiteY11" fmla="*/ 139999 h 192908"/>
                <a:gd name="connsiteX12" fmla="*/ 300152 w 314042"/>
                <a:gd name="connsiteY12" fmla="*/ 163811 h 192908"/>
                <a:gd name="connsiteX13" fmla="*/ 279515 w 314042"/>
                <a:gd name="connsiteY13" fmla="*/ 178099 h 192908"/>
                <a:gd name="connsiteX14" fmla="*/ 249352 w 314042"/>
                <a:gd name="connsiteY14" fmla="*/ 173336 h 192908"/>
                <a:gd name="connsiteX15" fmla="*/ 214427 w 314042"/>
                <a:gd name="connsiteY15" fmla="*/ 192386 h 192908"/>
                <a:gd name="connsiteX16" fmla="*/ 171565 w 314042"/>
                <a:gd name="connsiteY16" fmla="*/ 186036 h 192908"/>
                <a:gd name="connsiteX17" fmla="*/ 135052 w 314042"/>
                <a:gd name="connsiteY17" fmla="*/ 170161 h 192908"/>
                <a:gd name="connsiteX18" fmla="*/ 74727 w 314042"/>
                <a:gd name="connsiteY18" fmla="*/ 144761 h 192908"/>
                <a:gd name="connsiteX19" fmla="*/ 54090 w 314042"/>
                <a:gd name="connsiteY19" fmla="*/ 133649 h 192908"/>
                <a:gd name="connsiteX20" fmla="*/ 19165 w 314042"/>
                <a:gd name="connsiteY20" fmla="*/ 103486 h 192908"/>
                <a:gd name="connsiteX21" fmla="*/ 4877 w 314042"/>
                <a:gd name="connsiteY21" fmla="*/ 71736 h 192908"/>
                <a:gd name="connsiteX22" fmla="*/ 4877 w 314042"/>
                <a:gd name="connsiteY22" fmla="*/ 1886 h 19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14042" h="192908">
                  <a:moveTo>
                    <a:pt x="4877" y="1886"/>
                  </a:moveTo>
                  <a:cubicBezTo>
                    <a:pt x="13873" y="-6581"/>
                    <a:pt x="49592" y="15909"/>
                    <a:pt x="58852" y="20936"/>
                  </a:cubicBezTo>
                  <a:cubicBezTo>
                    <a:pt x="68113" y="25963"/>
                    <a:pt x="60175" y="26757"/>
                    <a:pt x="60440" y="32049"/>
                  </a:cubicBezTo>
                  <a:cubicBezTo>
                    <a:pt x="60705" y="37341"/>
                    <a:pt x="59382" y="47395"/>
                    <a:pt x="60440" y="52686"/>
                  </a:cubicBezTo>
                  <a:cubicBezTo>
                    <a:pt x="61498" y="57977"/>
                    <a:pt x="58853" y="58772"/>
                    <a:pt x="66790" y="63799"/>
                  </a:cubicBezTo>
                  <a:cubicBezTo>
                    <a:pt x="74727" y="68826"/>
                    <a:pt x="92190" y="75970"/>
                    <a:pt x="108065" y="82849"/>
                  </a:cubicBezTo>
                  <a:cubicBezTo>
                    <a:pt x="123940" y="89728"/>
                    <a:pt x="143519" y="99782"/>
                    <a:pt x="162040" y="105074"/>
                  </a:cubicBezTo>
                  <a:cubicBezTo>
                    <a:pt x="180561" y="110366"/>
                    <a:pt x="205167" y="113012"/>
                    <a:pt x="219190" y="114599"/>
                  </a:cubicBezTo>
                  <a:cubicBezTo>
                    <a:pt x="233213" y="116186"/>
                    <a:pt x="240092" y="113276"/>
                    <a:pt x="246177" y="114599"/>
                  </a:cubicBezTo>
                  <a:cubicBezTo>
                    <a:pt x="252262" y="115922"/>
                    <a:pt x="251733" y="116186"/>
                    <a:pt x="255702" y="122536"/>
                  </a:cubicBezTo>
                  <a:cubicBezTo>
                    <a:pt x="259671" y="128886"/>
                    <a:pt x="260465" y="149789"/>
                    <a:pt x="269990" y="152699"/>
                  </a:cubicBezTo>
                  <a:cubicBezTo>
                    <a:pt x="279515" y="155609"/>
                    <a:pt x="307825" y="138147"/>
                    <a:pt x="312852" y="139999"/>
                  </a:cubicBezTo>
                  <a:cubicBezTo>
                    <a:pt x="317879" y="141851"/>
                    <a:pt x="305708" y="157461"/>
                    <a:pt x="300152" y="163811"/>
                  </a:cubicBezTo>
                  <a:cubicBezTo>
                    <a:pt x="294596" y="170161"/>
                    <a:pt x="287982" y="176512"/>
                    <a:pt x="279515" y="178099"/>
                  </a:cubicBezTo>
                  <a:cubicBezTo>
                    <a:pt x="271048" y="179686"/>
                    <a:pt x="260200" y="170955"/>
                    <a:pt x="249352" y="173336"/>
                  </a:cubicBezTo>
                  <a:cubicBezTo>
                    <a:pt x="238504" y="175717"/>
                    <a:pt x="227392" y="190269"/>
                    <a:pt x="214427" y="192386"/>
                  </a:cubicBezTo>
                  <a:cubicBezTo>
                    <a:pt x="201462" y="194503"/>
                    <a:pt x="184794" y="189740"/>
                    <a:pt x="171565" y="186036"/>
                  </a:cubicBezTo>
                  <a:cubicBezTo>
                    <a:pt x="158336" y="182332"/>
                    <a:pt x="135052" y="170161"/>
                    <a:pt x="135052" y="170161"/>
                  </a:cubicBezTo>
                  <a:lnTo>
                    <a:pt x="74727" y="144761"/>
                  </a:lnTo>
                  <a:cubicBezTo>
                    <a:pt x="61233" y="138676"/>
                    <a:pt x="63350" y="140528"/>
                    <a:pt x="54090" y="133649"/>
                  </a:cubicBezTo>
                  <a:cubicBezTo>
                    <a:pt x="44830" y="126770"/>
                    <a:pt x="27367" y="113805"/>
                    <a:pt x="19165" y="103486"/>
                  </a:cubicBezTo>
                  <a:cubicBezTo>
                    <a:pt x="10963" y="93167"/>
                    <a:pt x="8317" y="82584"/>
                    <a:pt x="4877" y="71736"/>
                  </a:cubicBezTo>
                  <a:cubicBezTo>
                    <a:pt x="1437" y="60888"/>
                    <a:pt x="-4119" y="10353"/>
                    <a:pt x="4877" y="18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CB0099B-DE8C-427F-960B-C179CD65D069}"/>
                </a:ext>
              </a:extLst>
            </p:cNvPr>
            <p:cNvSpPr/>
            <p:nvPr/>
          </p:nvSpPr>
          <p:spPr>
            <a:xfrm>
              <a:off x="4676209" y="2865196"/>
              <a:ext cx="942969" cy="520402"/>
            </a:xfrm>
            <a:custGeom>
              <a:avLst/>
              <a:gdLst>
                <a:gd name="connsiteX0" fmla="*/ 937191 w 942969"/>
                <a:gd name="connsiteY0" fmla="*/ 1829 h 520402"/>
                <a:gd name="connsiteX1" fmla="*/ 934016 w 942969"/>
                <a:gd name="connsiteY1" fmla="*/ 84379 h 520402"/>
                <a:gd name="connsiteX2" fmla="*/ 886391 w 942969"/>
                <a:gd name="connsiteY2" fmla="*/ 158992 h 520402"/>
                <a:gd name="connsiteX3" fmla="*/ 768916 w 942969"/>
                <a:gd name="connsiteY3" fmla="*/ 324092 h 520402"/>
                <a:gd name="connsiteX4" fmla="*/ 626041 w 942969"/>
                <a:gd name="connsiteY4" fmla="*/ 416167 h 520402"/>
                <a:gd name="connsiteX5" fmla="*/ 378391 w 942969"/>
                <a:gd name="connsiteY5" fmla="*/ 486017 h 520402"/>
                <a:gd name="connsiteX6" fmla="*/ 173604 w 942969"/>
                <a:gd name="connsiteY6" fmla="*/ 519354 h 520402"/>
                <a:gd name="connsiteX7" fmla="*/ 51366 w 942969"/>
                <a:gd name="connsiteY7" fmla="*/ 511417 h 520402"/>
                <a:gd name="connsiteX8" fmla="*/ 5329 w 942969"/>
                <a:gd name="connsiteY8" fmla="*/ 505067 h 520402"/>
                <a:gd name="connsiteX9" fmla="*/ 167254 w 942969"/>
                <a:gd name="connsiteY9" fmla="*/ 505067 h 520402"/>
                <a:gd name="connsiteX10" fmla="*/ 487929 w 942969"/>
                <a:gd name="connsiteY10" fmla="*/ 482842 h 520402"/>
                <a:gd name="connsiteX11" fmla="*/ 672079 w 942969"/>
                <a:gd name="connsiteY11" fmla="*/ 400292 h 520402"/>
                <a:gd name="connsiteX12" fmla="*/ 872104 w 942969"/>
                <a:gd name="connsiteY12" fmla="*/ 168517 h 520402"/>
                <a:gd name="connsiteX13" fmla="*/ 937191 w 942969"/>
                <a:gd name="connsiteY13" fmla="*/ 1829 h 520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2969" h="520402">
                  <a:moveTo>
                    <a:pt x="937191" y="1829"/>
                  </a:moveTo>
                  <a:cubicBezTo>
                    <a:pt x="947510" y="-12194"/>
                    <a:pt x="942483" y="58185"/>
                    <a:pt x="934016" y="84379"/>
                  </a:cubicBezTo>
                  <a:cubicBezTo>
                    <a:pt x="925549" y="110573"/>
                    <a:pt x="913908" y="119040"/>
                    <a:pt x="886391" y="158992"/>
                  </a:cubicBezTo>
                  <a:cubicBezTo>
                    <a:pt x="858874" y="198944"/>
                    <a:pt x="812307" y="281230"/>
                    <a:pt x="768916" y="324092"/>
                  </a:cubicBezTo>
                  <a:cubicBezTo>
                    <a:pt x="725525" y="366954"/>
                    <a:pt x="691128" y="389180"/>
                    <a:pt x="626041" y="416167"/>
                  </a:cubicBezTo>
                  <a:cubicBezTo>
                    <a:pt x="560954" y="443154"/>
                    <a:pt x="453797" y="468819"/>
                    <a:pt x="378391" y="486017"/>
                  </a:cubicBezTo>
                  <a:cubicBezTo>
                    <a:pt x="302985" y="503215"/>
                    <a:pt x="228108" y="515121"/>
                    <a:pt x="173604" y="519354"/>
                  </a:cubicBezTo>
                  <a:cubicBezTo>
                    <a:pt x="119100" y="523587"/>
                    <a:pt x="79412" y="513798"/>
                    <a:pt x="51366" y="511417"/>
                  </a:cubicBezTo>
                  <a:cubicBezTo>
                    <a:pt x="23320" y="509036"/>
                    <a:pt x="-13986" y="506125"/>
                    <a:pt x="5329" y="505067"/>
                  </a:cubicBezTo>
                  <a:cubicBezTo>
                    <a:pt x="24644" y="504009"/>
                    <a:pt x="86821" y="508771"/>
                    <a:pt x="167254" y="505067"/>
                  </a:cubicBezTo>
                  <a:cubicBezTo>
                    <a:pt x="247687" y="501363"/>
                    <a:pt x="403792" y="500304"/>
                    <a:pt x="487929" y="482842"/>
                  </a:cubicBezTo>
                  <a:cubicBezTo>
                    <a:pt x="572066" y="465380"/>
                    <a:pt x="608050" y="452679"/>
                    <a:pt x="672079" y="400292"/>
                  </a:cubicBezTo>
                  <a:cubicBezTo>
                    <a:pt x="736108" y="347905"/>
                    <a:pt x="827390" y="230694"/>
                    <a:pt x="872104" y="168517"/>
                  </a:cubicBezTo>
                  <a:cubicBezTo>
                    <a:pt x="916818" y="106340"/>
                    <a:pt x="926872" y="15852"/>
                    <a:pt x="937191" y="18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C5B13A3F-081B-4CF1-8CF7-B8510A9868DF}"/>
                </a:ext>
              </a:extLst>
            </p:cNvPr>
            <p:cNvSpPr/>
            <p:nvPr/>
          </p:nvSpPr>
          <p:spPr>
            <a:xfrm>
              <a:off x="4433433" y="2499338"/>
              <a:ext cx="323309" cy="887778"/>
            </a:xfrm>
            <a:custGeom>
              <a:avLst/>
              <a:gdLst>
                <a:gd name="connsiteX0" fmla="*/ 455 w 323309"/>
                <a:gd name="connsiteY0" fmla="*/ 975 h 887778"/>
                <a:gd name="connsiteX1" fmla="*/ 5217 w 323309"/>
                <a:gd name="connsiteY1" fmla="*/ 164487 h 887778"/>
                <a:gd name="connsiteX2" fmla="*/ 14742 w 323309"/>
                <a:gd name="connsiteY2" fmla="*/ 242275 h 887778"/>
                <a:gd name="connsiteX3" fmla="*/ 46492 w 323309"/>
                <a:gd name="connsiteY3" fmla="*/ 439125 h 887778"/>
                <a:gd name="connsiteX4" fmla="*/ 92530 w 323309"/>
                <a:gd name="connsiteY4" fmla="*/ 601050 h 887778"/>
                <a:gd name="connsiteX5" fmla="*/ 117930 w 323309"/>
                <a:gd name="connsiteY5" fmla="*/ 748687 h 887778"/>
                <a:gd name="connsiteX6" fmla="*/ 149680 w 323309"/>
                <a:gd name="connsiteY6" fmla="*/ 793137 h 887778"/>
                <a:gd name="connsiteX7" fmla="*/ 319542 w 323309"/>
                <a:gd name="connsiteY7" fmla="*/ 883625 h 887778"/>
                <a:gd name="connsiteX8" fmla="*/ 259217 w 323309"/>
                <a:gd name="connsiteY8" fmla="*/ 867750 h 887778"/>
                <a:gd name="connsiteX9" fmla="*/ 163967 w 323309"/>
                <a:gd name="connsiteY9" fmla="*/ 824887 h 887778"/>
                <a:gd name="connsiteX10" fmla="*/ 127455 w 323309"/>
                <a:gd name="connsiteY10" fmla="*/ 740750 h 887778"/>
                <a:gd name="connsiteX11" fmla="*/ 78242 w 323309"/>
                <a:gd name="connsiteY11" fmla="*/ 501037 h 887778"/>
                <a:gd name="connsiteX12" fmla="*/ 44905 w 323309"/>
                <a:gd name="connsiteY12" fmla="*/ 366100 h 887778"/>
                <a:gd name="connsiteX13" fmla="*/ 16330 w 323309"/>
                <a:gd name="connsiteY13" fmla="*/ 108925 h 887778"/>
                <a:gd name="connsiteX14" fmla="*/ 455 w 323309"/>
                <a:gd name="connsiteY14" fmla="*/ 975 h 88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3309" h="887778">
                  <a:moveTo>
                    <a:pt x="455" y="975"/>
                  </a:moveTo>
                  <a:cubicBezTo>
                    <a:pt x="-1397" y="10235"/>
                    <a:pt x="2836" y="124270"/>
                    <a:pt x="5217" y="164487"/>
                  </a:cubicBezTo>
                  <a:cubicBezTo>
                    <a:pt x="7598" y="204704"/>
                    <a:pt x="7863" y="196502"/>
                    <a:pt x="14742" y="242275"/>
                  </a:cubicBezTo>
                  <a:cubicBezTo>
                    <a:pt x="21621" y="288048"/>
                    <a:pt x="33527" y="379329"/>
                    <a:pt x="46492" y="439125"/>
                  </a:cubicBezTo>
                  <a:cubicBezTo>
                    <a:pt x="59457" y="498921"/>
                    <a:pt x="80624" y="549456"/>
                    <a:pt x="92530" y="601050"/>
                  </a:cubicBezTo>
                  <a:cubicBezTo>
                    <a:pt x="104436" y="652644"/>
                    <a:pt x="108405" y="716673"/>
                    <a:pt x="117930" y="748687"/>
                  </a:cubicBezTo>
                  <a:cubicBezTo>
                    <a:pt x="127455" y="780701"/>
                    <a:pt x="116078" y="770647"/>
                    <a:pt x="149680" y="793137"/>
                  </a:cubicBezTo>
                  <a:cubicBezTo>
                    <a:pt x="183282" y="815627"/>
                    <a:pt x="301286" y="871190"/>
                    <a:pt x="319542" y="883625"/>
                  </a:cubicBezTo>
                  <a:cubicBezTo>
                    <a:pt x="337798" y="896061"/>
                    <a:pt x="285146" y="877540"/>
                    <a:pt x="259217" y="867750"/>
                  </a:cubicBezTo>
                  <a:cubicBezTo>
                    <a:pt x="233288" y="857960"/>
                    <a:pt x="185927" y="846054"/>
                    <a:pt x="163967" y="824887"/>
                  </a:cubicBezTo>
                  <a:cubicBezTo>
                    <a:pt x="142007" y="803720"/>
                    <a:pt x="141743" y="794725"/>
                    <a:pt x="127455" y="740750"/>
                  </a:cubicBezTo>
                  <a:cubicBezTo>
                    <a:pt x="113168" y="686775"/>
                    <a:pt x="92000" y="563479"/>
                    <a:pt x="78242" y="501037"/>
                  </a:cubicBezTo>
                  <a:cubicBezTo>
                    <a:pt x="64484" y="438595"/>
                    <a:pt x="55224" y="431452"/>
                    <a:pt x="44905" y="366100"/>
                  </a:cubicBezTo>
                  <a:cubicBezTo>
                    <a:pt x="34586" y="300748"/>
                    <a:pt x="22945" y="167927"/>
                    <a:pt x="16330" y="108925"/>
                  </a:cubicBezTo>
                  <a:cubicBezTo>
                    <a:pt x="9715" y="49923"/>
                    <a:pt x="2307" y="-8285"/>
                    <a:pt x="455" y="9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CA17ACB2-5EF2-4B5A-8433-B01FB9629BE1}"/>
                </a:ext>
              </a:extLst>
            </p:cNvPr>
            <p:cNvSpPr/>
            <p:nvPr/>
          </p:nvSpPr>
          <p:spPr>
            <a:xfrm>
              <a:off x="4768850" y="2517022"/>
              <a:ext cx="167339" cy="316667"/>
            </a:xfrm>
            <a:custGeom>
              <a:avLst/>
              <a:gdLst>
                <a:gd name="connsiteX0" fmla="*/ 166688 w 167339"/>
                <a:gd name="connsiteY0" fmla="*/ 2341 h 316667"/>
                <a:gd name="connsiteX1" fmla="*/ 71438 w 167339"/>
                <a:gd name="connsiteY1" fmla="*/ 108703 h 316667"/>
                <a:gd name="connsiteX2" fmla="*/ 31750 w 167339"/>
                <a:gd name="connsiteY2" fmla="*/ 172203 h 316667"/>
                <a:gd name="connsiteX3" fmla="*/ 7938 w 167339"/>
                <a:gd name="connsiteY3" fmla="*/ 226178 h 316667"/>
                <a:gd name="connsiteX4" fmla="*/ 0 w 167339"/>
                <a:gd name="connsiteY4" fmla="*/ 315078 h 316667"/>
                <a:gd name="connsiteX5" fmla="*/ 7938 w 167339"/>
                <a:gd name="connsiteY5" fmla="*/ 278566 h 316667"/>
                <a:gd name="connsiteX6" fmla="*/ 19050 w 167339"/>
                <a:gd name="connsiteY6" fmla="*/ 219828 h 316667"/>
                <a:gd name="connsiteX7" fmla="*/ 166688 w 167339"/>
                <a:gd name="connsiteY7" fmla="*/ 2341 h 316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339" h="316667">
                  <a:moveTo>
                    <a:pt x="166688" y="2341"/>
                  </a:moveTo>
                  <a:cubicBezTo>
                    <a:pt x="175419" y="-16180"/>
                    <a:pt x="93928" y="80393"/>
                    <a:pt x="71438" y="108703"/>
                  </a:cubicBezTo>
                  <a:cubicBezTo>
                    <a:pt x="48948" y="137013"/>
                    <a:pt x="42333" y="152624"/>
                    <a:pt x="31750" y="172203"/>
                  </a:cubicBezTo>
                  <a:cubicBezTo>
                    <a:pt x="21167" y="191782"/>
                    <a:pt x="13230" y="202365"/>
                    <a:pt x="7938" y="226178"/>
                  </a:cubicBezTo>
                  <a:cubicBezTo>
                    <a:pt x="2646" y="249991"/>
                    <a:pt x="0" y="306347"/>
                    <a:pt x="0" y="315078"/>
                  </a:cubicBezTo>
                  <a:cubicBezTo>
                    <a:pt x="0" y="323809"/>
                    <a:pt x="4763" y="294441"/>
                    <a:pt x="7938" y="278566"/>
                  </a:cubicBezTo>
                  <a:cubicBezTo>
                    <a:pt x="11113" y="262691"/>
                    <a:pt x="-4762" y="263749"/>
                    <a:pt x="19050" y="219828"/>
                  </a:cubicBezTo>
                  <a:cubicBezTo>
                    <a:pt x="42862" y="175907"/>
                    <a:pt x="157957" y="20862"/>
                    <a:pt x="166688" y="2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3648F342-CACD-46D9-A54D-671B736C80C6}"/>
                </a:ext>
              </a:extLst>
            </p:cNvPr>
            <p:cNvSpPr/>
            <p:nvPr/>
          </p:nvSpPr>
          <p:spPr>
            <a:xfrm>
              <a:off x="5003918" y="2591927"/>
              <a:ext cx="71392" cy="161126"/>
            </a:xfrm>
            <a:custGeom>
              <a:avLst/>
              <a:gdLst>
                <a:gd name="connsiteX0" fmla="*/ 1470 w 71392"/>
                <a:gd name="connsiteY0" fmla="*/ 461 h 161126"/>
                <a:gd name="connsiteX1" fmla="*/ 6232 w 71392"/>
                <a:gd name="connsiteY1" fmla="*/ 63961 h 161126"/>
                <a:gd name="connsiteX2" fmla="*/ 39570 w 71392"/>
                <a:gd name="connsiteY2" fmla="*/ 138573 h 161126"/>
                <a:gd name="connsiteX3" fmla="*/ 71320 w 71392"/>
                <a:gd name="connsiteY3" fmla="*/ 160798 h 161126"/>
                <a:gd name="connsiteX4" fmla="*/ 47507 w 71392"/>
                <a:gd name="connsiteY4" fmla="*/ 125873 h 161126"/>
                <a:gd name="connsiteX5" fmla="*/ 23695 w 71392"/>
                <a:gd name="connsiteY5" fmla="*/ 97298 h 161126"/>
                <a:gd name="connsiteX6" fmla="*/ 1470 w 71392"/>
                <a:gd name="connsiteY6" fmla="*/ 461 h 16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92" h="161126">
                  <a:moveTo>
                    <a:pt x="1470" y="461"/>
                  </a:moveTo>
                  <a:cubicBezTo>
                    <a:pt x="-1441" y="-5095"/>
                    <a:pt x="-118" y="40942"/>
                    <a:pt x="6232" y="63961"/>
                  </a:cubicBezTo>
                  <a:cubicBezTo>
                    <a:pt x="12582" y="86980"/>
                    <a:pt x="28722" y="122434"/>
                    <a:pt x="39570" y="138573"/>
                  </a:cubicBezTo>
                  <a:cubicBezTo>
                    <a:pt x="50418" y="154712"/>
                    <a:pt x="69997" y="162915"/>
                    <a:pt x="71320" y="160798"/>
                  </a:cubicBezTo>
                  <a:cubicBezTo>
                    <a:pt x="72643" y="158681"/>
                    <a:pt x="55444" y="136456"/>
                    <a:pt x="47507" y="125873"/>
                  </a:cubicBezTo>
                  <a:cubicBezTo>
                    <a:pt x="39570" y="115290"/>
                    <a:pt x="30309" y="112644"/>
                    <a:pt x="23695" y="97298"/>
                  </a:cubicBezTo>
                  <a:cubicBezTo>
                    <a:pt x="17081" y="81952"/>
                    <a:pt x="4381" y="6017"/>
                    <a:pt x="1470" y="4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FCD4937F-9A09-4D1C-AA78-915AEF7933EB}"/>
                </a:ext>
              </a:extLst>
            </p:cNvPr>
            <p:cNvSpPr/>
            <p:nvPr/>
          </p:nvSpPr>
          <p:spPr>
            <a:xfrm>
              <a:off x="4794823" y="2624435"/>
              <a:ext cx="275474" cy="294919"/>
            </a:xfrm>
            <a:custGeom>
              <a:avLst/>
              <a:gdLst>
                <a:gd name="connsiteX0" fmla="*/ 274065 w 275474"/>
                <a:gd name="connsiteY0" fmla="*/ 147340 h 294919"/>
                <a:gd name="connsiteX1" fmla="*/ 231202 w 275474"/>
                <a:gd name="connsiteY1" fmla="*/ 96540 h 294919"/>
                <a:gd name="connsiteX2" fmla="*/ 194690 w 275474"/>
                <a:gd name="connsiteY2" fmla="*/ 10815 h 294919"/>
                <a:gd name="connsiteX3" fmla="*/ 158177 w 275474"/>
                <a:gd name="connsiteY3" fmla="*/ 1290 h 294919"/>
                <a:gd name="connsiteX4" fmla="*/ 113727 w 275474"/>
                <a:gd name="connsiteY4" fmla="*/ 2878 h 294919"/>
                <a:gd name="connsiteX5" fmla="*/ 59752 w 275474"/>
                <a:gd name="connsiteY5" fmla="*/ 26690 h 294919"/>
                <a:gd name="connsiteX6" fmla="*/ 16890 w 275474"/>
                <a:gd name="connsiteY6" fmla="*/ 87015 h 294919"/>
                <a:gd name="connsiteX7" fmla="*/ 2602 w 275474"/>
                <a:gd name="connsiteY7" fmla="*/ 115590 h 294919"/>
                <a:gd name="connsiteX8" fmla="*/ 66102 w 275474"/>
                <a:gd name="connsiteY8" fmla="*/ 166390 h 294919"/>
                <a:gd name="connsiteX9" fmla="*/ 115315 w 275474"/>
                <a:gd name="connsiteY9" fmla="*/ 183853 h 294919"/>
                <a:gd name="connsiteX10" fmla="*/ 126427 w 275474"/>
                <a:gd name="connsiteY10" fmla="*/ 204490 h 294919"/>
                <a:gd name="connsiteX11" fmla="*/ 126427 w 275474"/>
                <a:gd name="connsiteY11" fmla="*/ 272753 h 294919"/>
                <a:gd name="connsiteX12" fmla="*/ 91502 w 275474"/>
                <a:gd name="connsiteY12" fmla="*/ 293390 h 294919"/>
                <a:gd name="connsiteX13" fmla="*/ 148652 w 275474"/>
                <a:gd name="connsiteY13" fmla="*/ 237828 h 294919"/>
                <a:gd name="connsiteX14" fmla="*/ 147065 w 275474"/>
                <a:gd name="connsiteY14" fmla="*/ 163215 h 294919"/>
                <a:gd name="connsiteX15" fmla="*/ 126427 w 275474"/>
                <a:gd name="connsiteY15" fmla="*/ 128290 h 294919"/>
                <a:gd name="connsiteX16" fmla="*/ 124840 w 275474"/>
                <a:gd name="connsiteY16" fmla="*/ 93365 h 294919"/>
                <a:gd name="connsiteX17" fmla="*/ 142302 w 275474"/>
                <a:gd name="connsiteY17" fmla="*/ 53678 h 294919"/>
                <a:gd name="connsiteX18" fmla="*/ 175640 w 275474"/>
                <a:gd name="connsiteY18" fmla="*/ 107653 h 294919"/>
                <a:gd name="connsiteX19" fmla="*/ 274065 w 275474"/>
                <a:gd name="connsiteY19" fmla="*/ 147340 h 2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5474" h="294919">
                  <a:moveTo>
                    <a:pt x="274065" y="147340"/>
                  </a:moveTo>
                  <a:cubicBezTo>
                    <a:pt x="283325" y="145488"/>
                    <a:pt x="244431" y="119294"/>
                    <a:pt x="231202" y="96540"/>
                  </a:cubicBezTo>
                  <a:cubicBezTo>
                    <a:pt x="217973" y="73786"/>
                    <a:pt x="206861" y="26690"/>
                    <a:pt x="194690" y="10815"/>
                  </a:cubicBezTo>
                  <a:cubicBezTo>
                    <a:pt x="182519" y="-5060"/>
                    <a:pt x="171671" y="2613"/>
                    <a:pt x="158177" y="1290"/>
                  </a:cubicBezTo>
                  <a:cubicBezTo>
                    <a:pt x="144683" y="-33"/>
                    <a:pt x="130131" y="-1355"/>
                    <a:pt x="113727" y="2878"/>
                  </a:cubicBezTo>
                  <a:cubicBezTo>
                    <a:pt x="97323" y="7111"/>
                    <a:pt x="75891" y="12667"/>
                    <a:pt x="59752" y="26690"/>
                  </a:cubicBezTo>
                  <a:cubicBezTo>
                    <a:pt x="43613" y="40713"/>
                    <a:pt x="26415" y="72198"/>
                    <a:pt x="16890" y="87015"/>
                  </a:cubicBezTo>
                  <a:cubicBezTo>
                    <a:pt x="7365" y="101832"/>
                    <a:pt x="-5600" y="102361"/>
                    <a:pt x="2602" y="115590"/>
                  </a:cubicBezTo>
                  <a:cubicBezTo>
                    <a:pt x="10804" y="128819"/>
                    <a:pt x="47316" y="155013"/>
                    <a:pt x="66102" y="166390"/>
                  </a:cubicBezTo>
                  <a:cubicBezTo>
                    <a:pt x="84887" y="177767"/>
                    <a:pt x="105261" y="177503"/>
                    <a:pt x="115315" y="183853"/>
                  </a:cubicBezTo>
                  <a:cubicBezTo>
                    <a:pt x="125369" y="190203"/>
                    <a:pt x="124575" y="189673"/>
                    <a:pt x="126427" y="204490"/>
                  </a:cubicBezTo>
                  <a:cubicBezTo>
                    <a:pt x="128279" y="219307"/>
                    <a:pt x="132248" y="257936"/>
                    <a:pt x="126427" y="272753"/>
                  </a:cubicBezTo>
                  <a:cubicBezTo>
                    <a:pt x="120606" y="287570"/>
                    <a:pt x="87798" y="299211"/>
                    <a:pt x="91502" y="293390"/>
                  </a:cubicBezTo>
                  <a:cubicBezTo>
                    <a:pt x="95206" y="287569"/>
                    <a:pt x="139391" y="259524"/>
                    <a:pt x="148652" y="237828"/>
                  </a:cubicBezTo>
                  <a:cubicBezTo>
                    <a:pt x="157912" y="216132"/>
                    <a:pt x="150769" y="181471"/>
                    <a:pt x="147065" y="163215"/>
                  </a:cubicBezTo>
                  <a:cubicBezTo>
                    <a:pt x="143361" y="144959"/>
                    <a:pt x="130131" y="139932"/>
                    <a:pt x="126427" y="128290"/>
                  </a:cubicBezTo>
                  <a:cubicBezTo>
                    <a:pt x="122723" y="116648"/>
                    <a:pt x="122194" y="105800"/>
                    <a:pt x="124840" y="93365"/>
                  </a:cubicBezTo>
                  <a:cubicBezTo>
                    <a:pt x="127486" y="80930"/>
                    <a:pt x="133835" y="51297"/>
                    <a:pt x="142302" y="53678"/>
                  </a:cubicBezTo>
                  <a:cubicBezTo>
                    <a:pt x="150769" y="56059"/>
                    <a:pt x="155796" y="91514"/>
                    <a:pt x="175640" y="107653"/>
                  </a:cubicBezTo>
                  <a:cubicBezTo>
                    <a:pt x="195484" y="123792"/>
                    <a:pt x="264805" y="149192"/>
                    <a:pt x="274065" y="147340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36B53263-F602-462D-B87F-801520884F2F}"/>
                </a:ext>
              </a:extLst>
            </p:cNvPr>
            <p:cNvSpPr/>
            <p:nvPr/>
          </p:nvSpPr>
          <p:spPr>
            <a:xfrm>
              <a:off x="4589480" y="1826036"/>
              <a:ext cx="304824" cy="401344"/>
            </a:xfrm>
            <a:custGeom>
              <a:avLst/>
              <a:gdLst>
                <a:gd name="connsiteX0" fmla="*/ 304783 w 304824"/>
                <a:gd name="connsiteY0" fmla="*/ 1177 h 401344"/>
                <a:gd name="connsiteX1" fmla="*/ 123808 w 304824"/>
                <a:gd name="connsiteY1" fmla="*/ 156752 h 401344"/>
                <a:gd name="connsiteX2" fmla="*/ 31733 w 304824"/>
                <a:gd name="connsiteY2" fmla="*/ 348839 h 401344"/>
                <a:gd name="connsiteX3" fmla="*/ 53958 w 304824"/>
                <a:gd name="connsiteY3" fmla="*/ 398052 h 401344"/>
                <a:gd name="connsiteX4" fmla="*/ 1570 w 304824"/>
                <a:gd name="connsiteY4" fmla="*/ 388527 h 401344"/>
                <a:gd name="connsiteX5" fmla="*/ 25383 w 304824"/>
                <a:gd name="connsiteY5" fmla="*/ 321852 h 401344"/>
                <a:gd name="connsiteX6" fmla="*/ 139683 w 304824"/>
                <a:gd name="connsiteY6" fmla="*/ 98014 h 401344"/>
                <a:gd name="connsiteX7" fmla="*/ 304783 w 304824"/>
                <a:gd name="connsiteY7" fmla="*/ 1177 h 40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24" h="401344">
                  <a:moveTo>
                    <a:pt x="304783" y="1177"/>
                  </a:moveTo>
                  <a:cubicBezTo>
                    <a:pt x="302137" y="10967"/>
                    <a:pt x="169316" y="98808"/>
                    <a:pt x="123808" y="156752"/>
                  </a:cubicBezTo>
                  <a:cubicBezTo>
                    <a:pt x="78300" y="214696"/>
                    <a:pt x="43375" y="308622"/>
                    <a:pt x="31733" y="348839"/>
                  </a:cubicBezTo>
                  <a:cubicBezTo>
                    <a:pt x="20091" y="389056"/>
                    <a:pt x="58985" y="391437"/>
                    <a:pt x="53958" y="398052"/>
                  </a:cubicBezTo>
                  <a:cubicBezTo>
                    <a:pt x="48931" y="404667"/>
                    <a:pt x="6333" y="401227"/>
                    <a:pt x="1570" y="388527"/>
                  </a:cubicBezTo>
                  <a:cubicBezTo>
                    <a:pt x="-3193" y="375827"/>
                    <a:pt x="2364" y="370271"/>
                    <a:pt x="25383" y="321852"/>
                  </a:cubicBezTo>
                  <a:cubicBezTo>
                    <a:pt x="48402" y="273433"/>
                    <a:pt x="95233" y="151725"/>
                    <a:pt x="139683" y="98014"/>
                  </a:cubicBezTo>
                  <a:cubicBezTo>
                    <a:pt x="184133" y="44304"/>
                    <a:pt x="307429" y="-8613"/>
                    <a:pt x="304783" y="11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B42DBBEE-16F0-4E44-B82E-279AF3382524}"/>
                </a:ext>
              </a:extLst>
            </p:cNvPr>
            <p:cNvSpPr/>
            <p:nvPr/>
          </p:nvSpPr>
          <p:spPr>
            <a:xfrm>
              <a:off x="4537835" y="2225332"/>
              <a:ext cx="70678" cy="334964"/>
            </a:xfrm>
            <a:custGeom>
              <a:avLst/>
              <a:gdLst>
                <a:gd name="connsiteX0" fmla="*/ 70678 w 70678"/>
                <a:gd name="connsiteY0" fmla="*/ 343 h 334964"/>
                <a:gd name="connsiteX1" fmla="*/ 37340 w 70678"/>
                <a:gd name="connsiteY1" fmla="*/ 87656 h 334964"/>
                <a:gd name="connsiteX2" fmla="*/ 8765 w 70678"/>
                <a:gd name="connsiteY2" fmla="*/ 178143 h 334964"/>
                <a:gd name="connsiteX3" fmla="*/ 4003 w 70678"/>
                <a:gd name="connsiteY3" fmla="*/ 208306 h 334964"/>
                <a:gd name="connsiteX4" fmla="*/ 62740 w 70678"/>
                <a:gd name="connsiteY4" fmla="*/ 332131 h 334964"/>
                <a:gd name="connsiteX5" fmla="*/ 26228 w 70678"/>
                <a:gd name="connsiteY5" fmla="*/ 289268 h 334964"/>
                <a:gd name="connsiteX6" fmla="*/ 18290 w 70678"/>
                <a:gd name="connsiteY6" fmla="*/ 222593 h 334964"/>
                <a:gd name="connsiteX7" fmla="*/ 37340 w 70678"/>
                <a:gd name="connsiteY7" fmla="*/ 120993 h 334964"/>
                <a:gd name="connsiteX8" fmla="*/ 70678 w 70678"/>
                <a:gd name="connsiteY8" fmla="*/ 343 h 334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678" h="334964">
                  <a:moveTo>
                    <a:pt x="70678" y="343"/>
                  </a:moveTo>
                  <a:cubicBezTo>
                    <a:pt x="70678" y="-5213"/>
                    <a:pt x="47659" y="58023"/>
                    <a:pt x="37340" y="87656"/>
                  </a:cubicBezTo>
                  <a:cubicBezTo>
                    <a:pt x="27021" y="117289"/>
                    <a:pt x="14321" y="158035"/>
                    <a:pt x="8765" y="178143"/>
                  </a:cubicBezTo>
                  <a:cubicBezTo>
                    <a:pt x="3209" y="198251"/>
                    <a:pt x="-4993" y="182641"/>
                    <a:pt x="4003" y="208306"/>
                  </a:cubicBezTo>
                  <a:cubicBezTo>
                    <a:pt x="12999" y="233971"/>
                    <a:pt x="59036" y="318637"/>
                    <a:pt x="62740" y="332131"/>
                  </a:cubicBezTo>
                  <a:cubicBezTo>
                    <a:pt x="66444" y="345625"/>
                    <a:pt x="33636" y="307524"/>
                    <a:pt x="26228" y="289268"/>
                  </a:cubicBezTo>
                  <a:cubicBezTo>
                    <a:pt x="18820" y="271012"/>
                    <a:pt x="16438" y="250639"/>
                    <a:pt x="18290" y="222593"/>
                  </a:cubicBezTo>
                  <a:cubicBezTo>
                    <a:pt x="20142" y="194547"/>
                    <a:pt x="27815" y="155918"/>
                    <a:pt x="37340" y="120993"/>
                  </a:cubicBezTo>
                  <a:cubicBezTo>
                    <a:pt x="46865" y="86068"/>
                    <a:pt x="70678" y="5899"/>
                    <a:pt x="70678" y="3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7D51A3F-BBA7-4D41-8848-7FF752AAC8BF}"/>
                </a:ext>
              </a:extLst>
            </p:cNvPr>
            <p:cNvSpPr/>
            <p:nvPr/>
          </p:nvSpPr>
          <p:spPr>
            <a:xfrm>
              <a:off x="4554610" y="1811198"/>
              <a:ext cx="160302" cy="400470"/>
            </a:xfrm>
            <a:custGeom>
              <a:avLst/>
              <a:gdLst>
                <a:gd name="connsiteX0" fmla="*/ 160265 w 160302"/>
                <a:gd name="connsiteY0" fmla="*/ 140 h 400470"/>
                <a:gd name="connsiteX1" fmla="*/ 79303 w 160302"/>
                <a:gd name="connsiteY1" fmla="*/ 160477 h 400470"/>
                <a:gd name="connsiteX2" fmla="*/ 9453 w 160302"/>
                <a:gd name="connsiteY2" fmla="*/ 284302 h 400470"/>
                <a:gd name="connsiteX3" fmla="*/ 1515 w 160302"/>
                <a:gd name="connsiteY3" fmla="*/ 400190 h 400470"/>
                <a:gd name="connsiteX4" fmla="*/ 17390 w 160302"/>
                <a:gd name="connsiteY4" fmla="*/ 312877 h 400470"/>
                <a:gd name="connsiteX5" fmla="*/ 88828 w 160302"/>
                <a:gd name="connsiteY5" fmla="*/ 189052 h 400470"/>
                <a:gd name="connsiteX6" fmla="*/ 160265 w 160302"/>
                <a:gd name="connsiteY6" fmla="*/ 140 h 40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302" h="400470">
                  <a:moveTo>
                    <a:pt x="160265" y="140"/>
                  </a:moveTo>
                  <a:cubicBezTo>
                    <a:pt x="158678" y="-4622"/>
                    <a:pt x="104438" y="113117"/>
                    <a:pt x="79303" y="160477"/>
                  </a:cubicBezTo>
                  <a:cubicBezTo>
                    <a:pt x="54168" y="207837"/>
                    <a:pt x="22418" y="244350"/>
                    <a:pt x="9453" y="284302"/>
                  </a:cubicBezTo>
                  <a:cubicBezTo>
                    <a:pt x="-3512" y="324254"/>
                    <a:pt x="192" y="395428"/>
                    <a:pt x="1515" y="400190"/>
                  </a:cubicBezTo>
                  <a:cubicBezTo>
                    <a:pt x="2838" y="404952"/>
                    <a:pt x="2838" y="348067"/>
                    <a:pt x="17390" y="312877"/>
                  </a:cubicBezTo>
                  <a:cubicBezTo>
                    <a:pt x="31942" y="277687"/>
                    <a:pt x="65280" y="239852"/>
                    <a:pt x="88828" y="189052"/>
                  </a:cubicBezTo>
                  <a:cubicBezTo>
                    <a:pt x="112376" y="138252"/>
                    <a:pt x="161852" y="4902"/>
                    <a:pt x="160265" y="1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5E4B732A-1D3A-48F6-9F0F-7AAA5EF7D924}"/>
                </a:ext>
              </a:extLst>
            </p:cNvPr>
            <p:cNvSpPr/>
            <p:nvPr/>
          </p:nvSpPr>
          <p:spPr>
            <a:xfrm>
              <a:off x="4486462" y="2266825"/>
              <a:ext cx="58594" cy="186125"/>
            </a:xfrm>
            <a:custGeom>
              <a:avLst/>
              <a:gdLst>
                <a:gd name="connsiteX0" fmla="*/ 10926 w 58594"/>
                <a:gd name="connsiteY0" fmla="*/ 125 h 186125"/>
                <a:gd name="connsiteX1" fmla="*/ 2988 w 58594"/>
                <a:gd name="connsiteY1" fmla="*/ 106488 h 186125"/>
                <a:gd name="connsiteX2" fmla="*/ 56963 w 58594"/>
                <a:gd name="connsiteY2" fmla="*/ 185863 h 186125"/>
                <a:gd name="connsiteX3" fmla="*/ 44263 w 58594"/>
                <a:gd name="connsiteY3" fmla="*/ 128713 h 186125"/>
                <a:gd name="connsiteX4" fmla="*/ 10926 w 58594"/>
                <a:gd name="connsiteY4" fmla="*/ 125 h 186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594" h="186125">
                  <a:moveTo>
                    <a:pt x="10926" y="125"/>
                  </a:moveTo>
                  <a:cubicBezTo>
                    <a:pt x="4047" y="-3579"/>
                    <a:pt x="-4685" y="75532"/>
                    <a:pt x="2988" y="106488"/>
                  </a:cubicBezTo>
                  <a:cubicBezTo>
                    <a:pt x="10661" y="137444"/>
                    <a:pt x="50084" y="182159"/>
                    <a:pt x="56963" y="185863"/>
                  </a:cubicBezTo>
                  <a:cubicBezTo>
                    <a:pt x="63842" y="189567"/>
                    <a:pt x="46909" y="153319"/>
                    <a:pt x="44263" y="128713"/>
                  </a:cubicBezTo>
                  <a:cubicBezTo>
                    <a:pt x="41617" y="104107"/>
                    <a:pt x="17805" y="3829"/>
                    <a:pt x="10926" y="1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87931B4A-38F2-4CA1-8804-C1EB650F50AF}"/>
                </a:ext>
              </a:extLst>
            </p:cNvPr>
            <p:cNvSpPr/>
            <p:nvPr/>
          </p:nvSpPr>
          <p:spPr>
            <a:xfrm>
              <a:off x="4407226" y="2080760"/>
              <a:ext cx="231678" cy="582291"/>
            </a:xfrm>
            <a:custGeom>
              <a:avLst/>
              <a:gdLst>
                <a:gd name="connsiteX0" fmla="*/ 66349 w 231678"/>
                <a:gd name="connsiteY0" fmla="*/ 6803 h 582291"/>
                <a:gd name="connsiteX1" fmla="*/ 39362 w 231678"/>
                <a:gd name="connsiteY1" fmla="*/ 321128 h 582291"/>
                <a:gd name="connsiteX2" fmla="*/ 82224 w 231678"/>
                <a:gd name="connsiteY2" fmla="*/ 410028 h 582291"/>
                <a:gd name="connsiteX3" fmla="*/ 188587 w 231678"/>
                <a:gd name="connsiteY3" fmla="*/ 575128 h 582291"/>
                <a:gd name="connsiteX4" fmla="*/ 231449 w 231678"/>
                <a:gd name="connsiteY4" fmla="*/ 541790 h 582291"/>
                <a:gd name="connsiteX5" fmla="*/ 172712 w 231678"/>
                <a:gd name="connsiteY5" fmla="*/ 581478 h 582291"/>
                <a:gd name="connsiteX6" fmla="*/ 110799 w 231678"/>
                <a:gd name="connsiteY6" fmla="*/ 562428 h 582291"/>
                <a:gd name="connsiteX7" fmla="*/ 64762 w 231678"/>
                <a:gd name="connsiteY7" fmla="*/ 492578 h 582291"/>
                <a:gd name="connsiteX8" fmla="*/ 44124 w 231678"/>
                <a:gd name="connsiteY8" fmla="*/ 365578 h 582291"/>
                <a:gd name="connsiteX9" fmla="*/ 9199 w 231678"/>
                <a:gd name="connsiteY9" fmla="*/ 294140 h 582291"/>
                <a:gd name="connsiteX10" fmla="*/ 9199 w 231678"/>
                <a:gd name="connsiteY10" fmla="*/ 289378 h 582291"/>
                <a:gd name="connsiteX11" fmla="*/ 2849 w 231678"/>
                <a:gd name="connsiteY11" fmla="*/ 117928 h 582291"/>
                <a:gd name="connsiteX12" fmla="*/ 66349 w 231678"/>
                <a:gd name="connsiteY12" fmla="*/ 6803 h 582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1678" h="582291">
                  <a:moveTo>
                    <a:pt x="66349" y="6803"/>
                  </a:moveTo>
                  <a:cubicBezTo>
                    <a:pt x="72435" y="40670"/>
                    <a:pt x="36716" y="253924"/>
                    <a:pt x="39362" y="321128"/>
                  </a:cubicBezTo>
                  <a:cubicBezTo>
                    <a:pt x="42008" y="388332"/>
                    <a:pt x="57353" y="367695"/>
                    <a:pt x="82224" y="410028"/>
                  </a:cubicBezTo>
                  <a:cubicBezTo>
                    <a:pt x="107095" y="452361"/>
                    <a:pt x="163716" y="553168"/>
                    <a:pt x="188587" y="575128"/>
                  </a:cubicBezTo>
                  <a:cubicBezTo>
                    <a:pt x="213458" y="597088"/>
                    <a:pt x="234095" y="540732"/>
                    <a:pt x="231449" y="541790"/>
                  </a:cubicBezTo>
                  <a:cubicBezTo>
                    <a:pt x="228803" y="542848"/>
                    <a:pt x="192820" y="578038"/>
                    <a:pt x="172712" y="581478"/>
                  </a:cubicBezTo>
                  <a:cubicBezTo>
                    <a:pt x="152604" y="584918"/>
                    <a:pt x="128791" y="577245"/>
                    <a:pt x="110799" y="562428"/>
                  </a:cubicBezTo>
                  <a:cubicBezTo>
                    <a:pt x="92807" y="547611"/>
                    <a:pt x="75875" y="525386"/>
                    <a:pt x="64762" y="492578"/>
                  </a:cubicBezTo>
                  <a:cubicBezTo>
                    <a:pt x="53649" y="459770"/>
                    <a:pt x="53384" y="398651"/>
                    <a:pt x="44124" y="365578"/>
                  </a:cubicBezTo>
                  <a:cubicBezTo>
                    <a:pt x="34864" y="332505"/>
                    <a:pt x="9199" y="294140"/>
                    <a:pt x="9199" y="294140"/>
                  </a:cubicBezTo>
                  <a:cubicBezTo>
                    <a:pt x="3378" y="281440"/>
                    <a:pt x="10257" y="318747"/>
                    <a:pt x="9199" y="289378"/>
                  </a:cubicBezTo>
                  <a:cubicBezTo>
                    <a:pt x="8141" y="260009"/>
                    <a:pt x="-5882" y="161584"/>
                    <a:pt x="2849" y="117928"/>
                  </a:cubicBezTo>
                  <a:cubicBezTo>
                    <a:pt x="11580" y="74272"/>
                    <a:pt x="60263" y="-27064"/>
                    <a:pt x="66349" y="68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5D8F839F-4AA4-4C4D-B20F-09FE9BE282BE}"/>
                </a:ext>
              </a:extLst>
            </p:cNvPr>
            <p:cNvSpPr/>
            <p:nvPr/>
          </p:nvSpPr>
          <p:spPr>
            <a:xfrm>
              <a:off x="5163787" y="2603466"/>
              <a:ext cx="310544" cy="179012"/>
            </a:xfrm>
            <a:custGeom>
              <a:avLst/>
              <a:gdLst>
                <a:gd name="connsiteX0" fmla="*/ 309913 w 310544"/>
                <a:gd name="connsiteY0" fmla="*/ 114334 h 179012"/>
                <a:gd name="connsiteX1" fmla="*/ 224188 w 310544"/>
                <a:gd name="connsiteY1" fmla="*/ 174659 h 179012"/>
                <a:gd name="connsiteX2" fmla="*/ 222601 w 310544"/>
                <a:gd name="connsiteY2" fmla="*/ 168309 h 179012"/>
                <a:gd name="connsiteX3" fmla="*/ 224188 w 310544"/>
                <a:gd name="connsiteY3" fmla="*/ 120684 h 179012"/>
                <a:gd name="connsiteX4" fmla="*/ 206726 w 310544"/>
                <a:gd name="connsiteY4" fmla="*/ 100047 h 179012"/>
                <a:gd name="connsiteX5" fmla="*/ 189263 w 310544"/>
                <a:gd name="connsiteY5" fmla="*/ 122272 h 179012"/>
                <a:gd name="connsiteX6" fmla="*/ 189263 w 310544"/>
                <a:gd name="connsiteY6" fmla="*/ 141322 h 179012"/>
                <a:gd name="connsiteX7" fmla="*/ 160688 w 310544"/>
                <a:gd name="connsiteY7" fmla="*/ 139734 h 179012"/>
                <a:gd name="connsiteX8" fmla="*/ 159101 w 310544"/>
                <a:gd name="connsiteY8" fmla="*/ 103222 h 179012"/>
                <a:gd name="connsiteX9" fmla="*/ 149576 w 310544"/>
                <a:gd name="connsiteY9" fmla="*/ 88934 h 179012"/>
                <a:gd name="connsiteX10" fmla="*/ 133701 w 310544"/>
                <a:gd name="connsiteY10" fmla="*/ 74647 h 179012"/>
                <a:gd name="connsiteX11" fmla="*/ 117826 w 310544"/>
                <a:gd name="connsiteY11" fmla="*/ 65122 h 179012"/>
                <a:gd name="connsiteX12" fmla="*/ 109888 w 310544"/>
                <a:gd name="connsiteY12" fmla="*/ 95284 h 179012"/>
                <a:gd name="connsiteX13" fmla="*/ 89251 w 310544"/>
                <a:gd name="connsiteY13" fmla="*/ 82584 h 179012"/>
                <a:gd name="connsiteX14" fmla="*/ 82901 w 310544"/>
                <a:gd name="connsiteY14" fmla="*/ 71472 h 179012"/>
                <a:gd name="connsiteX15" fmla="*/ 67026 w 310544"/>
                <a:gd name="connsiteY15" fmla="*/ 82584 h 179012"/>
                <a:gd name="connsiteX16" fmla="*/ 67026 w 310544"/>
                <a:gd name="connsiteY16" fmla="*/ 50834 h 179012"/>
                <a:gd name="connsiteX17" fmla="*/ 60676 w 310544"/>
                <a:gd name="connsiteY17" fmla="*/ 34959 h 179012"/>
                <a:gd name="connsiteX18" fmla="*/ 20988 w 310544"/>
                <a:gd name="connsiteY18" fmla="*/ 30197 h 179012"/>
                <a:gd name="connsiteX19" fmla="*/ 6701 w 310544"/>
                <a:gd name="connsiteY19" fmla="*/ 17497 h 179012"/>
                <a:gd name="connsiteX20" fmla="*/ 1938 w 310544"/>
                <a:gd name="connsiteY20" fmla="*/ 34 h 179012"/>
                <a:gd name="connsiteX21" fmla="*/ 38451 w 310544"/>
                <a:gd name="connsiteY21" fmla="*/ 22259 h 179012"/>
                <a:gd name="connsiteX22" fmla="*/ 81313 w 310544"/>
                <a:gd name="connsiteY22" fmla="*/ 42897 h 179012"/>
                <a:gd name="connsiteX23" fmla="*/ 152751 w 310544"/>
                <a:gd name="connsiteY23" fmla="*/ 74647 h 179012"/>
                <a:gd name="connsiteX24" fmla="*/ 219426 w 310544"/>
                <a:gd name="connsiteY24" fmla="*/ 85759 h 179012"/>
                <a:gd name="connsiteX25" fmla="*/ 262288 w 310544"/>
                <a:gd name="connsiteY25" fmla="*/ 93697 h 179012"/>
                <a:gd name="connsiteX26" fmla="*/ 309913 w 310544"/>
                <a:gd name="connsiteY26" fmla="*/ 114334 h 17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0544" h="179012">
                  <a:moveTo>
                    <a:pt x="309913" y="114334"/>
                  </a:moveTo>
                  <a:cubicBezTo>
                    <a:pt x="303563" y="127828"/>
                    <a:pt x="224188" y="174659"/>
                    <a:pt x="224188" y="174659"/>
                  </a:cubicBezTo>
                  <a:cubicBezTo>
                    <a:pt x="209636" y="183655"/>
                    <a:pt x="222601" y="177305"/>
                    <a:pt x="222601" y="168309"/>
                  </a:cubicBezTo>
                  <a:cubicBezTo>
                    <a:pt x="222601" y="159313"/>
                    <a:pt x="226834" y="132061"/>
                    <a:pt x="224188" y="120684"/>
                  </a:cubicBezTo>
                  <a:cubicBezTo>
                    <a:pt x="221542" y="109307"/>
                    <a:pt x="212547" y="99782"/>
                    <a:pt x="206726" y="100047"/>
                  </a:cubicBezTo>
                  <a:cubicBezTo>
                    <a:pt x="200905" y="100312"/>
                    <a:pt x="192173" y="115393"/>
                    <a:pt x="189263" y="122272"/>
                  </a:cubicBezTo>
                  <a:cubicBezTo>
                    <a:pt x="186352" y="129151"/>
                    <a:pt x="194025" y="138412"/>
                    <a:pt x="189263" y="141322"/>
                  </a:cubicBezTo>
                  <a:cubicBezTo>
                    <a:pt x="184501" y="144232"/>
                    <a:pt x="165715" y="146084"/>
                    <a:pt x="160688" y="139734"/>
                  </a:cubicBezTo>
                  <a:cubicBezTo>
                    <a:pt x="155661" y="133384"/>
                    <a:pt x="160953" y="111689"/>
                    <a:pt x="159101" y="103222"/>
                  </a:cubicBezTo>
                  <a:cubicBezTo>
                    <a:pt x="157249" y="94755"/>
                    <a:pt x="153809" y="93696"/>
                    <a:pt x="149576" y="88934"/>
                  </a:cubicBezTo>
                  <a:cubicBezTo>
                    <a:pt x="145343" y="84172"/>
                    <a:pt x="138993" y="78616"/>
                    <a:pt x="133701" y="74647"/>
                  </a:cubicBezTo>
                  <a:cubicBezTo>
                    <a:pt x="128409" y="70678"/>
                    <a:pt x="121795" y="61683"/>
                    <a:pt x="117826" y="65122"/>
                  </a:cubicBezTo>
                  <a:cubicBezTo>
                    <a:pt x="113857" y="68561"/>
                    <a:pt x="114650" y="92374"/>
                    <a:pt x="109888" y="95284"/>
                  </a:cubicBezTo>
                  <a:cubicBezTo>
                    <a:pt x="105126" y="98194"/>
                    <a:pt x="93749" y="86553"/>
                    <a:pt x="89251" y="82584"/>
                  </a:cubicBezTo>
                  <a:cubicBezTo>
                    <a:pt x="84753" y="78615"/>
                    <a:pt x="86605" y="71472"/>
                    <a:pt x="82901" y="71472"/>
                  </a:cubicBezTo>
                  <a:cubicBezTo>
                    <a:pt x="79197" y="71472"/>
                    <a:pt x="69672" y="86024"/>
                    <a:pt x="67026" y="82584"/>
                  </a:cubicBezTo>
                  <a:cubicBezTo>
                    <a:pt x="64380" y="79144"/>
                    <a:pt x="68084" y="58771"/>
                    <a:pt x="67026" y="50834"/>
                  </a:cubicBezTo>
                  <a:cubicBezTo>
                    <a:pt x="65968" y="42897"/>
                    <a:pt x="68349" y="38398"/>
                    <a:pt x="60676" y="34959"/>
                  </a:cubicBezTo>
                  <a:cubicBezTo>
                    <a:pt x="53003" y="31520"/>
                    <a:pt x="29984" y="33107"/>
                    <a:pt x="20988" y="30197"/>
                  </a:cubicBezTo>
                  <a:cubicBezTo>
                    <a:pt x="11992" y="27287"/>
                    <a:pt x="9876" y="22524"/>
                    <a:pt x="6701" y="17497"/>
                  </a:cubicBezTo>
                  <a:cubicBezTo>
                    <a:pt x="3526" y="12470"/>
                    <a:pt x="-3354" y="-760"/>
                    <a:pt x="1938" y="34"/>
                  </a:cubicBezTo>
                  <a:cubicBezTo>
                    <a:pt x="7230" y="828"/>
                    <a:pt x="25222" y="15115"/>
                    <a:pt x="38451" y="22259"/>
                  </a:cubicBezTo>
                  <a:cubicBezTo>
                    <a:pt x="51680" y="29403"/>
                    <a:pt x="62263" y="34166"/>
                    <a:pt x="81313" y="42897"/>
                  </a:cubicBezTo>
                  <a:cubicBezTo>
                    <a:pt x="100363" y="51628"/>
                    <a:pt x="129732" y="67503"/>
                    <a:pt x="152751" y="74647"/>
                  </a:cubicBezTo>
                  <a:cubicBezTo>
                    <a:pt x="175770" y="81791"/>
                    <a:pt x="201170" y="82584"/>
                    <a:pt x="219426" y="85759"/>
                  </a:cubicBezTo>
                  <a:cubicBezTo>
                    <a:pt x="237682" y="88934"/>
                    <a:pt x="251705" y="89199"/>
                    <a:pt x="262288" y="93697"/>
                  </a:cubicBezTo>
                  <a:cubicBezTo>
                    <a:pt x="272871" y="98195"/>
                    <a:pt x="316263" y="100840"/>
                    <a:pt x="309913" y="114334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65B25D48-2789-467E-A472-F998CB60C729}"/>
                </a:ext>
              </a:extLst>
            </p:cNvPr>
            <p:cNvSpPr/>
            <p:nvPr/>
          </p:nvSpPr>
          <p:spPr>
            <a:xfrm>
              <a:off x="4914160" y="1852447"/>
              <a:ext cx="143556" cy="479600"/>
            </a:xfrm>
            <a:custGeom>
              <a:avLst/>
              <a:gdLst>
                <a:gd name="connsiteX0" fmla="*/ 126153 w 143556"/>
                <a:gd name="connsiteY0" fmla="*/ 166 h 479600"/>
                <a:gd name="connsiteX1" fmla="*/ 116628 w 143556"/>
                <a:gd name="connsiteY1" fmla="*/ 76366 h 479600"/>
                <a:gd name="connsiteX2" fmla="*/ 138853 w 143556"/>
                <a:gd name="connsiteY2" fmla="*/ 123991 h 479600"/>
                <a:gd name="connsiteX3" fmla="*/ 142028 w 143556"/>
                <a:gd name="connsiteY3" fmla="*/ 233528 h 479600"/>
                <a:gd name="connsiteX4" fmla="*/ 119803 w 143556"/>
                <a:gd name="connsiteY4" fmla="*/ 149391 h 479600"/>
                <a:gd name="connsiteX5" fmla="*/ 105515 w 143556"/>
                <a:gd name="connsiteY5" fmla="*/ 125578 h 479600"/>
                <a:gd name="connsiteX6" fmla="*/ 49953 w 143556"/>
                <a:gd name="connsiteY6" fmla="*/ 216066 h 479600"/>
                <a:gd name="connsiteX7" fmla="*/ 27728 w 143556"/>
                <a:gd name="connsiteY7" fmla="*/ 349416 h 479600"/>
                <a:gd name="connsiteX8" fmla="*/ 5503 w 143556"/>
                <a:gd name="connsiteY8" fmla="*/ 411328 h 479600"/>
                <a:gd name="connsiteX9" fmla="*/ 3915 w 143556"/>
                <a:gd name="connsiteY9" fmla="*/ 479591 h 479600"/>
                <a:gd name="connsiteX10" fmla="*/ 18203 w 143556"/>
                <a:gd name="connsiteY10" fmla="*/ 406566 h 479600"/>
                <a:gd name="connsiteX11" fmla="*/ 740 w 143556"/>
                <a:gd name="connsiteY11" fmla="*/ 387516 h 479600"/>
                <a:gd name="connsiteX12" fmla="*/ 8678 w 143556"/>
                <a:gd name="connsiteY12" fmla="*/ 268453 h 479600"/>
                <a:gd name="connsiteX13" fmla="*/ 56303 w 143556"/>
                <a:gd name="connsiteY13" fmla="*/ 104941 h 479600"/>
                <a:gd name="connsiteX14" fmla="*/ 94403 w 143556"/>
                <a:gd name="connsiteY14" fmla="*/ 98591 h 479600"/>
                <a:gd name="connsiteX15" fmla="*/ 126153 w 143556"/>
                <a:gd name="connsiteY15" fmla="*/ 166 h 47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3556" h="479600">
                  <a:moveTo>
                    <a:pt x="126153" y="166"/>
                  </a:moveTo>
                  <a:cubicBezTo>
                    <a:pt x="129857" y="-3538"/>
                    <a:pt x="114511" y="55729"/>
                    <a:pt x="116628" y="76366"/>
                  </a:cubicBezTo>
                  <a:cubicBezTo>
                    <a:pt x="118745" y="97003"/>
                    <a:pt x="134620" y="97797"/>
                    <a:pt x="138853" y="123991"/>
                  </a:cubicBezTo>
                  <a:cubicBezTo>
                    <a:pt x="143086" y="150185"/>
                    <a:pt x="145203" y="229295"/>
                    <a:pt x="142028" y="233528"/>
                  </a:cubicBezTo>
                  <a:cubicBezTo>
                    <a:pt x="138853" y="237761"/>
                    <a:pt x="125888" y="167383"/>
                    <a:pt x="119803" y="149391"/>
                  </a:cubicBezTo>
                  <a:cubicBezTo>
                    <a:pt x="113718" y="131399"/>
                    <a:pt x="117157" y="114466"/>
                    <a:pt x="105515" y="125578"/>
                  </a:cubicBezTo>
                  <a:cubicBezTo>
                    <a:pt x="93873" y="136691"/>
                    <a:pt x="62917" y="178760"/>
                    <a:pt x="49953" y="216066"/>
                  </a:cubicBezTo>
                  <a:cubicBezTo>
                    <a:pt x="36988" y="253372"/>
                    <a:pt x="35136" y="316873"/>
                    <a:pt x="27728" y="349416"/>
                  </a:cubicBezTo>
                  <a:cubicBezTo>
                    <a:pt x="20320" y="381959"/>
                    <a:pt x="9472" y="389632"/>
                    <a:pt x="5503" y="411328"/>
                  </a:cubicBezTo>
                  <a:cubicBezTo>
                    <a:pt x="1534" y="433024"/>
                    <a:pt x="1798" y="480385"/>
                    <a:pt x="3915" y="479591"/>
                  </a:cubicBezTo>
                  <a:cubicBezTo>
                    <a:pt x="6032" y="478797"/>
                    <a:pt x="18732" y="421912"/>
                    <a:pt x="18203" y="406566"/>
                  </a:cubicBezTo>
                  <a:cubicBezTo>
                    <a:pt x="17674" y="391220"/>
                    <a:pt x="2327" y="410535"/>
                    <a:pt x="740" y="387516"/>
                  </a:cubicBezTo>
                  <a:cubicBezTo>
                    <a:pt x="-847" y="364497"/>
                    <a:pt x="-583" y="315549"/>
                    <a:pt x="8678" y="268453"/>
                  </a:cubicBezTo>
                  <a:cubicBezTo>
                    <a:pt x="17939" y="221357"/>
                    <a:pt x="42016" y="133251"/>
                    <a:pt x="56303" y="104941"/>
                  </a:cubicBezTo>
                  <a:cubicBezTo>
                    <a:pt x="70590" y="76631"/>
                    <a:pt x="86730" y="113143"/>
                    <a:pt x="94403" y="98591"/>
                  </a:cubicBezTo>
                  <a:cubicBezTo>
                    <a:pt x="102076" y="84039"/>
                    <a:pt x="122449" y="3870"/>
                    <a:pt x="126153" y="1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C28F95BE-C7C1-422E-B493-F969D567EC71}"/>
                </a:ext>
              </a:extLst>
            </p:cNvPr>
            <p:cNvSpPr/>
            <p:nvPr/>
          </p:nvSpPr>
          <p:spPr>
            <a:xfrm>
              <a:off x="4825145" y="1559449"/>
              <a:ext cx="350247" cy="288722"/>
            </a:xfrm>
            <a:custGeom>
              <a:avLst/>
              <a:gdLst>
                <a:gd name="connsiteX0" fmla="*/ 192943 w 350247"/>
                <a:gd name="connsiteY0" fmla="*/ 113776 h 288722"/>
                <a:gd name="connsiteX1" fmla="*/ 110393 w 350247"/>
                <a:gd name="connsiteY1" fmla="*/ 161401 h 288722"/>
                <a:gd name="connsiteX2" fmla="*/ 32605 w 350247"/>
                <a:gd name="connsiteY2" fmla="*/ 216964 h 288722"/>
                <a:gd name="connsiteX3" fmla="*/ 11968 w 350247"/>
                <a:gd name="connsiteY3" fmla="*/ 212201 h 288722"/>
                <a:gd name="connsiteX4" fmla="*/ 15143 w 350247"/>
                <a:gd name="connsiteY4" fmla="*/ 180451 h 288722"/>
                <a:gd name="connsiteX5" fmla="*/ 194530 w 350247"/>
                <a:gd name="connsiteY5" fmla="*/ 51864 h 288722"/>
                <a:gd name="connsiteX6" fmla="*/ 335818 w 350247"/>
                <a:gd name="connsiteY6" fmla="*/ 1064 h 288722"/>
                <a:gd name="connsiteX7" fmla="*/ 342168 w 350247"/>
                <a:gd name="connsiteY7" fmla="*/ 21701 h 288722"/>
                <a:gd name="connsiteX8" fmla="*/ 305655 w 350247"/>
                <a:gd name="connsiteY8" fmla="*/ 72501 h 288722"/>
                <a:gd name="connsiteX9" fmla="*/ 218343 w 350247"/>
                <a:gd name="connsiteY9" fmla="*/ 183626 h 288722"/>
                <a:gd name="connsiteX10" fmla="*/ 175480 w 350247"/>
                <a:gd name="connsiteY10" fmla="*/ 231251 h 288722"/>
                <a:gd name="connsiteX11" fmla="*/ 138968 w 350247"/>
                <a:gd name="connsiteY11" fmla="*/ 263001 h 288722"/>
                <a:gd name="connsiteX12" fmla="*/ 121505 w 350247"/>
                <a:gd name="connsiteY12" fmla="*/ 272526 h 288722"/>
                <a:gd name="connsiteX13" fmla="*/ 89755 w 350247"/>
                <a:gd name="connsiteY13" fmla="*/ 270939 h 288722"/>
                <a:gd name="connsiteX14" fmla="*/ 7205 w 350247"/>
                <a:gd name="connsiteY14" fmla="*/ 288401 h 288722"/>
                <a:gd name="connsiteX15" fmla="*/ 46893 w 350247"/>
                <a:gd name="connsiteY15" fmla="*/ 253476 h 288722"/>
                <a:gd name="connsiteX16" fmla="*/ 192943 w 350247"/>
                <a:gd name="connsiteY16" fmla="*/ 113776 h 28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0247" h="288722">
                  <a:moveTo>
                    <a:pt x="192943" y="113776"/>
                  </a:moveTo>
                  <a:cubicBezTo>
                    <a:pt x="203526" y="98430"/>
                    <a:pt x="137116" y="144203"/>
                    <a:pt x="110393" y="161401"/>
                  </a:cubicBezTo>
                  <a:cubicBezTo>
                    <a:pt x="83670" y="178599"/>
                    <a:pt x="49009" y="208497"/>
                    <a:pt x="32605" y="216964"/>
                  </a:cubicBezTo>
                  <a:cubicBezTo>
                    <a:pt x="16201" y="225431"/>
                    <a:pt x="14878" y="218286"/>
                    <a:pt x="11968" y="212201"/>
                  </a:cubicBezTo>
                  <a:cubicBezTo>
                    <a:pt x="9058" y="206116"/>
                    <a:pt x="-15284" y="207174"/>
                    <a:pt x="15143" y="180451"/>
                  </a:cubicBezTo>
                  <a:cubicBezTo>
                    <a:pt x="45570" y="153728"/>
                    <a:pt x="141084" y="81762"/>
                    <a:pt x="194530" y="51864"/>
                  </a:cubicBezTo>
                  <a:cubicBezTo>
                    <a:pt x="247976" y="21966"/>
                    <a:pt x="311212" y="6091"/>
                    <a:pt x="335818" y="1064"/>
                  </a:cubicBezTo>
                  <a:cubicBezTo>
                    <a:pt x="360424" y="-3963"/>
                    <a:pt x="347195" y="9795"/>
                    <a:pt x="342168" y="21701"/>
                  </a:cubicBezTo>
                  <a:cubicBezTo>
                    <a:pt x="337141" y="33607"/>
                    <a:pt x="326293" y="45513"/>
                    <a:pt x="305655" y="72501"/>
                  </a:cubicBezTo>
                  <a:cubicBezTo>
                    <a:pt x="285017" y="99489"/>
                    <a:pt x="240039" y="157168"/>
                    <a:pt x="218343" y="183626"/>
                  </a:cubicBezTo>
                  <a:cubicBezTo>
                    <a:pt x="196647" y="210084"/>
                    <a:pt x="188709" y="218022"/>
                    <a:pt x="175480" y="231251"/>
                  </a:cubicBezTo>
                  <a:cubicBezTo>
                    <a:pt x="162251" y="244480"/>
                    <a:pt x="147964" y="256122"/>
                    <a:pt x="138968" y="263001"/>
                  </a:cubicBezTo>
                  <a:cubicBezTo>
                    <a:pt x="129972" y="269880"/>
                    <a:pt x="129707" y="271203"/>
                    <a:pt x="121505" y="272526"/>
                  </a:cubicBezTo>
                  <a:cubicBezTo>
                    <a:pt x="113303" y="273849"/>
                    <a:pt x="108805" y="268293"/>
                    <a:pt x="89755" y="270939"/>
                  </a:cubicBezTo>
                  <a:cubicBezTo>
                    <a:pt x="70705" y="273585"/>
                    <a:pt x="14349" y="291312"/>
                    <a:pt x="7205" y="288401"/>
                  </a:cubicBezTo>
                  <a:cubicBezTo>
                    <a:pt x="61" y="285490"/>
                    <a:pt x="19641" y="279934"/>
                    <a:pt x="46893" y="253476"/>
                  </a:cubicBezTo>
                  <a:cubicBezTo>
                    <a:pt x="74145" y="227018"/>
                    <a:pt x="182360" y="129122"/>
                    <a:pt x="192943" y="113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A39F81C8-0CB2-4996-BBDA-6D9005B2D404}"/>
                </a:ext>
              </a:extLst>
            </p:cNvPr>
            <p:cNvSpPr/>
            <p:nvPr/>
          </p:nvSpPr>
          <p:spPr>
            <a:xfrm>
              <a:off x="5100606" y="1612969"/>
              <a:ext cx="101636" cy="487298"/>
            </a:xfrm>
            <a:custGeom>
              <a:avLst/>
              <a:gdLst>
                <a:gd name="connsiteX0" fmla="*/ 101632 w 101636"/>
                <a:gd name="connsiteY0" fmla="*/ 3106 h 487298"/>
                <a:gd name="connsiteX1" fmla="*/ 38132 w 101636"/>
                <a:gd name="connsiteY1" fmla="*/ 206306 h 487298"/>
                <a:gd name="connsiteX2" fmla="*/ 33369 w 101636"/>
                <a:gd name="connsiteY2" fmla="*/ 372994 h 487298"/>
                <a:gd name="connsiteX3" fmla="*/ 50832 w 101636"/>
                <a:gd name="connsiteY3" fmla="*/ 465069 h 487298"/>
                <a:gd name="connsiteX4" fmla="*/ 11144 w 101636"/>
                <a:gd name="connsiteY4" fmla="*/ 487294 h 487298"/>
                <a:gd name="connsiteX5" fmla="*/ 15907 w 101636"/>
                <a:gd name="connsiteY5" fmla="*/ 466656 h 487298"/>
                <a:gd name="connsiteX6" fmla="*/ 15907 w 101636"/>
                <a:gd name="connsiteY6" fmla="*/ 426969 h 487298"/>
                <a:gd name="connsiteX7" fmla="*/ 32 w 101636"/>
                <a:gd name="connsiteY7" fmla="*/ 353944 h 487298"/>
                <a:gd name="connsiteX8" fmla="*/ 20669 w 101636"/>
                <a:gd name="connsiteY8" fmla="*/ 163444 h 487298"/>
                <a:gd name="connsiteX9" fmla="*/ 41307 w 101636"/>
                <a:gd name="connsiteY9" fmla="*/ 88831 h 487298"/>
                <a:gd name="connsiteX10" fmla="*/ 101632 w 101636"/>
                <a:gd name="connsiteY10" fmla="*/ 3106 h 487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636" h="487298">
                  <a:moveTo>
                    <a:pt x="101632" y="3106"/>
                  </a:moveTo>
                  <a:cubicBezTo>
                    <a:pt x="101103" y="22685"/>
                    <a:pt x="49509" y="144658"/>
                    <a:pt x="38132" y="206306"/>
                  </a:cubicBezTo>
                  <a:cubicBezTo>
                    <a:pt x="26755" y="267954"/>
                    <a:pt x="31252" y="329867"/>
                    <a:pt x="33369" y="372994"/>
                  </a:cubicBezTo>
                  <a:cubicBezTo>
                    <a:pt x="35486" y="416121"/>
                    <a:pt x="54536" y="446019"/>
                    <a:pt x="50832" y="465069"/>
                  </a:cubicBezTo>
                  <a:cubicBezTo>
                    <a:pt x="47128" y="484119"/>
                    <a:pt x="16965" y="487030"/>
                    <a:pt x="11144" y="487294"/>
                  </a:cubicBezTo>
                  <a:cubicBezTo>
                    <a:pt x="5323" y="487558"/>
                    <a:pt x="15113" y="476710"/>
                    <a:pt x="15907" y="466656"/>
                  </a:cubicBezTo>
                  <a:cubicBezTo>
                    <a:pt x="16701" y="456602"/>
                    <a:pt x="18553" y="445754"/>
                    <a:pt x="15907" y="426969"/>
                  </a:cubicBezTo>
                  <a:cubicBezTo>
                    <a:pt x="13261" y="408184"/>
                    <a:pt x="-762" y="397865"/>
                    <a:pt x="32" y="353944"/>
                  </a:cubicBezTo>
                  <a:cubicBezTo>
                    <a:pt x="826" y="310023"/>
                    <a:pt x="13790" y="207629"/>
                    <a:pt x="20669" y="163444"/>
                  </a:cubicBezTo>
                  <a:cubicBezTo>
                    <a:pt x="27548" y="119259"/>
                    <a:pt x="31782" y="115818"/>
                    <a:pt x="41307" y="88831"/>
                  </a:cubicBezTo>
                  <a:cubicBezTo>
                    <a:pt x="50832" y="61844"/>
                    <a:pt x="102161" y="-16473"/>
                    <a:pt x="101632" y="3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5851807-7DBB-4A72-84D2-1CA58BA09FF2}"/>
                </a:ext>
              </a:extLst>
            </p:cNvPr>
            <p:cNvSpPr/>
            <p:nvPr/>
          </p:nvSpPr>
          <p:spPr>
            <a:xfrm>
              <a:off x="4850269" y="1795627"/>
              <a:ext cx="136069" cy="387214"/>
            </a:xfrm>
            <a:custGeom>
              <a:avLst/>
              <a:gdLst>
                <a:gd name="connsiteX0" fmla="*/ 136069 w 136069"/>
                <a:gd name="connsiteY0" fmla="*/ 6186 h 387214"/>
                <a:gd name="connsiteX1" fmla="*/ 34469 w 136069"/>
                <a:gd name="connsiteY1" fmla="*/ 228436 h 387214"/>
                <a:gd name="connsiteX2" fmla="*/ 13831 w 136069"/>
                <a:gd name="connsiteY2" fmla="*/ 317336 h 387214"/>
                <a:gd name="connsiteX3" fmla="*/ 24944 w 136069"/>
                <a:gd name="connsiteY3" fmla="*/ 387186 h 387214"/>
                <a:gd name="connsiteX4" fmla="*/ 37644 w 136069"/>
                <a:gd name="connsiteY4" fmla="*/ 309398 h 387214"/>
                <a:gd name="connsiteX5" fmla="*/ 2719 w 136069"/>
                <a:gd name="connsiteY5" fmla="*/ 247486 h 387214"/>
                <a:gd name="connsiteX6" fmla="*/ 5894 w 136069"/>
                <a:gd name="connsiteY6" fmla="*/ 144298 h 387214"/>
                <a:gd name="connsiteX7" fmla="*/ 34469 w 136069"/>
                <a:gd name="connsiteY7" fmla="*/ 68098 h 387214"/>
                <a:gd name="connsiteX8" fmla="*/ 136069 w 136069"/>
                <a:gd name="connsiteY8" fmla="*/ 6186 h 38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069" h="387214">
                  <a:moveTo>
                    <a:pt x="136069" y="6186"/>
                  </a:moveTo>
                  <a:cubicBezTo>
                    <a:pt x="136069" y="32909"/>
                    <a:pt x="54842" y="176578"/>
                    <a:pt x="34469" y="228436"/>
                  </a:cubicBezTo>
                  <a:cubicBezTo>
                    <a:pt x="14096" y="280294"/>
                    <a:pt x="15418" y="290878"/>
                    <a:pt x="13831" y="317336"/>
                  </a:cubicBezTo>
                  <a:cubicBezTo>
                    <a:pt x="12243" y="343794"/>
                    <a:pt x="20975" y="388509"/>
                    <a:pt x="24944" y="387186"/>
                  </a:cubicBezTo>
                  <a:cubicBezTo>
                    <a:pt x="28913" y="385863"/>
                    <a:pt x="41348" y="332681"/>
                    <a:pt x="37644" y="309398"/>
                  </a:cubicBezTo>
                  <a:cubicBezTo>
                    <a:pt x="33940" y="286115"/>
                    <a:pt x="8011" y="275003"/>
                    <a:pt x="2719" y="247486"/>
                  </a:cubicBezTo>
                  <a:cubicBezTo>
                    <a:pt x="-2573" y="219969"/>
                    <a:pt x="602" y="174196"/>
                    <a:pt x="5894" y="144298"/>
                  </a:cubicBezTo>
                  <a:cubicBezTo>
                    <a:pt x="11186" y="114400"/>
                    <a:pt x="17536" y="89529"/>
                    <a:pt x="34469" y="68098"/>
                  </a:cubicBezTo>
                  <a:cubicBezTo>
                    <a:pt x="51402" y="46667"/>
                    <a:pt x="136069" y="-20537"/>
                    <a:pt x="136069" y="6186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FB194106-8989-432E-AC77-EE00946C64AD}"/>
                </a:ext>
              </a:extLst>
            </p:cNvPr>
            <p:cNvSpPr/>
            <p:nvPr/>
          </p:nvSpPr>
          <p:spPr>
            <a:xfrm>
              <a:off x="5099016" y="2949575"/>
              <a:ext cx="433422" cy="192475"/>
            </a:xfrm>
            <a:custGeom>
              <a:avLst/>
              <a:gdLst>
                <a:gd name="connsiteX0" fmla="*/ 433422 w 433422"/>
                <a:gd name="connsiteY0" fmla="*/ 0 h 192475"/>
                <a:gd name="connsiteX1" fmla="*/ 320709 w 433422"/>
                <a:gd name="connsiteY1" fmla="*/ 57150 h 192475"/>
                <a:gd name="connsiteX2" fmla="*/ 260384 w 433422"/>
                <a:gd name="connsiteY2" fmla="*/ 79375 h 192475"/>
                <a:gd name="connsiteX3" fmla="*/ 212759 w 433422"/>
                <a:gd name="connsiteY3" fmla="*/ 179388 h 192475"/>
                <a:gd name="connsiteX4" fmla="*/ 34 w 433422"/>
                <a:gd name="connsiteY4" fmla="*/ 188913 h 192475"/>
                <a:gd name="connsiteX5" fmla="*/ 196884 w 433422"/>
                <a:gd name="connsiteY5" fmla="*/ 157163 h 192475"/>
                <a:gd name="connsiteX6" fmla="*/ 293722 w 433422"/>
                <a:gd name="connsiteY6" fmla="*/ 98425 h 192475"/>
                <a:gd name="connsiteX7" fmla="*/ 433422 w 433422"/>
                <a:gd name="connsiteY7" fmla="*/ 0 h 19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3422" h="192475">
                  <a:moveTo>
                    <a:pt x="433422" y="0"/>
                  </a:moveTo>
                  <a:cubicBezTo>
                    <a:pt x="391485" y="21960"/>
                    <a:pt x="349549" y="43921"/>
                    <a:pt x="320709" y="57150"/>
                  </a:cubicBezTo>
                  <a:cubicBezTo>
                    <a:pt x="291869" y="70379"/>
                    <a:pt x="278376" y="59002"/>
                    <a:pt x="260384" y="79375"/>
                  </a:cubicBezTo>
                  <a:cubicBezTo>
                    <a:pt x="242392" y="99748"/>
                    <a:pt x="256151" y="161132"/>
                    <a:pt x="212759" y="179388"/>
                  </a:cubicBezTo>
                  <a:cubicBezTo>
                    <a:pt x="169367" y="197644"/>
                    <a:pt x="2680" y="192617"/>
                    <a:pt x="34" y="188913"/>
                  </a:cubicBezTo>
                  <a:cubicBezTo>
                    <a:pt x="-2612" y="185209"/>
                    <a:pt x="147936" y="172244"/>
                    <a:pt x="196884" y="157163"/>
                  </a:cubicBezTo>
                  <a:cubicBezTo>
                    <a:pt x="245832" y="142082"/>
                    <a:pt x="293722" y="98425"/>
                    <a:pt x="293722" y="98425"/>
                  </a:cubicBezTo>
                  <a:lnTo>
                    <a:pt x="433422" y="0"/>
                  </a:ln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569A275F-6C8A-460F-8FB4-08EB5E1593E8}"/>
                </a:ext>
              </a:extLst>
            </p:cNvPr>
            <p:cNvSpPr/>
            <p:nvPr/>
          </p:nvSpPr>
          <p:spPr>
            <a:xfrm>
              <a:off x="4679447" y="3122539"/>
              <a:ext cx="243727" cy="217755"/>
            </a:xfrm>
            <a:custGeom>
              <a:avLst/>
              <a:gdLst>
                <a:gd name="connsiteX0" fmla="*/ 208466 w 243727"/>
                <a:gd name="connsiteY0" fmla="*/ 74 h 217755"/>
                <a:gd name="connsiteX1" fmla="*/ 157666 w 243727"/>
                <a:gd name="connsiteY1" fmla="*/ 55636 h 217755"/>
                <a:gd name="connsiteX2" fmla="*/ 152903 w 243727"/>
                <a:gd name="connsiteY2" fmla="*/ 92149 h 217755"/>
                <a:gd name="connsiteX3" fmla="*/ 165603 w 243727"/>
                <a:gd name="connsiteY3" fmla="*/ 114374 h 217755"/>
                <a:gd name="connsiteX4" fmla="*/ 243391 w 243727"/>
                <a:gd name="connsiteY4" fmla="*/ 125486 h 217755"/>
                <a:gd name="connsiteX5" fmla="*/ 191003 w 243727"/>
                <a:gd name="connsiteY5" fmla="*/ 133424 h 217755"/>
                <a:gd name="connsiteX6" fmla="*/ 124328 w 243727"/>
                <a:gd name="connsiteY6" fmla="*/ 174699 h 217755"/>
                <a:gd name="connsiteX7" fmla="*/ 124328 w 243727"/>
                <a:gd name="connsiteY7" fmla="*/ 200099 h 217755"/>
                <a:gd name="connsiteX8" fmla="*/ 78291 w 243727"/>
                <a:gd name="connsiteY8" fmla="*/ 214386 h 217755"/>
                <a:gd name="connsiteX9" fmla="*/ 503 w 243727"/>
                <a:gd name="connsiteY9" fmla="*/ 212799 h 217755"/>
                <a:gd name="connsiteX10" fmla="*/ 46541 w 243727"/>
                <a:gd name="connsiteY10" fmla="*/ 161999 h 217755"/>
                <a:gd name="connsiteX11" fmla="*/ 81466 w 243727"/>
                <a:gd name="connsiteY11" fmla="*/ 85799 h 217755"/>
                <a:gd name="connsiteX12" fmla="*/ 129091 w 243727"/>
                <a:gd name="connsiteY12" fmla="*/ 44524 h 217755"/>
                <a:gd name="connsiteX13" fmla="*/ 208466 w 243727"/>
                <a:gd name="connsiteY13" fmla="*/ 74 h 217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727" h="217755">
                  <a:moveTo>
                    <a:pt x="208466" y="74"/>
                  </a:moveTo>
                  <a:cubicBezTo>
                    <a:pt x="213229" y="1926"/>
                    <a:pt x="166926" y="40290"/>
                    <a:pt x="157666" y="55636"/>
                  </a:cubicBezTo>
                  <a:cubicBezTo>
                    <a:pt x="148406" y="70982"/>
                    <a:pt x="151580" y="82359"/>
                    <a:pt x="152903" y="92149"/>
                  </a:cubicBezTo>
                  <a:cubicBezTo>
                    <a:pt x="154226" y="101939"/>
                    <a:pt x="150522" y="108818"/>
                    <a:pt x="165603" y="114374"/>
                  </a:cubicBezTo>
                  <a:cubicBezTo>
                    <a:pt x="180684" y="119930"/>
                    <a:pt x="239158" y="122311"/>
                    <a:pt x="243391" y="125486"/>
                  </a:cubicBezTo>
                  <a:cubicBezTo>
                    <a:pt x="247624" y="128661"/>
                    <a:pt x="210847" y="125222"/>
                    <a:pt x="191003" y="133424"/>
                  </a:cubicBezTo>
                  <a:cubicBezTo>
                    <a:pt x="171159" y="141626"/>
                    <a:pt x="135440" y="163587"/>
                    <a:pt x="124328" y="174699"/>
                  </a:cubicBezTo>
                  <a:cubicBezTo>
                    <a:pt x="113216" y="185811"/>
                    <a:pt x="132001" y="193485"/>
                    <a:pt x="124328" y="200099"/>
                  </a:cubicBezTo>
                  <a:cubicBezTo>
                    <a:pt x="116655" y="206714"/>
                    <a:pt x="98928" y="212269"/>
                    <a:pt x="78291" y="214386"/>
                  </a:cubicBezTo>
                  <a:cubicBezTo>
                    <a:pt x="57654" y="216503"/>
                    <a:pt x="5794" y="221530"/>
                    <a:pt x="503" y="212799"/>
                  </a:cubicBezTo>
                  <a:cubicBezTo>
                    <a:pt x="-4788" y="204068"/>
                    <a:pt x="33047" y="183165"/>
                    <a:pt x="46541" y="161999"/>
                  </a:cubicBezTo>
                  <a:cubicBezTo>
                    <a:pt x="60035" y="140833"/>
                    <a:pt x="67708" y="105378"/>
                    <a:pt x="81466" y="85799"/>
                  </a:cubicBezTo>
                  <a:cubicBezTo>
                    <a:pt x="95224" y="66220"/>
                    <a:pt x="111893" y="57489"/>
                    <a:pt x="129091" y="44524"/>
                  </a:cubicBezTo>
                  <a:cubicBezTo>
                    <a:pt x="146289" y="31559"/>
                    <a:pt x="203703" y="-1778"/>
                    <a:pt x="208466" y="74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1F810E9F-B6DA-4CE6-9E98-D7D6011480DC}"/>
                </a:ext>
              </a:extLst>
            </p:cNvPr>
            <p:cNvSpPr/>
            <p:nvPr/>
          </p:nvSpPr>
          <p:spPr>
            <a:xfrm>
              <a:off x="4835549" y="2903764"/>
              <a:ext cx="746922" cy="425833"/>
            </a:xfrm>
            <a:custGeom>
              <a:avLst/>
              <a:gdLst>
                <a:gd name="connsiteX0" fmla="*/ 98401 w 746922"/>
                <a:gd name="connsiteY0" fmla="*/ 263299 h 425833"/>
                <a:gd name="connsiteX1" fmla="*/ 314301 w 746922"/>
                <a:gd name="connsiteY1" fmla="*/ 283936 h 425833"/>
                <a:gd name="connsiteX2" fmla="*/ 620689 w 746922"/>
                <a:gd name="connsiteY2" fmla="*/ 172811 h 425833"/>
                <a:gd name="connsiteX3" fmla="*/ 746101 w 746922"/>
                <a:gd name="connsiteY3" fmla="*/ 1361 h 425833"/>
                <a:gd name="connsiteX4" fmla="*/ 568301 w 746922"/>
                <a:gd name="connsiteY4" fmla="*/ 272824 h 425833"/>
                <a:gd name="connsiteX5" fmla="*/ 23789 w 746922"/>
                <a:gd name="connsiteY5" fmla="*/ 420461 h 425833"/>
                <a:gd name="connsiteX6" fmla="*/ 99989 w 746922"/>
                <a:gd name="connsiteY6" fmla="*/ 387124 h 425833"/>
                <a:gd name="connsiteX7" fmla="*/ 123801 w 746922"/>
                <a:gd name="connsiteY7" fmla="*/ 325211 h 425833"/>
                <a:gd name="connsiteX8" fmla="*/ 98401 w 746922"/>
                <a:gd name="connsiteY8" fmla="*/ 263299 h 42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6922" h="425833">
                  <a:moveTo>
                    <a:pt x="98401" y="263299"/>
                  </a:moveTo>
                  <a:cubicBezTo>
                    <a:pt x="130151" y="256420"/>
                    <a:pt x="227253" y="299017"/>
                    <a:pt x="314301" y="283936"/>
                  </a:cubicBezTo>
                  <a:cubicBezTo>
                    <a:pt x="401349" y="268855"/>
                    <a:pt x="548722" y="219907"/>
                    <a:pt x="620689" y="172811"/>
                  </a:cubicBezTo>
                  <a:cubicBezTo>
                    <a:pt x="692656" y="125715"/>
                    <a:pt x="754832" y="-15308"/>
                    <a:pt x="746101" y="1361"/>
                  </a:cubicBezTo>
                  <a:cubicBezTo>
                    <a:pt x="737370" y="18030"/>
                    <a:pt x="688686" y="202974"/>
                    <a:pt x="568301" y="272824"/>
                  </a:cubicBezTo>
                  <a:cubicBezTo>
                    <a:pt x="447916" y="342674"/>
                    <a:pt x="101841" y="401411"/>
                    <a:pt x="23789" y="420461"/>
                  </a:cubicBezTo>
                  <a:cubicBezTo>
                    <a:pt x="-54263" y="439511"/>
                    <a:pt x="83320" y="402999"/>
                    <a:pt x="99989" y="387124"/>
                  </a:cubicBezTo>
                  <a:cubicBezTo>
                    <a:pt x="116658" y="371249"/>
                    <a:pt x="119568" y="344790"/>
                    <a:pt x="123801" y="325211"/>
                  </a:cubicBezTo>
                  <a:cubicBezTo>
                    <a:pt x="128034" y="305632"/>
                    <a:pt x="66651" y="270178"/>
                    <a:pt x="98401" y="263299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92B2983D-E41F-4E2E-A712-8F12135EA388}"/>
                </a:ext>
              </a:extLst>
            </p:cNvPr>
            <p:cNvSpPr/>
            <p:nvPr/>
          </p:nvSpPr>
          <p:spPr>
            <a:xfrm>
              <a:off x="4768770" y="2765425"/>
              <a:ext cx="87061" cy="165755"/>
            </a:xfrm>
            <a:custGeom>
              <a:avLst/>
              <a:gdLst>
                <a:gd name="connsiteX0" fmla="*/ 35005 w 87061"/>
                <a:gd name="connsiteY0" fmla="*/ 0 h 165755"/>
                <a:gd name="connsiteX1" fmla="*/ 36593 w 87061"/>
                <a:gd name="connsiteY1" fmla="*/ 57150 h 165755"/>
                <a:gd name="connsiteX2" fmla="*/ 77868 w 87061"/>
                <a:gd name="connsiteY2" fmla="*/ 84138 h 165755"/>
                <a:gd name="connsiteX3" fmla="*/ 85805 w 87061"/>
                <a:gd name="connsiteY3" fmla="*/ 144463 h 165755"/>
                <a:gd name="connsiteX4" fmla="*/ 58818 w 87061"/>
                <a:gd name="connsiteY4" fmla="*/ 165100 h 165755"/>
                <a:gd name="connsiteX5" fmla="*/ 39768 w 87061"/>
                <a:gd name="connsiteY5" fmla="*/ 123825 h 165755"/>
                <a:gd name="connsiteX6" fmla="*/ 1668 w 87061"/>
                <a:gd name="connsiteY6" fmla="*/ 98425 h 165755"/>
                <a:gd name="connsiteX7" fmla="*/ 8018 w 87061"/>
                <a:gd name="connsiteY7" fmla="*/ 57150 h 165755"/>
                <a:gd name="connsiteX8" fmla="*/ 35005 w 87061"/>
                <a:gd name="connsiteY8" fmla="*/ 0 h 16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61" h="165755">
                  <a:moveTo>
                    <a:pt x="35005" y="0"/>
                  </a:moveTo>
                  <a:cubicBezTo>
                    <a:pt x="39767" y="0"/>
                    <a:pt x="29449" y="43127"/>
                    <a:pt x="36593" y="57150"/>
                  </a:cubicBezTo>
                  <a:cubicBezTo>
                    <a:pt x="43737" y="71173"/>
                    <a:pt x="69666" y="69586"/>
                    <a:pt x="77868" y="84138"/>
                  </a:cubicBezTo>
                  <a:cubicBezTo>
                    <a:pt x="86070" y="98690"/>
                    <a:pt x="88980" y="130969"/>
                    <a:pt x="85805" y="144463"/>
                  </a:cubicBezTo>
                  <a:cubicBezTo>
                    <a:pt x="82630" y="157957"/>
                    <a:pt x="66491" y="168540"/>
                    <a:pt x="58818" y="165100"/>
                  </a:cubicBezTo>
                  <a:cubicBezTo>
                    <a:pt x="51145" y="161660"/>
                    <a:pt x="49293" y="134938"/>
                    <a:pt x="39768" y="123825"/>
                  </a:cubicBezTo>
                  <a:cubicBezTo>
                    <a:pt x="30243" y="112713"/>
                    <a:pt x="6960" y="109538"/>
                    <a:pt x="1668" y="98425"/>
                  </a:cubicBezTo>
                  <a:cubicBezTo>
                    <a:pt x="-3624" y="87313"/>
                    <a:pt x="5108" y="70115"/>
                    <a:pt x="8018" y="57150"/>
                  </a:cubicBezTo>
                  <a:cubicBezTo>
                    <a:pt x="10928" y="44185"/>
                    <a:pt x="30243" y="0"/>
                    <a:pt x="35005" y="0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EE1ABAD3-9054-459B-8061-D29D64D90466}"/>
                </a:ext>
              </a:extLst>
            </p:cNvPr>
            <p:cNvSpPr/>
            <p:nvPr/>
          </p:nvSpPr>
          <p:spPr>
            <a:xfrm>
              <a:off x="5346609" y="1469378"/>
              <a:ext cx="113827" cy="718019"/>
            </a:xfrm>
            <a:custGeom>
              <a:avLst/>
              <a:gdLst>
                <a:gd name="connsiteX0" fmla="*/ 9616 w 113827"/>
                <a:gd name="connsiteY0" fmla="*/ 3822 h 718019"/>
                <a:gd name="connsiteX1" fmla="*/ 35016 w 113827"/>
                <a:gd name="connsiteY1" fmla="*/ 138760 h 718019"/>
                <a:gd name="connsiteX2" fmla="*/ 91 w 113827"/>
                <a:gd name="connsiteY2" fmla="*/ 402285 h 718019"/>
                <a:gd name="connsiteX3" fmla="*/ 47716 w 113827"/>
                <a:gd name="connsiteY3" fmla="*/ 591197 h 718019"/>
                <a:gd name="connsiteX4" fmla="*/ 90579 w 113827"/>
                <a:gd name="connsiteY4" fmla="*/ 716610 h 718019"/>
                <a:gd name="connsiteX5" fmla="*/ 84229 w 113827"/>
                <a:gd name="connsiteY5" fmla="*/ 510235 h 718019"/>
                <a:gd name="connsiteX6" fmla="*/ 93754 w 113827"/>
                <a:gd name="connsiteY6" fmla="*/ 302272 h 718019"/>
                <a:gd name="connsiteX7" fmla="*/ 111216 w 113827"/>
                <a:gd name="connsiteY7" fmla="*/ 62560 h 718019"/>
                <a:gd name="connsiteX8" fmla="*/ 9616 w 113827"/>
                <a:gd name="connsiteY8" fmla="*/ 3822 h 718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827" h="718019">
                  <a:moveTo>
                    <a:pt x="9616" y="3822"/>
                  </a:moveTo>
                  <a:cubicBezTo>
                    <a:pt x="-3084" y="16522"/>
                    <a:pt x="36604" y="72350"/>
                    <a:pt x="35016" y="138760"/>
                  </a:cubicBezTo>
                  <a:cubicBezTo>
                    <a:pt x="33429" y="205171"/>
                    <a:pt x="-2026" y="326879"/>
                    <a:pt x="91" y="402285"/>
                  </a:cubicBezTo>
                  <a:cubicBezTo>
                    <a:pt x="2208" y="477691"/>
                    <a:pt x="32635" y="538810"/>
                    <a:pt x="47716" y="591197"/>
                  </a:cubicBezTo>
                  <a:cubicBezTo>
                    <a:pt x="62797" y="643584"/>
                    <a:pt x="84494" y="730104"/>
                    <a:pt x="90579" y="716610"/>
                  </a:cubicBezTo>
                  <a:cubicBezTo>
                    <a:pt x="96664" y="703116"/>
                    <a:pt x="83700" y="579291"/>
                    <a:pt x="84229" y="510235"/>
                  </a:cubicBezTo>
                  <a:cubicBezTo>
                    <a:pt x="84758" y="441179"/>
                    <a:pt x="89256" y="376884"/>
                    <a:pt x="93754" y="302272"/>
                  </a:cubicBezTo>
                  <a:cubicBezTo>
                    <a:pt x="98252" y="227660"/>
                    <a:pt x="121535" y="115212"/>
                    <a:pt x="111216" y="62560"/>
                  </a:cubicBezTo>
                  <a:cubicBezTo>
                    <a:pt x="100897" y="9908"/>
                    <a:pt x="22316" y="-8878"/>
                    <a:pt x="9616" y="38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E99D40F4-8FC3-41CF-BD32-E72176ED1964}"/>
                </a:ext>
              </a:extLst>
            </p:cNvPr>
            <p:cNvSpPr/>
            <p:nvPr/>
          </p:nvSpPr>
          <p:spPr>
            <a:xfrm>
              <a:off x="5267598" y="1485815"/>
              <a:ext cx="47166" cy="333174"/>
            </a:xfrm>
            <a:custGeom>
              <a:avLst/>
              <a:gdLst>
                <a:gd name="connsiteX0" fmla="*/ 44177 w 47166"/>
                <a:gd name="connsiteY0" fmla="*/ 85 h 333174"/>
                <a:gd name="connsiteX1" fmla="*/ 44177 w 47166"/>
                <a:gd name="connsiteY1" fmla="*/ 169948 h 333174"/>
                <a:gd name="connsiteX2" fmla="*/ 23540 w 47166"/>
                <a:gd name="connsiteY2" fmla="*/ 315998 h 333174"/>
                <a:gd name="connsiteX3" fmla="*/ 1315 w 47166"/>
                <a:gd name="connsiteY3" fmla="*/ 330285 h 333174"/>
                <a:gd name="connsiteX4" fmla="*/ 4490 w 47166"/>
                <a:gd name="connsiteY4" fmla="*/ 315998 h 333174"/>
                <a:gd name="connsiteX5" fmla="*/ 20365 w 47166"/>
                <a:gd name="connsiteY5" fmla="*/ 268373 h 333174"/>
                <a:gd name="connsiteX6" fmla="*/ 20365 w 47166"/>
                <a:gd name="connsiteY6" fmla="*/ 215985 h 333174"/>
                <a:gd name="connsiteX7" fmla="*/ 17190 w 47166"/>
                <a:gd name="connsiteY7" fmla="*/ 147723 h 333174"/>
                <a:gd name="connsiteX8" fmla="*/ 44177 w 47166"/>
                <a:gd name="connsiteY8" fmla="*/ 85 h 33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66" h="333174">
                  <a:moveTo>
                    <a:pt x="44177" y="85"/>
                  </a:moveTo>
                  <a:cubicBezTo>
                    <a:pt x="48675" y="3789"/>
                    <a:pt x="47616" y="117296"/>
                    <a:pt x="44177" y="169948"/>
                  </a:cubicBezTo>
                  <a:cubicBezTo>
                    <a:pt x="40738" y="222600"/>
                    <a:pt x="30684" y="289275"/>
                    <a:pt x="23540" y="315998"/>
                  </a:cubicBezTo>
                  <a:cubicBezTo>
                    <a:pt x="16396" y="342721"/>
                    <a:pt x="4490" y="330285"/>
                    <a:pt x="1315" y="330285"/>
                  </a:cubicBezTo>
                  <a:cubicBezTo>
                    <a:pt x="-1860" y="330285"/>
                    <a:pt x="1315" y="326317"/>
                    <a:pt x="4490" y="315998"/>
                  </a:cubicBezTo>
                  <a:cubicBezTo>
                    <a:pt x="7665" y="305679"/>
                    <a:pt x="17719" y="285042"/>
                    <a:pt x="20365" y="268373"/>
                  </a:cubicBezTo>
                  <a:cubicBezTo>
                    <a:pt x="23011" y="251704"/>
                    <a:pt x="20894" y="236093"/>
                    <a:pt x="20365" y="215985"/>
                  </a:cubicBezTo>
                  <a:cubicBezTo>
                    <a:pt x="19836" y="195877"/>
                    <a:pt x="14544" y="180796"/>
                    <a:pt x="17190" y="147723"/>
                  </a:cubicBezTo>
                  <a:cubicBezTo>
                    <a:pt x="19836" y="114650"/>
                    <a:pt x="39679" y="-3619"/>
                    <a:pt x="44177" y="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A92EFEE1-1754-4BF7-85C7-B759BC83C0C7}"/>
                </a:ext>
              </a:extLst>
            </p:cNvPr>
            <p:cNvSpPr/>
            <p:nvPr/>
          </p:nvSpPr>
          <p:spPr>
            <a:xfrm>
              <a:off x="4506155" y="1453633"/>
              <a:ext cx="826084" cy="479628"/>
            </a:xfrm>
            <a:custGeom>
              <a:avLst/>
              <a:gdLst>
                <a:gd name="connsiteX0" fmla="*/ 824670 w 826084"/>
                <a:gd name="connsiteY0" fmla="*/ 17980 h 479628"/>
                <a:gd name="connsiteX1" fmla="*/ 548445 w 826084"/>
                <a:gd name="connsiteY1" fmla="*/ 38617 h 479628"/>
                <a:gd name="connsiteX2" fmla="*/ 307145 w 826084"/>
                <a:gd name="connsiteY2" fmla="*/ 241817 h 479628"/>
                <a:gd name="connsiteX3" fmla="*/ 224595 w 826084"/>
                <a:gd name="connsiteY3" fmla="*/ 313255 h 479628"/>
                <a:gd name="connsiteX4" fmla="*/ 132520 w 826084"/>
                <a:gd name="connsiteY4" fmla="*/ 386280 h 479628"/>
                <a:gd name="connsiteX5" fmla="*/ 88070 w 826084"/>
                <a:gd name="connsiteY5" fmla="*/ 437080 h 479628"/>
                <a:gd name="connsiteX6" fmla="*/ 758 w 826084"/>
                <a:gd name="connsiteY6" fmla="*/ 475180 h 479628"/>
                <a:gd name="connsiteX7" fmla="*/ 48383 w 826084"/>
                <a:gd name="connsiteY7" fmla="*/ 464067 h 479628"/>
                <a:gd name="connsiteX8" fmla="*/ 96008 w 826084"/>
                <a:gd name="connsiteY8" fmla="*/ 343417 h 479628"/>
                <a:gd name="connsiteX9" fmla="*/ 151570 w 826084"/>
                <a:gd name="connsiteY9" fmla="*/ 211655 h 479628"/>
                <a:gd name="connsiteX10" fmla="*/ 289683 w 826084"/>
                <a:gd name="connsiteY10" fmla="*/ 52905 h 479628"/>
                <a:gd name="connsiteX11" fmla="*/ 424620 w 826084"/>
                <a:gd name="connsiteY11" fmla="*/ 2105 h 479628"/>
                <a:gd name="connsiteX12" fmla="*/ 824670 w 826084"/>
                <a:gd name="connsiteY12" fmla="*/ 17980 h 4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6084" h="479628">
                  <a:moveTo>
                    <a:pt x="824670" y="17980"/>
                  </a:moveTo>
                  <a:cubicBezTo>
                    <a:pt x="845307" y="24065"/>
                    <a:pt x="634699" y="1311"/>
                    <a:pt x="548445" y="38617"/>
                  </a:cubicBezTo>
                  <a:cubicBezTo>
                    <a:pt x="462191" y="75923"/>
                    <a:pt x="361120" y="196044"/>
                    <a:pt x="307145" y="241817"/>
                  </a:cubicBezTo>
                  <a:cubicBezTo>
                    <a:pt x="253170" y="287590"/>
                    <a:pt x="253699" y="289178"/>
                    <a:pt x="224595" y="313255"/>
                  </a:cubicBezTo>
                  <a:cubicBezTo>
                    <a:pt x="195491" y="337332"/>
                    <a:pt x="155274" y="365643"/>
                    <a:pt x="132520" y="386280"/>
                  </a:cubicBezTo>
                  <a:cubicBezTo>
                    <a:pt x="109766" y="406917"/>
                    <a:pt x="110030" y="422263"/>
                    <a:pt x="88070" y="437080"/>
                  </a:cubicBezTo>
                  <a:cubicBezTo>
                    <a:pt x="66110" y="451897"/>
                    <a:pt x="7372" y="470682"/>
                    <a:pt x="758" y="475180"/>
                  </a:cubicBezTo>
                  <a:cubicBezTo>
                    <a:pt x="-5856" y="479678"/>
                    <a:pt x="32508" y="486028"/>
                    <a:pt x="48383" y="464067"/>
                  </a:cubicBezTo>
                  <a:cubicBezTo>
                    <a:pt x="64258" y="442107"/>
                    <a:pt x="78810" y="385486"/>
                    <a:pt x="96008" y="343417"/>
                  </a:cubicBezTo>
                  <a:cubicBezTo>
                    <a:pt x="113206" y="301348"/>
                    <a:pt x="119291" y="260074"/>
                    <a:pt x="151570" y="211655"/>
                  </a:cubicBezTo>
                  <a:cubicBezTo>
                    <a:pt x="183849" y="163236"/>
                    <a:pt x="244175" y="87830"/>
                    <a:pt x="289683" y="52905"/>
                  </a:cubicBezTo>
                  <a:cubicBezTo>
                    <a:pt x="335191" y="17980"/>
                    <a:pt x="339160" y="10307"/>
                    <a:pt x="424620" y="2105"/>
                  </a:cubicBezTo>
                  <a:cubicBezTo>
                    <a:pt x="510080" y="-6097"/>
                    <a:pt x="804033" y="11895"/>
                    <a:pt x="824670" y="179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AF86E8A3-6709-4E21-BB20-34D62CA3127A}"/>
                </a:ext>
              </a:extLst>
            </p:cNvPr>
            <p:cNvSpPr/>
            <p:nvPr/>
          </p:nvSpPr>
          <p:spPr>
            <a:xfrm>
              <a:off x="4486619" y="1298399"/>
              <a:ext cx="914700" cy="536539"/>
            </a:xfrm>
            <a:custGeom>
              <a:avLst/>
              <a:gdLst>
                <a:gd name="connsiteX0" fmla="*/ 847381 w 914700"/>
                <a:gd name="connsiteY0" fmla="*/ 155751 h 536539"/>
                <a:gd name="connsiteX1" fmla="*/ 345731 w 914700"/>
                <a:gd name="connsiteY1" fmla="*/ 149401 h 536539"/>
                <a:gd name="connsiteX2" fmla="*/ 215556 w 914700"/>
                <a:gd name="connsiteY2" fmla="*/ 227189 h 536539"/>
                <a:gd name="connsiteX3" fmla="*/ 7594 w 914700"/>
                <a:gd name="connsiteY3" fmla="*/ 522464 h 536539"/>
                <a:gd name="connsiteX4" fmla="*/ 47281 w 914700"/>
                <a:gd name="connsiteY4" fmla="*/ 474839 h 536539"/>
                <a:gd name="connsiteX5" fmla="*/ 66331 w 914700"/>
                <a:gd name="connsiteY5" fmla="*/ 347839 h 536539"/>
                <a:gd name="connsiteX6" fmla="*/ 82206 w 914700"/>
                <a:gd name="connsiteY6" fmla="*/ 279576 h 536539"/>
                <a:gd name="connsiteX7" fmla="*/ 275881 w 914700"/>
                <a:gd name="connsiteY7" fmla="*/ 136701 h 536539"/>
                <a:gd name="connsiteX8" fmla="*/ 350494 w 914700"/>
                <a:gd name="connsiteY8" fmla="*/ 101776 h 536539"/>
                <a:gd name="connsiteX9" fmla="*/ 629894 w 914700"/>
                <a:gd name="connsiteY9" fmla="*/ 6526 h 536539"/>
                <a:gd name="connsiteX10" fmla="*/ 785469 w 914700"/>
                <a:gd name="connsiteY10" fmla="*/ 20814 h 536539"/>
                <a:gd name="connsiteX11" fmla="*/ 914056 w 914700"/>
                <a:gd name="connsiteY11" fmla="*/ 120826 h 536539"/>
                <a:gd name="connsiteX12" fmla="*/ 829919 w 914700"/>
                <a:gd name="connsiteY12" fmla="*/ 50976 h 536539"/>
                <a:gd name="connsiteX13" fmla="*/ 714031 w 914700"/>
                <a:gd name="connsiteY13" fmla="*/ 63676 h 536539"/>
                <a:gd name="connsiteX14" fmla="*/ 650531 w 914700"/>
                <a:gd name="connsiteY14" fmla="*/ 73201 h 536539"/>
                <a:gd name="connsiteX15" fmla="*/ 768006 w 914700"/>
                <a:gd name="connsiteY15" fmla="*/ 92251 h 536539"/>
                <a:gd name="connsiteX16" fmla="*/ 566394 w 914700"/>
                <a:gd name="connsiteY16" fmla="*/ 104951 h 536539"/>
                <a:gd name="connsiteX17" fmla="*/ 847381 w 914700"/>
                <a:gd name="connsiteY17" fmla="*/ 155751 h 53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14700" h="536539">
                  <a:moveTo>
                    <a:pt x="847381" y="155751"/>
                  </a:moveTo>
                  <a:cubicBezTo>
                    <a:pt x="810604" y="163159"/>
                    <a:pt x="451035" y="137495"/>
                    <a:pt x="345731" y="149401"/>
                  </a:cubicBezTo>
                  <a:cubicBezTo>
                    <a:pt x="240427" y="161307"/>
                    <a:pt x="271912" y="165012"/>
                    <a:pt x="215556" y="227189"/>
                  </a:cubicBezTo>
                  <a:cubicBezTo>
                    <a:pt x="159200" y="289366"/>
                    <a:pt x="35640" y="481189"/>
                    <a:pt x="7594" y="522464"/>
                  </a:cubicBezTo>
                  <a:cubicBezTo>
                    <a:pt x="-20452" y="563739"/>
                    <a:pt x="37492" y="503943"/>
                    <a:pt x="47281" y="474839"/>
                  </a:cubicBezTo>
                  <a:cubicBezTo>
                    <a:pt x="57070" y="445735"/>
                    <a:pt x="60510" y="380383"/>
                    <a:pt x="66331" y="347839"/>
                  </a:cubicBezTo>
                  <a:cubicBezTo>
                    <a:pt x="72152" y="315295"/>
                    <a:pt x="47281" y="314765"/>
                    <a:pt x="82206" y="279576"/>
                  </a:cubicBezTo>
                  <a:cubicBezTo>
                    <a:pt x="117131" y="244387"/>
                    <a:pt x="231166" y="166334"/>
                    <a:pt x="275881" y="136701"/>
                  </a:cubicBezTo>
                  <a:cubicBezTo>
                    <a:pt x="320596" y="107068"/>
                    <a:pt x="291492" y="123472"/>
                    <a:pt x="350494" y="101776"/>
                  </a:cubicBezTo>
                  <a:cubicBezTo>
                    <a:pt x="409496" y="80080"/>
                    <a:pt x="557398" y="20020"/>
                    <a:pt x="629894" y="6526"/>
                  </a:cubicBezTo>
                  <a:cubicBezTo>
                    <a:pt x="702390" y="-6968"/>
                    <a:pt x="738109" y="1764"/>
                    <a:pt x="785469" y="20814"/>
                  </a:cubicBezTo>
                  <a:cubicBezTo>
                    <a:pt x="832829" y="39864"/>
                    <a:pt x="906648" y="115799"/>
                    <a:pt x="914056" y="120826"/>
                  </a:cubicBezTo>
                  <a:cubicBezTo>
                    <a:pt x="921464" y="125853"/>
                    <a:pt x="863257" y="60501"/>
                    <a:pt x="829919" y="50976"/>
                  </a:cubicBezTo>
                  <a:cubicBezTo>
                    <a:pt x="796581" y="41451"/>
                    <a:pt x="743929" y="59972"/>
                    <a:pt x="714031" y="63676"/>
                  </a:cubicBezTo>
                  <a:cubicBezTo>
                    <a:pt x="684133" y="67380"/>
                    <a:pt x="641535" y="68439"/>
                    <a:pt x="650531" y="73201"/>
                  </a:cubicBezTo>
                  <a:cubicBezTo>
                    <a:pt x="659527" y="77963"/>
                    <a:pt x="782029" y="86959"/>
                    <a:pt x="768006" y="92251"/>
                  </a:cubicBezTo>
                  <a:cubicBezTo>
                    <a:pt x="753983" y="97543"/>
                    <a:pt x="558192" y="95161"/>
                    <a:pt x="566394" y="104951"/>
                  </a:cubicBezTo>
                  <a:cubicBezTo>
                    <a:pt x="574596" y="114741"/>
                    <a:pt x="884158" y="148343"/>
                    <a:pt x="847381" y="1557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6E4771CC-5E20-4BD6-A203-CF5F5119BE5B}"/>
                </a:ext>
              </a:extLst>
            </p:cNvPr>
            <p:cNvSpPr/>
            <p:nvPr/>
          </p:nvSpPr>
          <p:spPr>
            <a:xfrm>
              <a:off x="5212729" y="1707257"/>
              <a:ext cx="268033" cy="794953"/>
            </a:xfrm>
            <a:custGeom>
              <a:avLst/>
              <a:gdLst>
                <a:gd name="connsiteX0" fmla="*/ 68884 w 268033"/>
                <a:gd name="connsiteY0" fmla="*/ 5656 h 794953"/>
                <a:gd name="connsiteX1" fmla="*/ 30784 w 268033"/>
                <a:gd name="connsiteY1" fmla="*/ 261243 h 794953"/>
                <a:gd name="connsiteX2" fmla="*/ 180009 w 268033"/>
                <a:gd name="connsiteY2" fmla="*/ 666056 h 794953"/>
                <a:gd name="connsiteX3" fmla="*/ 267321 w 268033"/>
                <a:gd name="connsiteY3" fmla="*/ 794643 h 794953"/>
                <a:gd name="connsiteX4" fmla="*/ 214934 w 268033"/>
                <a:gd name="connsiteY4" fmla="*/ 694631 h 794953"/>
                <a:gd name="connsiteX5" fmla="*/ 103809 w 268033"/>
                <a:gd name="connsiteY5" fmla="*/ 470793 h 794953"/>
                <a:gd name="connsiteX6" fmla="*/ 8559 w 268033"/>
                <a:gd name="connsiteY6" fmla="*/ 267593 h 794953"/>
                <a:gd name="connsiteX7" fmla="*/ 11734 w 268033"/>
                <a:gd name="connsiteY7" fmla="*/ 99318 h 794953"/>
                <a:gd name="connsiteX8" fmla="*/ 68884 w 268033"/>
                <a:gd name="connsiteY8" fmla="*/ 5656 h 79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8033" h="794953">
                  <a:moveTo>
                    <a:pt x="68884" y="5656"/>
                  </a:moveTo>
                  <a:cubicBezTo>
                    <a:pt x="72059" y="32644"/>
                    <a:pt x="12263" y="151176"/>
                    <a:pt x="30784" y="261243"/>
                  </a:cubicBezTo>
                  <a:cubicBezTo>
                    <a:pt x="49305" y="371310"/>
                    <a:pt x="140586" y="577156"/>
                    <a:pt x="180009" y="666056"/>
                  </a:cubicBezTo>
                  <a:cubicBezTo>
                    <a:pt x="219432" y="754956"/>
                    <a:pt x="261500" y="789881"/>
                    <a:pt x="267321" y="794643"/>
                  </a:cubicBezTo>
                  <a:cubicBezTo>
                    <a:pt x="273142" y="799405"/>
                    <a:pt x="242186" y="748606"/>
                    <a:pt x="214934" y="694631"/>
                  </a:cubicBezTo>
                  <a:cubicBezTo>
                    <a:pt x="187682" y="640656"/>
                    <a:pt x="138205" y="541966"/>
                    <a:pt x="103809" y="470793"/>
                  </a:cubicBezTo>
                  <a:cubicBezTo>
                    <a:pt x="69413" y="399620"/>
                    <a:pt x="23905" y="329505"/>
                    <a:pt x="8559" y="267593"/>
                  </a:cubicBezTo>
                  <a:cubicBezTo>
                    <a:pt x="-6787" y="205681"/>
                    <a:pt x="1151" y="144033"/>
                    <a:pt x="11734" y="99318"/>
                  </a:cubicBezTo>
                  <a:cubicBezTo>
                    <a:pt x="22317" y="54604"/>
                    <a:pt x="65709" y="-21332"/>
                    <a:pt x="68884" y="56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3E97A5D9-E9B7-4A86-BAE9-73EBB314A41D}"/>
                </a:ext>
              </a:extLst>
            </p:cNvPr>
            <p:cNvSpPr/>
            <p:nvPr/>
          </p:nvSpPr>
          <p:spPr>
            <a:xfrm>
              <a:off x="5279830" y="2272996"/>
              <a:ext cx="365947" cy="622988"/>
            </a:xfrm>
            <a:custGeom>
              <a:avLst/>
              <a:gdLst>
                <a:gd name="connsiteX0" fmla="*/ 195 w 365947"/>
                <a:gd name="connsiteY0" fmla="*/ 304 h 622988"/>
                <a:gd name="connsiteX1" fmla="*/ 71633 w 365947"/>
                <a:gd name="connsiteY1" fmla="*/ 152704 h 622988"/>
                <a:gd name="connsiteX2" fmla="*/ 187520 w 365947"/>
                <a:gd name="connsiteY2" fmla="*/ 332092 h 622988"/>
                <a:gd name="connsiteX3" fmla="*/ 314520 w 365947"/>
                <a:gd name="connsiteY3" fmla="*/ 517829 h 622988"/>
                <a:gd name="connsiteX4" fmla="*/ 365320 w 365947"/>
                <a:gd name="connsiteY4" fmla="*/ 594029 h 622988"/>
                <a:gd name="connsiteX5" fmla="*/ 341508 w 365947"/>
                <a:gd name="connsiteY5" fmla="*/ 622604 h 622988"/>
                <a:gd name="connsiteX6" fmla="*/ 320870 w 365947"/>
                <a:gd name="connsiteY6" fmla="*/ 576567 h 622988"/>
                <a:gd name="connsiteX7" fmla="*/ 230383 w 365947"/>
                <a:gd name="connsiteY7" fmla="*/ 400354 h 622988"/>
                <a:gd name="connsiteX8" fmla="*/ 181170 w 365947"/>
                <a:gd name="connsiteY8" fmla="*/ 286054 h 622988"/>
                <a:gd name="connsiteX9" fmla="*/ 79570 w 365947"/>
                <a:gd name="connsiteY9" fmla="*/ 208267 h 622988"/>
                <a:gd name="connsiteX10" fmla="*/ 41470 w 365947"/>
                <a:gd name="connsiteY10" fmla="*/ 187629 h 622988"/>
                <a:gd name="connsiteX11" fmla="*/ 49408 w 365947"/>
                <a:gd name="connsiteY11" fmla="*/ 114604 h 622988"/>
                <a:gd name="connsiteX12" fmla="*/ 195 w 365947"/>
                <a:gd name="connsiteY12" fmla="*/ 304 h 62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5947" h="622988">
                  <a:moveTo>
                    <a:pt x="195" y="304"/>
                  </a:moveTo>
                  <a:cubicBezTo>
                    <a:pt x="3899" y="6654"/>
                    <a:pt x="40412" y="97406"/>
                    <a:pt x="71633" y="152704"/>
                  </a:cubicBezTo>
                  <a:cubicBezTo>
                    <a:pt x="102854" y="208002"/>
                    <a:pt x="147039" y="271238"/>
                    <a:pt x="187520" y="332092"/>
                  </a:cubicBezTo>
                  <a:cubicBezTo>
                    <a:pt x="228001" y="392946"/>
                    <a:pt x="284887" y="474173"/>
                    <a:pt x="314520" y="517829"/>
                  </a:cubicBezTo>
                  <a:cubicBezTo>
                    <a:pt x="344153" y="561485"/>
                    <a:pt x="360822" y="576566"/>
                    <a:pt x="365320" y="594029"/>
                  </a:cubicBezTo>
                  <a:cubicBezTo>
                    <a:pt x="369818" y="611492"/>
                    <a:pt x="348916" y="625514"/>
                    <a:pt x="341508" y="622604"/>
                  </a:cubicBezTo>
                  <a:cubicBezTo>
                    <a:pt x="334100" y="619694"/>
                    <a:pt x="339391" y="613609"/>
                    <a:pt x="320870" y="576567"/>
                  </a:cubicBezTo>
                  <a:cubicBezTo>
                    <a:pt x="302349" y="539525"/>
                    <a:pt x="253666" y="448773"/>
                    <a:pt x="230383" y="400354"/>
                  </a:cubicBezTo>
                  <a:cubicBezTo>
                    <a:pt x="207100" y="351935"/>
                    <a:pt x="206306" y="318069"/>
                    <a:pt x="181170" y="286054"/>
                  </a:cubicBezTo>
                  <a:cubicBezTo>
                    <a:pt x="156035" y="254040"/>
                    <a:pt x="102853" y="224671"/>
                    <a:pt x="79570" y="208267"/>
                  </a:cubicBezTo>
                  <a:cubicBezTo>
                    <a:pt x="56287" y="191863"/>
                    <a:pt x="46497" y="203239"/>
                    <a:pt x="41470" y="187629"/>
                  </a:cubicBezTo>
                  <a:cubicBezTo>
                    <a:pt x="36443" y="172019"/>
                    <a:pt x="52318" y="140533"/>
                    <a:pt x="49408" y="114604"/>
                  </a:cubicBezTo>
                  <a:cubicBezTo>
                    <a:pt x="46498" y="88675"/>
                    <a:pt x="-3509" y="-6046"/>
                    <a:pt x="195" y="3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38DBA91-BC7B-427F-8AF1-75FDB00D8072}"/>
                </a:ext>
              </a:extLst>
            </p:cNvPr>
            <p:cNvSpPr/>
            <p:nvPr/>
          </p:nvSpPr>
          <p:spPr>
            <a:xfrm>
              <a:off x="4505152" y="1690892"/>
              <a:ext cx="208149" cy="466588"/>
            </a:xfrm>
            <a:custGeom>
              <a:avLst/>
              <a:gdLst>
                <a:gd name="connsiteX0" fmla="*/ 208136 w 208149"/>
                <a:gd name="connsiteY0" fmla="*/ 2971 h 466588"/>
                <a:gd name="connsiteX1" fmla="*/ 79548 w 208149"/>
                <a:gd name="connsiteY1" fmla="*/ 174421 h 466588"/>
                <a:gd name="connsiteX2" fmla="*/ 22398 w 208149"/>
                <a:gd name="connsiteY2" fmla="*/ 391908 h 466588"/>
                <a:gd name="connsiteX3" fmla="*/ 16048 w 208149"/>
                <a:gd name="connsiteY3" fmla="*/ 466521 h 466588"/>
                <a:gd name="connsiteX4" fmla="*/ 14461 w 208149"/>
                <a:gd name="connsiteY4" fmla="*/ 404608 h 466588"/>
                <a:gd name="connsiteX5" fmla="*/ 173 w 208149"/>
                <a:gd name="connsiteY5" fmla="*/ 372858 h 466588"/>
                <a:gd name="connsiteX6" fmla="*/ 25573 w 208149"/>
                <a:gd name="connsiteY6" fmla="*/ 198233 h 466588"/>
                <a:gd name="connsiteX7" fmla="*/ 71611 w 208149"/>
                <a:gd name="connsiteY7" fmla="*/ 75996 h 466588"/>
                <a:gd name="connsiteX8" fmla="*/ 208136 w 208149"/>
                <a:gd name="connsiteY8" fmla="*/ 2971 h 46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149" h="466588">
                  <a:moveTo>
                    <a:pt x="208136" y="2971"/>
                  </a:moveTo>
                  <a:cubicBezTo>
                    <a:pt x="209459" y="19375"/>
                    <a:pt x="110504" y="109598"/>
                    <a:pt x="79548" y="174421"/>
                  </a:cubicBezTo>
                  <a:cubicBezTo>
                    <a:pt x="48592" y="239244"/>
                    <a:pt x="32981" y="343225"/>
                    <a:pt x="22398" y="391908"/>
                  </a:cubicBezTo>
                  <a:cubicBezTo>
                    <a:pt x="11815" y="440591"/>
                    <a:pt x="17371" y="464404"/>
                    <a:pt x="16048" y="466521"/>
                  </a:cubicBezTo>
                  <a:cubicBezTo>
                    <a:pt x="14725" y="468638"/>
                    <a:pt x="17107" y="420218"/>
                    <a:pt x="14461" y="404608"/>
                  </a:cubicBezTo>
                  <a:cubicBezTo>
                    <a:pt x="11815" y="388998"/>
                    <a:pt x="-1679" y="407254"/>
                    <a:pt x="173" y="372858"/>
                  </a:cubicBezTo>
                  <a:cubicBezTo>
                    <a:pt x="2025" y="338462"/>
                    <a:pt x="13667" y="247710"/>
                    <a:pt x="25573" y="198233"/>
                  </a:cubicBezTo>
                  <a:cubicBezTo>
                    <a:pt x="37479" y="148756"/>
                    <a:pt x="43830" y="110127"/>
                    <a:pt x="71611" y="75996"/>
                  </a:cubicBezTo>
                  <a:cubicBezTo>
                    <a:pt x="99392" y="41865"/>
                    <a:pt x="206813" y="-13433"/>
                    <a:pt x="208136" y="29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A71DAFFB-7C4E-4DBD-8132-4FE115E67705}"/>
                </a:ext>
              </a:extLst>
            </p:cNvPr>
            <p:cNvSpPr/>
            <p:nvPr/>
          </p:nvSpPr>
          <p:spPr>
            <a:xfrm>
              <a:off x="4695524" y="1289390"/>
              <a:ext cx="419661" cy="220922"/>
            </a:xfrm>
            <a:custGeom>
              <a:avLst/>
              <a:gdLst>
                <a:gd name="connsiteX0" fmla="*/ 419401 w 419661"/>
                <a:gd name="connsiteY0" fmla="*/ 1248 h 220922"/>
                <a:gd name="connsiteX1" fmla="*/ 155876 w 419661"/>
                <a:gd name="connsiteY1" fmla="*/ 64748 h 220922"/>
                <a:gd name="connsiteX2" fmla="*/ 8239 w 419661"/>
                <a:gd name="connsiteY2" fmla="*/ 220323 h 220922"/>
                <a:gd name="connsiteX3" fmla="*/ 32051 w 419661"/>
                <a:gd name="connsiteY3" fmla="*/ 117135 h 220922"/>
                <a:gd name="connsiteX4" fmla="*/ 143176 w 419661"/>
                <a:gd name="connsiteY4" fmla="*/ 83798 h 220922"/>
                <a:gd name="connsiteX5" fmla="*/ 203501 w 419661"/>
                <a:gd name="connsiteY5" fmla="*/ 26648 h 220922"/>
                <a:gd name="connsiteX6" fmla="*/ 419401 w 419661"/>
                <a:gd name="connsiteY6" fmla="*/ 1248 h 220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9661" h="220922">
                  <a:moveTo>
                    <a:pt x="419401" y="1248"/>
                  </a:moveTo>
                  <a:cubicBezTo>
                    <a:pt x="411464" y="7598"/>
                    <a:pt x="224403" y="28236"/>
                    <a:pt x="155876" y="64748"/>
                  </a:cubicBezTo>
                  <a:cubicBezTo>
                    <a:pt x="87349" y="101261"/>
                    <a:pt x="28876" y="211592"/>
                    <a:pt x="8239" y="220323"/>
                  </a:cubicBezTo>
                  <a:cubicBezTo>
                    <a:pt x="-12398" y="229054"/>
                    <a:pt x="9562" y="139889"/>
                    <a:pt x="32051" y="117135"/>
                  </a:cubicBezTo>
                  <a:cubicBezTo>
                    <a:pt x="54540" y="94381"/>
                    <a:pt x="114601" y="98879"/>
                    <a:pt x="143176" y="83798"/>
                  </a:cubicBezTo>
                  <a:cubicBezTo>
                    <a:pt x="171751" y="68717"/>
                    <a:pt x="155612" y="39083"/>
                    <a:pt x="203501" y="26648"/>
                  </a:cubicBezTo>
                  <a:cubicBezTo>
                    <a:pt x="251390" y="14213"/>
                    <a:pt x="427338" y="-5102"/>
                    <a:pt x="419401" y="12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E18342D8-69CD-431D-89D4-880FCA3FF085}"/>
                </a:ext>
              </a:extLst>
            </p:cNvPr>
            <p:cNvSpPr/>
            <p:nvPr/>
          </p:nvSpPr>
          <p:spPr>
            <a:xfrm>
              <a:off x="4489849" y="1255086"/>
              <a:ext cx="618162" cy="343442"/>
            </a:xfrm>
            <a:custGeom>
              <a:avLst/>
              <a:gdLst>
                <a:gd name="connsiteX0" fmla="*/ 617139 w 618162"/>
                <a:gd name="connsiteY0" fmla="*/ 32377 h 343442"/>
                <a:gd name="connsiteX1" fmla="*/ 471089 w 618162"/>
                <a:gd name="connsiteY1" fmla="*/ 627 h 343442"/>
                <a:gd name="connsiteX2" fmla="*/ 290114 w 618162"/>
                <a:gd name="connsiteY2" fmla="*/ 59364 h 343442"/>
                <a:gd name="connsiteX3" fmla="*/ 5951 w 618162"/>
                <a:gd name="connsiteY3" fmla="*/ 338764 h 343442"/>
                <a:gd name="connsiteX4" fmla="*/ 110726 w 618162"/>
                <a:gd name="connsiteY4" fmla="*/ 226052 h 343442"/>
                <a:gd name="connsiteX5" fmla="*/ 272651 w 618162"/>
                <a:gd name="connsiteY5" fmla="*/ 116514 h 343442"/>
                <a:gd name="connsiteX6" fmla="*/ 323451 w 618162"/>
                <a:gd name="connsiteY6" fmla="*/ 84764 h 343442"/>
                <a:gd name="connsiteX7" fmla="*/ 396476 w 618162"/>
                <a:gd name="connsiteY7" fmla="*/ 94289 h 343442"/>
                <a:gd name="connsiteX8" fmla="*/ 617139 w 618162"/>
                <a:gd name="connsiteY8" fmla="*/ 32377 h 34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162" h="343442">
                  <a:moveTo>
                    <a:pt x="617139" y="32377"/>
                  </a:moveTo>
                  <a:cubicBezTo>
                    <a:pt x="629574" y="16767"/>
                    <a:pt x="525593" y="-3871"/>
                    <a:pt x="471089" y="627"/>
                  </a:cubicBezTo>
                  <a:cubicBezTo>
                    <a:pt x="416585" y="5125"/>
                    <a:pt x="367637" y="3008"/>
                    <a:pt x="290114" y="59364"/>
                  </a:cubicBezTo>
                  <a:cubicBezTo>
                    <a:pt x="212591" y="115720"/>
                    <a:pt x="35849" y="310983"/>
                    <a:pt x="5951" y="338764"/>
                  </a:cubicBezTo>
                  <a:cubicBezTo>
                    <a:pt x="-23947" y="366545"/>
                    <a:pt x="66276" y="263094"/>
                    <a:pt x="110726" y="226052"/>
                  </a:cubicBezTo>
                  <a:cubicBezTo>
                    <a:pt x="155176" y="189010"/>
                    <a:pt x="237197" y="140062"/>
                    <a:pt x="272651" y="116514"/>
                  </a:cubicBezTo>
                  <a:cubicBezTo>
                    <a:pt x="308105" y="92966"/>
                    <a:pt x="302813" y="88468"/>
                    <a:pt x="323451" y="84764"/>
                  </a:cubicBezTo>
                  <a:cubicBezTo>
                    <a:pt x="344089" y="81060"/>
                    <a:pt x="352291" y="104608"/>
                    <a:pt x="396476" y="94289"/>
                  </a:cubicBezTo>
                  <a:cubicBezTo>
                    <a:pt x="440661" y="83970"/>
                    <a:pt x="604704" y="47987"/>
                    <a:pt x="617139" y="323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EFF3F3C-3EB8-413C-AC12-CBF5CF618273}"/>
                </a:ext>
              </a:extLst>
            </p:cNvPr>
            <p:cNvSpPr/>
            <p:nvPr/>
          </p:nvSpPr>
          <p:spPr>
            <a:xfrm>
              <a:off x="5466971" y="1651960"/>
              <a:ext cx="393052" cy="810725"/>
            </a:xfrm>
            <a:custGeom>
              <a:avLst/>
              <a:gdLst>
                <a:gd name="connsiteX0" fmla="*/ 28954 w 393052"/>
                <a:gd name="connsiteY0" fmla="*/ 2215 h 810725"/>
                <a:gd name="connsiteX1" fmla="*/ 67054 w 393052"/>
                <a:gd name="connsiteY1" fmla="*/ 213353 h 810725"/>
                <a:gd name="connsiteX2" fmla="*/ 108329 w 393052"/>
                <a:gd name="connsiteY2" fmla="*/ 299078 h 810725"/>
                <a:gd name="connsiteX3" fmla="*/ 106742 w 393052"/>
                <a:gd name="connsiteY3" fmla="*/ 205415 h 810725"/>
                <a:gd name="connsiteX4" fmla="*/ 95629 w 393052"/>
                <a:gd name="connsiteY4" fmla="*/ 27615 h 810725"/>
                <a:gd name="connsiteX5" fmla="*/ 294067 w 393052"/>
                <a:gd name="connsiteY5" fmla="*/ 441953 h 810725"/>
                <a:gd name="connsiteX6" fmla="*/ 392492 w 393052"/>
                <a:gd name="connsiteY6" fmla="*/ 734053 h 810725"/>
                <a:gd name="connsiteX7" fmla="*/ 328992 w 393052"/>
                <a:gd name="connsiteY7" fmla="*/ 607053 h 810725"/>
                <a:gd name="connsiteX8" fmla="*/ 221042 w 393052"/>
                <a:gd name="connsiteY8" fmla="*/ 553078 h 810725"/>
                <a:gd name="connsiteX9" fmla="*/ 241679 w 393052"/>
                <a:gd name="connsiteY9" fmla="*/ 613403 h 810725"/>
                <a:gd name="connsiteX10" fmla="*/ 279779 w 393052"/>
                <a:gd name="connsiteY10" fmla="*/ 649915 h 810725"/>
                <a:gd name="connsiteX11" fmla="*/ 244854 w 393052"/>
                <a:gd name="connsiteY11" fmla="*/ 662615 h 810725"/>
                <a:gd name="connsiteX12" fmla="*/ 235329 w 393052"/>
                <a:gd name="connsiteY12" fmla="*/ 697540 h 810725"/>
                <a:gd name="connsiteX13" fmla="*/ 286129 w 393052"/>
                <a:gd name="connsiteY13" fmla="*/ 775328 h 810725"/>
                <a:gd name="connsiteX14" fmla="*/ 306767 w 393052"/>
                <a:gd name="connsiteY14" fmla="*/ 810253 h 810725"/>
                <a:gd name="connsiteX15" fmla="*/ 295654 w 393052"/>
                <a:gd name="connsiteY15" fmla="*/ 792790 h 810725"/>
                <a:gd name="connsiteX16" fmla="*/ 230567 w 393052"/>
                <a:gd name="connsiteY16" fmla="*/ 754690 h 810725"/>
                <a:gd name="connsiteX17" fmla="*/ 68642 w 393052"/>
                <a:gd name="connsiteY17" fmla="*/ 427665 h 810725"/>
                <a:gd name="connsiteX18" fmla="*/ 3554 w 393052"/>
                <a:gd name="connsiteY18" fmla="*/ 205415 h 810725"/>
                <a:gd name="connsiteX19" fmla="*/ 9904 w 393052"/>
                <a:gd name="connsiteY19" fmla="*/ 108578 h 810725"/>
                <a:gd name="connsiteX20" fmla="*/ 28954 w 393052"/>
                <a:gd name="connsiteY20" fmla="*/ 2215 h 810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3052" h="810725">
                  <a:moveTo>
                    <a:pt x="28954" y="2215"/>
                  </a:moveTo>
                  <a:cubicBezTo>
                    <a:pt x="38479" y="19678"/>
                    <a:pt x="53825" y="163876"/>
                    <a:pt x="67054" y="213353"/>
                  </a:cubicBezTo>
                  <a:cubicBezTo>
                    <a:pt x="80283" y="262830"/>
                    <a:pt x="101714" y="300401"/>
                    <a:pt x="108329" y="299078"/>
                  </a:cubicBezTo>
                  <a:cubicBezTo>
                    <a:pt x="114944" y="297755"/>
                    <a:pt x="108859" y="250659"/>
                    <a:pt x="106742" y="205415"/>
                  </a:cubicBezTo>
                  <a:cubicBezTo>
                    <a:pt x="104625" y="160171"/>
                    <a:pt x="64408" y="-11808"/>
                    <a:pt x="95629" y="27615"/>
                  </a:cubicBezTo>
                  <a:cubicBezTo>
                    <a:pt x="126850" y="67038"/>
                    <a:pt x="244590" y="324213"/>
                    <a:pt x="294067" y="441953"/>
                  </a:cubicBezTo>
                  <a:cubicBezTo>
                    <a:pt x="343544" y="559693"/>
                    <a:pt x="386671" y="706536"/>
                    <a:pt x="392492" y="734053"/>
                  </a:cubicBezTo>
                  <a:cubicBezTo>
                    <a:pt x="398313" y="761570"/>
                    <a:pt x="357567" y="637215"/>
                    <a:pt x="328992" y="607053"/>
                  </a:cubicBezTo>
                  <a:cubicBezTo>
                    <a:pt x="300417" y="576891"/>
                    <a:pt x="235594" y="552020"/>
                    <a:pt x="221042" y="553078"/>
                  </a:cubicBezTo>
                  <a:cubicBezTo>
                    <a:pt x="206490" y="554136"/>
                    <a:pt x="231890" y="597264"/>
                    <a:pt x="241679" y="613403"/>
                  </a:cubicBezTo>
                  <a:cubicBezTo>
                    <a:pt x="251468" y="629542"/>
                    <a:pt x="279250" y="641713"/>
                    <a:pt x="279779" y="649915"/>
                  </a:cubicBezTo>
                  <a:cubicBezTo>
                    <a:pt x="280308" y="658117"/>
                    <a:pt x="252262" y="654678"/>
                    <a:pt x="244854" y="662615"/>
                  </a:cubicBezTo>
                  <a:cubicBezTo>
                    <a:pt x="237446" y="670553"/>
                    <a:pt x="228450" y="678755"/>
                    <a:pt x="235329" y="697540"/>
                  </a:cubicBezTo>
                  <a:cubicBezTo>
                    <a:pt x="242208" y="716325"/>
                    <a:pt x="274223" y="756543"/>
                    <a:pt x="286129" y="775328"/>
                  </a:cubicBezTo>
                  <a:cubicBezTo>
                    <a:pt x="298035" y="794113"/>
                    <a:pt x="305180" y="807343"/>
                    <a:pt x="306767" y="810253"/>
                  </a:cubicBezTo>
                  <a:cubicBezTo>
                    <a:pt x="308354" y="813163"/>
                    <a:pt x="308354" y="802050"/>
                    <a:pt x="295654" y="792790"/>
                  </a:cubicBezTo>
                  <a:cubicBezTo>
                    <a:pt x="282954" y="783530"/>
                    <a:pt x="268402" y="815544"/>
                    <a:pt x="230567" y="754690"/>
                  </a:cubicBezTo>
                  <a:cubicBezTo>
                    <a:pt x="192732" y="693836"/>
                    <a:pt x="106477" y="519211"/>
                    <a:pt x="68642" y="427665"/>
                  </a:cubicBezTo>
                  <a:cubicBezTo>
                    <a:pt x="30807" y="336119"/>
                    <a:pt x="13344" y="258596"/>
                    <a:pt x="3554" y="205415"/>
                  </a:cubicBezTo>
                  <a:cubicBezTo>
                    <a:pt x="-6236" y="152234"/>
                    <a:pt x="6994" y="141915"/>
                    <a:pt x="9904" y="108578"/>
                  </a:cubicBezTo>
                  <a:cubicBezTo>
                    <a:pt x="12814" y="75241"/>
                    <a:pt x="19429" y="-15248"/>
                    <a:pt x="28954" y="22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38F0496B-A04C-460A-85D0-ABB0541247C2}"/>
                </a:ext>
              </a:extLst>
            </p:cNvPr>
            <p:cNvSpPr/>
            <p:nvPr/>
          </p:nvSpPr>
          <p:spPr>
            <a:xfrm>
              <a:off x="5567302" y="1509703"/>
              <a:ext cx="404124" cy="885682"/>
            </a:xfrm>
            <a:custGeom>
              <a:avLst/>
              <a:gdLst>
                <a:gd name="connsiteX0" fmla="*/ 61 w 404124"/>
                <a:gd name="connsiteY0" fmla="*/ 76210 h 885682"/>
                <a:gd name="connsiteX1" fmla="*/ 122298 w 404124"/>
                <a:gd name="connsiteY1" fmla="*/ 280997 h 885682"/>
                <a:gd name="connsiteX2" fmla="*/ 252473 w 404124"/>
                <a:gd name="connsiteY2" fmla="*/ 612785 h 885682"/>
                <a:gd name="connsiteX3" fmla="*/ 323911 w 404124"/>
                <a:gd name="connsiteY3" fmla="*/ 782647 h 885682"/>
                <a:gd name="connsiteX4" fmla="*/ 311211 w 404124"/>
                <a:gd name="connsiteY4" fmla="*/ 882660 h 885682"/>
                <a:gd name="connsiteX5" fmla="*/ 323911 w 404124"/>
                <a:gd name="connsiteY5" fmla="*/ 844560 h 885682"/>
                <a:gd name="connsiteX6" fmla="*/ 317561 w 404124"/>
                <a:gd name="connsiteY6" fmla="*/ 693747 h 885682"/>
                <a:gd name="connsiteX7" fmla="*/ 325498 w 404124"/>
                <a:gd name="connsiteY7" fmla="*/ 584210 h 885682"/>
                <a:gd name="connsiteX8" fmla="*/ 344548 w 404124"/>
                <a:gd name="connsiteY8" fmla="*/ 636597 h 885682"/>
                <a:gd name="connsiteX9" fmla="*/ 365186 w 404124"/>
                <a:gd name="connsiteY9" fmla="*/ 704860 h 885682"/>
                <a:gd name="connsiteX10" fmla="*/ 362011 w 404124"/>
                <a:gd name="connsiteY10" fmla="*/ 760422 h 885682"/>
                <a:gd name="connsiteX11" fmla="*/ 373123 w 404124"/>
                <a:gd name="connsiteY11" fmla="*/ 719147 h 885682"/>
                <a:gd name="connsiteX12" fmla="*/ 403286 w 404124"/>
                <a:gd name="connsiteY12" fmla="*/ 658822 h 885682"/>
                <a:gd name="connsiteX13" fmla="*/ 393761 w 404124"/>
                <a:gd name="connsiteY13" fmla="*/ 517535 h 885682"/>
                <a:gd name="connsiteX14" fmla="*/ 373123 w 404124"/>
                <a:gd name="connsiteY14" fmla="*/ 449272 h 885682"/>
                <a:gd name="connsiteX15" fmla="*/ 393761 w 404124"/>
                <a:gd name="connsiteY15" fmla="*/ 458797 h 885682"/>
                <a:gd name="connsiteX16" fmla="*/ 395348 w 404124"/>
                <a:gd name="connsiteY16" fmla="*/ 500072 h 885682"/>
                <a:gd name="connsiteX17" fmla="*/ 403286 w 404124"/>
                <a:gd name="connsiteY17" fmla="*/ 454035 h 885682"/>
                <a:gd name="connsiteX18" fmla="*/ 387411 w 404124"/>
                <a:gd name="connsiteY18" fmla="*/ 371485 h 885682"/>
                <a:gd name="connsiteX19" fmla="*/ 288986 w 404124"/>
                <a:gd name="connsiteY19" fmla="*/ 139710 h 885682"/>
                <a:gd name="connsiteX20" fmla="*/ 141348 w 404124"/>
                <a:gd name="connsiteY20" fmla="*/ 10 h 885682"/>
                <a:gd name="connsiteX21" fmla="*/ 208023 w 404124"/>
                <a:gd name="connsiteY21" fmla="*/ 146060 h 885682"/>
                <a:gd name="connsiteX22" fmla="*/ 295336 w 404124"/>
                <a:gd name="connsiteY22" fmla="*/ 333385 h 885682"/>
                <a:gd name="connsiteX23" fmla="*/ 160398 w 404124"/>
                <a:gd name="connsiteY23" fmla="*/ 100022 h 885682"/>
                <a:gd name="connsiteX24" fmla="*/ 179448 w 404124"/>
                <a:gd name="connsiteY24" fmla="*/ 157172 h 885682"/>
                <a:gd name="connsiteX25" fmla="*/ 179448 w 404124"/>
                <a:gd name="connsiteY25" fmla="*/ 261947 h 885682"/>
                <a:gd name="connsiteX26" fmla="*/ 154048 w 404124"/>
                <a:gd name="connsiteY26" fmla="*/ 192097 h 885682"/>
                <a:gd name="connsiteX27" fmla="*/ 138173 w 404124"/>
                <a:gd name="connsiteY27" fmla="*/ 168285 h 885682"/>
                <a:gd name="connsiteX28" fmla="*/ 61 w 404124"/>
                <a:gd name="connsiteY28" fmla="*/ 76210 h 88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04124" h="885682">
                  <a:moveTo>
                    <a:pt x="61" y="76210"/>
                  </a:moveTo>
                  <a:cubicBezTo>
                    <a:pt x="-2585" y="94995"/>
                    <a:pt x="80229" y="191568"/>
                    <a:pt x="122298" y="280997"/>
                  </a:cubicBezTo>
                  <a:cubicBezTo>
                    <a:pt x="164367" y="370426"/>
                    <a:pt x="218871" y="529177"/>
                    <a:pt x="252473" y="612785"/>
                  </a:cubicBezTo>
                  <a:cubicBezTo>
                    <a:pt x="286075" y="696393"/>
                    <a:pt x="314121" y="737668"/>
                    <a:pt x="323911" y="782647"/>
                  </a:cubicBezTo>
                  <a:cubicBezTo>
                    <a:pt x="333701" y="827626"/>
                    <a:pt x="311211" y="872341"/>
                    <a:pt x="311211" y="882660"/>
                  </a:cubicBezTo>
                  <a:cubicBezTo>
                    <a:pt x="311211" y="892979"/>
                    <a:pt x="322853" y="876045"/>
                    <a:pt x="323911" y="844560"/>
                  </a:cubicBezTo>
                  <a:cubicBezTo>
                    <a:pt x="324969" y="813075"/>
                    <a:pt x="317297" y="737139"/>
                    <a:pt x="317561" y="693747"/>
                  </a:cubicBezTo>
                  <a:cubicBezTo>
                    <a:pt x="317826" y="650355"/>
                    <a:pt x="321000" y="593735"/>
                    <a:pt x="325498" y="584210"/>
                  </a:cubicBezTo>
                  <a:cubicBezTo>
                    <a:pt x="329996" y="574685"/>
                    <a:pt x="337933" y="616489"/>
                    <a:pt x="344548" y="636597"/>
                  </a:cubicBezTo>
                  <a:cubicBezTo>
                    <a:pt x="351163" y="656705"/>
                    <a:pt x="362276" y="684223"/>
                    <a:pt x="365186" y="704860"/>
                  </a:cubicBezTo>
                  <a:cubicBezTo>
                    <a:pt x="368096" y="725497"/>
                    <a:pt x="360688" y="758041"/>
                    <a:pt x="362011" y="760422"/>
                  </a:cubicBezTo>
                  <a:cubicBezTo>
                    <a:pt x="363334" y="762803"/>
                    <a:pt x="366244" y="736080"/>
                    <a:pt x="373123" y="719147"/>
                  </a:cubicBezTo>
                  <a:cubicBezTo>
                    <a:pt x="380002" y="702214"/>
                    <a:pt x="399846" y="692424"/>
                    <a:pt x="403286" y="658822"/>
                  </a:cubicBezTo>
                  <a:cubicBezTo>
                    <a:pt x="406726" y="625220"/>
                    <a:pt x="398788" y="552460"/>
                    <a:pt x="393761" y="517535"/>
                  </a:cubicBezTo>
                  <a:cubicBezTo>
                    <a:pt x="388734" y="482610"/>
                    <a:pt x="373123" y="459062"/>
                    <a:pt x="373123" y="449272"/>
                  </a:cubicBezTo>
                  <a:cubicBezTo>
                    <a:pt x="373123" y="439482"/>
                    <a:pt x="390057" y="450330"/>
                    <a:pt x="393761" y="458797"/>
                  </a:cubicBezTo>
                  <a:cubicBezTo>
                    <a:pt x="397465" y="467264"/>
                    <a:pt x="393761" y="500866"/>
                    <a:pt x="395348" y="500072"/>
                  </a:cubicBezTo>
                  <a:cubicBezTo>
                    <a:pt x="396936" y="499278"/>
                    <a:pt x="404609" y="475466"/>
                    <a:pt x="403286" y="454035"/>
                  </a:cubicBezTo>
                  <a:cubicBezTo>
                    <a:pt x="401963" y="432604"/>
                    <a:pt x="406461" y="423873"/>
                    <a:pt x="387411" y="371485"/>
                  </a:cubicBezTo>
                  <a:cubicBezTo>
                    <a:pt x="368361" y="319098"/>
                    <a:pt x="329996" y="201622"/>
                    <a:pt x="288986" y="139710"/>
                  </a:cubicBezTo>
                  <a:cubicBezTo>
                    <a:pt x="247976" y="77798"/>
                    <a:pt x="154842" y="-1048"/>
                    <a:pt x="141348" y="10"/>
                  </a:cubicBezTo>
                  <a:cubicBezTo>
                    <a:pt x="127854" y="1068"/>
                    <a:pt x="182358" y="90497"/>
                    <a:pt x="208023" y="146060"/>
                  </a:cubicBezTo>
                  <a:cubicBezTo>
                    <a:pt x="233688" y="201623"/>
                    <a:pt x="303274" y="341058"/>
                    <a:pt x="295336" y="333385"/>
                  </a:cubicBezTo>
                  <a:cubicBezTo>
                    <a:pt x="287399" y="325712"/>
                    <a:pt x="179713" y="129391"/>
                    <a:pt x="160398" y="100022"/>
                  </a:cubicBezTo>
                  <a:cubicBezTo>
                    <a:pt x="141083" y="70653"/>
                    <a:pt x="176273" y="130184"/>
                    <a:pt x="179448" y="157172"/>
                  </a:cubicBezTo>
                  <a:cubicBezTo>
                    <a:pt x="182623" y="184160"/>
                    <a:pt x="183681" y="256126"/>
                    <a:pt x="179448" y="261947"/>
                  </a:cubicBezTo>
                  <a:cubicBezTo>
                    <a:pt x="175215" y="267768"/>
                    <a:pt x="160927" y="207707"/>
                    <a:pt x="154048" y="192097"/>
                  </a:cubicBezTo>
                  <a:cubicBezTo>
                    <a:pt x="147169" y="176487"/>
                    <a:pt x="160398" y="184689"/>
                    <a:pt x="138173" y="168285"/>
                  </a:cubicBezTo>
                  <a:cubicBezTo>
                    <a:pt x="115948" y="151881"/>
                    <a:pt x="2707" y="57425"/>
                    <a:pt x="61" y="762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CCAB8A69-510D-476E-8E6F-29930DEF60AF}"/>
                </a:ext>
              </a:extLst>
            </p:cNvPr>
            <p:cNvSpPr/>
            <p:nvPr/>
          </p:nvSpPr>
          <p:spPr>
            <a:xfrm>
              <a:off x="5492298" y="1373163"/>
              <a:ext cx="541680" cy="571087"/>
            </a:xfrm>
            <a:custGeom>
              <a:avLst/>
              <a:gdLst>
                <a:gd name="connsiteX0" fmla="*/ 111577 w 541680"/>
                <a:gd name="connsiteY0" fmla="*/ 25 h 571087"/>
                <a:gd name="connsiteX1" fmla="*/ 224290 w 541680"/>
                <a:gd name="connsiteY1" fmla="*/ 65112 h 571087"/>
                <a:gd name="connsiteX2" fmla="*/ 487815 w 541680"/>
                <a:gd name="connsiteY2" fmla="*/ 376262 h 571087"/>
                <a:gd name="connsiteX3" fmla="*/ 540202 w 541680"/>
                <a:gd name="connsiteY3" fmla="*/ 554062 h 571087"/>
                <a:gd name="connsiteX4" fmla="*/ 525915 w 541680"/>
                <a:gd name="connsiteY4" fmla="*/ 525487 h 571087"/>
                <a:gd name="connsiteX5" fmla="*/ 511627 w 541680"/>
                <a:gd name="connsiteY5" fmla="*/ 566762 h 571087"/>
                <a:gd name="connsiteX6" fmla="*/ 444952 w 541680"/>
                <a:gd name="connsiteY6" fmla="*/ 401662 h 571087"/>
                <a:gd name="connsiteX7" fmla="*/ 348115 w 541680"/>
                <a:gd name="connsiteY7" fmla="*/ 225450 h 571087"/>
                <a:gd name="connsiteX8" fmla="*/ 271915 w 541680"/>
                <a:gd name="connsiteY8" fmla="*/ 150837 h 571087"/>
                <a:gd name="connsiteX9" fmla="*/ 238577 w 541680"/>
                <a:gd name="connsiteY9" fmla="*/ 122262 h 571087"/>
                <a:gd name="connsiteX10" fmla="*/ 5215 w 541680"/>
                <a:gd name="connsiteY10" fmla="*/ 63525 h 571087"/>
                <a:gd name="connsiteX11" fmla="*/ 78240 w 541680"/>
                <a:gd name="connsiteY11" fmla="*/ 57175 h 571087"/>
                <a:gd name="connsiteX12" fmla="*/ 111577 w 541680"/>
                <a:gd name="connsiteY12" fmla="*/ 25 h 571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1680" h="571087">
                  <a:moveTo>
                    <a:pt x="111577" y="25"/>
                  </a:moveTo>
                  <a:cubicBezTo>
                    <a:pt x="135919" y="1348"/>
                    <a:pt x="161584" y="2406"/>
                    <a:pt x="224290" y="65112"/>
                  </a:cubicBezTo>
                  <a:cubicBezTo>
                    <a:pt x="286996" y="127818"/>
                    <a:pt x="435163" y="294770"/>
                    <a:pt x="487815" y="376262"/>
                  </a:cubicBezTo>
                  <a:cubicBezTo>
                    <a:pt x="540467" y="457754"/>
                    <a:pt x="533852" y="529191"/>
                    <a:pt x="540202" y="554062"/>
                  </a:cubicBezTo>
                  <a:cubicBezTo>
                    <a:pt x="546552" y="578933"/>
                    <a:pt x="530677" y="523370"/>
                    <a:pt x="525915" y="525487"/>
                  </a:cubicBezTo>
                  <a:cubicBezTo>
                    <a:pt x="521153" y="527604"/>
                    <a:pt x="525121" y="587399"/>
                    <a:pt x="511627" y="566762"/>
                  </a:cubicBezTo>
                  <a:cubicBezTo>
                    <a:pt x="498133" y="546125"/>
                    <a:pt x="472204" y="458547"/>
                    <a:pt x="444952" y="401662"/>
                  </a:cubicBezTo>
                  <a:cubicBezTo>
                    <a:pt x="417700" y="344777"/>
                    <a:pt x="376955" y="267254"/>
                    <a:pt x="348115" y="225450"/>
                  </a:cubicBezTo>
                  <a:cubicBezTo>
                    <a:pt x="319275" y="183646"/>
                    <a:pt x="290171" y="168035"/>
                    <a:pt x="271915" y="150837"/>
                  </a:cubicBezTo>
                  <a:cubicBezTo>
                    <a:pt x="253659" y="133639"/>
                    <a:pt x="283027" y="136814"/>
                    <a:pt x="238577" y="122262"/>
                  </a:cubicBezTo>
                  <a:cubicBezTo>
                    <a:pt x="194127" y="107710"/>
                    <a:pt x="31938" y="74373"/>
                    <a:pt x="5215" y="63525"/>
                  </a:cubicBezTo>
                  <a:cubicBezTo>
                    <a:pt x="-21508" y="52677"/>
                    <a:pt x="62365" y="64319"/>
                    <a:pt x="78240" y="57175"/>
                  </a:cubicBezTo>
                  <a:cubicBezTo>
                    <a:pt x="94115" y="50031"/>
                    <a:pt x="87235" y="-1298"/>
                    <a:pt x="111577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FEE46A22-2951-422C-BC26-3FDEA3D6FF2A}"/>
                </a:ext>
              </a:extLst>
            </p:cNvPr>
            <p:cNvSpPr/>
            <p:nvPr/>
          </p:nvSpPr>
          <p:spPr>
            <a:xfrm>
              <a:off x="5557781" y="2754312"/>
              <a:ext cx="235808" cy="453759"/>
            </a:xfrm>
            <a:custGeom>
              <a:avLst/>
              <a:gdLst>
                <a:gd name="connsiteX0" fmla="*/ 166744 w 235808"/>
                <a:gd name="connsiteY0" fmla="*/ 1 h 453759"/>
                <a:gd name="connsiteX1" fmla="*/ 235007 w 235808"/>
                <a:gd name="connsiteY1" fmla="*/ 173038 h 453759"/>
                <a:gd name="connsiteX2" fmla="*/ 200082 w 235808"/>
                <a:gd name="connsiteY2" fmla="*/ 334963 h 453759"/>
                <a:gd name="connsiteX3" fmla="*/ 139757 w 235808"/>
                <a:gd name="connsiteY3" fmla="*/ 436563 h 453759"/>
                <a:gd name="connsiteX4" fmla="*/ 57 w 235808"/>
                <a:gd name="connsiteY4" fmla="*/ 452438 h 453759"/>
                <a:gd name="connsiteX5" fmla="*/ 157219 w 235808"/>
                <a:gd name="connsiteY5" fmla="*/ 422276 h 453759"/>
                <a:gd name="connsiteX6" fmla="*/ 195319 w 235808"/>
                <a:gd name="connsiteY6" fmla="*/ 261938 h 453759"/>
                <a:gd name="connsiteX7" fmla="*/ 176269 w 235808"/>
                <a:gd name="connsiteY7" fmla="*/ 176213 h 453759"/>
                <a:gd name="connsiteX8" fmla="*/ 166744 w 235808"/>
                <a:gd name="connsiteY8" fmla="*/ 1 h 453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5808" h="453759">
                  <a:moveTo>
                    <a:pt x="166744" y="1"/>
                  </a:moveTo>
                  <a:cubicBezTo>
                    <a:pt x="176534" y="-528"/>
                    <a:pt x="229451" y="117211"/>
                    <a:pt x="235007" y="173038"/>
                  </a:cubicBezTo>
                  <a:cubicBezTo>
                    <a:pt x="240563" y="228865"/>
                    <a:pt x="215957" y="291042"/>
                    <a:pt x="200082" y="334963"/>
                  </a:cubicBezTo>
                  <a:cubicBezTo>
                    <a:pt x="184207" y="378884"/>
                    <a:pt x="173095" y="416984"/>
                    <a:pt x="139757" y="436563"/>
                  </a:cubicBezTo>
                  <a:cubicBezTo>
                    <a:pt x="106419" y="456142"/>
                    <a:pt x="-2853" y="454819"/>
                    <a:pt x="57" y="452438"/>
                  </a:cubicBezTo>
                  <a:cubicBezTo>
                    <a:pt x="2967" y="450057"/>
                    <a:pt x="124676" y="454026"/>
                    <a:pt x="157219" y="422276"/>
                  </a:cubicBezTo>
                  <a:cubicBezTo>
                    <a:pt x="189762" y="390526"/>
                    <a:pt x="192144" y="302948"/>
                    <a:pt x="195319" y="261938"/>
                  </a:cubicBezTo>
                  <a:cubicBezTo>
                    <a:pt x="198494" y="220928"/>
                    <a:pt x="180238" y="215371"/>
                    <a:pt x="176269" y="176213"/>
                  </a:cubicBezTo>
                  <a:cubicBezTo>
                    <a:pt x="172300" y="137055"/>
                    <a:pt x="156954" y="530"/>
                    <a:pt x="166744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DEC00DB3-423A-401E-8321-F1EBDEB81988}"/>
                </a:ext>
              </a:extLst>
            </p:cNvPr>
            <p:cNvSpPr/>
            <p:nvPr/>
          </p:nvSpPr>
          <p:spPr>
            <a:xfrm>
              <a:off x="5533226" y="2419348"/>
              <a:ext cx="127288" cy="273949"/>
            </a:xfrm>
            <a:custGeom>
              <a:avLst/>
              <a:gdLst>
                <a:gd name="connsiteX0" fmla="*/ 799 w 127288"/>
                <a:gd name="connsiteY0" fmla="*/ 2 h 273949"/>
                <a:gd name="connsiteX1" fmla="*/ 73824 w 127288"/>
                <a:gd name="connsiteY1" fmla="*/ 125415 h 273949"/>
                <a:gd name="connsiteX2" fmla="*/ 119862 w 127288"/>
                <a:gd name="connsiteY2" fmla="*/ 219077 h 273949"/>
                <a:gd name="connsiteX3" fmla="*/ 119862 w 127288"/>
                <a:gd name="connsiteY3" fmla="*/ 268290 h 273949"/>
                <a:gd name="connsiteX4" fmla="*/ 48424 w 127288"/>
                <a:gd name="connsiteY4" fmla="*/ 269877 h 273949"/>
                <a:gd name="connsiteX5" fmla="*/ 40487 w 127288"/>
                <a:gd name="connsiteY5" fmla="*/ 241302 h 273949"/>
                <a:gd name="connsiteX6" fmla="*/ 59537 w 127288"/>
                <a:gd name="connsiteY6" fmla="*/ 174627 h 273949"/>
                <a:gd name="connsiteX7" fmla="*/ 35724 w 127288"/>
                <a:gd name="connsiteY7" fmla="*/ 122240 h 273949"/>
                <a:gd name="connsiteX8" fmla="*/ 799 w 127288"/>
                <a:gd name="connsiteY8" fmla="*/ 2 h 273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288" h="273949">
                  <a:moveTo>
                    <a:pt x="799" y="2"/>
                  </a:moveTo>
                  <a:cubicBezTo>
                    <a:pt x="7149" y="531"/>
                    <a:pt x="53980" y="88903"/>
                    <a:pt x="73824" y="125415"/>
                  </a:cubicBezTo>
                  <a:cubicBezTo>
                    <a:pt x="93668" y="161928"/>
                    <a:pt x="112189" y="195265"/>
                    <a:pt x="119862" y="219077"/>
                  </a:cubicBezTo>
                  <a:cubicBezTo>
                    <a:pt x="127535" y="242889"/>
                    <a:pt x="131768" y="259823"/>
                    <a:pt x="119862" y="268290"/>
                  </a:cubicBezTo>
                  <a:cubicBezTo>
                    <a:pt x="107956" y="276757"/>
                    <a:pt x="61653" y="274375"/>
                    <a:pt x="48424" y="269877"/>
                  </a:cubicBezTo>
                  <a:cubicBezTo>
                    <a:pt x="35195" y="265379"/>
                    <a:pt x="38635" y="257177"/>
                    <a:pt x="40487" y="241302"/>
                  </a:cubicBezTo>
                  <a:cubicBezTo>
                    <a:pt x="42339" y="225427"/>
                    <a:pt x="60331" y="194471"/>
                    <a:pt x="59537" y="174627"/>
                  </a:cubicBezTo>
                  <a:cubicBezTo>
                    <a:pt x="58743" y="154783"/>
                    <a:pt x="43661" y="146582"/>
                    <a:pt x="35724" y="122240"/>
                  </a:cubicBezTo>
                  <a:cubicBezTo>
                    <a:pt x="27787" y="97898"/>
                    <a:pt x="-5551" y="-527"/>
                    <a:pt x="799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ED7D122B-7A86-4D43-B369-6BD93680BF86}"/>
                </a:ext>
              </a:extLst>
            </p:cNvPr>
            <p:cNvSpPr/>
            <p:nvPr/>
          </p:nvSpPr>
          <p:spPr>
            <a:xfrm>
              <a:off x="5490270" y="2470132"/>
              <a:ext cx="85638" cy="204847"/>
            </a:xfrm>
            <a:custGeom>
              <a:avLst/>
              <a:gdLst>
                <a:gd name="connsiteX0" fmla="*/ 893 w 85638"/>
                <a:gd name="connsiteY0" fmla="*/ 18 h 204847"/>
                <a:gd name="connsiteX1" fmla="*/ 5655 w 85638"/>
                <a:gd name="connsiteY1" fmla="*/ 71456 h 204847"/>
                <a:gd name="connsiteX2" fmla="*/ 27880 w 85638"/>
                <a:gd name="connsiteY2" fmla="*/ 169881 h 204847"/>
                <a:gd name="connsiteX3" fmla="*/ 58043 w 85638"/>
                <a:gd name="connsiteY3" fmla="*/ 204806 h 204847"/>
                <a:gd name="connsiteX4" fmla="*/ 70743 w 85638"/>
                <a:gd name="connsiteY4" fmla="*/ 176231 h 204847"/>
                <a:gd name="connsiteX5" fmla="*/ 83443 w 85638"/>
                <a:gd name="connsiteY5" fmla="*/ 144481 h 204847"/>
                <a:gd name="connsiteX6" fmla="*/ 81855 w 85638"/>
                <a:gd name="connsiteY6" fmla="*/ 117493 h 204847"/>
                <a:gd name="connsiteX7" fmla="*/ 46930 w 85638"/>
                <a:gd name="connsiteY7" fmla="*/ 96856 h 204847"/>
                <a:gd name="connsiteX8" fmla="*/ 19943 w 85638"/>
                <a:gd name="connsiteY8" fmla="*/ 77806 h 204847"/>
                <a:gd name="connsiteX9" fmla="*/ 893 w 85638"/>
                <a:gd name="connsiteY9" fmla="*/ 18 h 20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638" h="204847">
                  <a:moveTo>
                    <a:pt x="893" y="18"/>
                  </a:moveTo>
                  <a:cubicBezTo>
                    <a:pt x="-1488" y="-1040"/>
                    <a:pt x="1157" y="43146"/>
                    <a:pt x="5655" y="71456"/>
                  </a:cubicBezTo>
                  <a:cubicBezTo>
                    <a:pt x="10153" y="99767"/>
                    <a:pt x="19149" y="147656"/>
                    <a:pt x="27880" y="169881"/>
                  </a:cubicBezTo>
                  <a:cubicBezTo>
                    <a:pt x="36611" y="192106"/>
                    <a:pt x="50899" y="203748"/>
                    <a:pt x="58043" y="204806"/>
                  </a:cubicBezTo>
                  <a:cubicBezTo>
                    <a:pt x="65187" y="205864"/>
                    <a:pt x="66510" y="186285"/>
                    <a:pt x="70743" y="176231"/>
                  </a:cubicBezTo>
                  <a:cubicBezTo>
                    <a:pt x="74976" y="166177"/>
                    <a:pt x="81591" y="154270"/>
                    <a:pt x="83443" y="144481"/>
                  </a:cubicBezTo>
                  <a:cubicBezTo>
                    <a:pt x="85295" y="134692"/>
                    <a:pt x="87940" y="125430"/>
                    <a:pt x="81855" y="117493"/>
                  </a:cubicBezTo>
                  <a:cubicBezTo>
                    <a:pt x="75770" y="109556"/>
                    <a:pt x="57249" y="103471"/>
                    <a:pt x="46930" y="96856"/>
                  </a:cubicBezTo>
                  <a:cubicBezTo>
                    <a:pt x="36611" y="90242"/>
                    <a:pt x="25764" y="87596"/>
                    <a:pt x="19943" y="77806"/>
                  </a:cubicBezTo>
                  <a:cubicBezTo>
                    <a:pt x="14122" y="68016"/>
                    <a:pt x="3274" y="1076"/>
                    <a:pt x="893" y="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D99E36EA-D57D-4FE9-A319-CF5F8B7192DC}"/>
                </a:ext>
              </a:extLst>
            </p:cNvPr>
            <p:cNvSpPr/>
            <p:nvPr/>
          </p:nvSpPr>
          <p:spPr>
            <a:xfrm>
              <a:off x="5673676" y="2460313"/>
              <a:ext cx="180371" cy="505188"/>
            </a:xfrm>
            <a:custGeom>
              <a:avLst/>
              <a:gdLst>
                <a:gd name="connsiteX0" fmla="*/ 49 w 180371"/>
                <a:gd name="connsiteY0" fmla="*/ 312 h 505188"/>
                <a:gd name="connsiteX1" fmla="*/ 139749 w 180371"/>
                <a:gd name="connsiteY1" fmla="*/ 257487 h 505188"/>
                <a:gd name="connsiteX2" fmla="*/ 171499 w 180371"/>
                <a:gd name="connsiteY2" fmla="*/ 344800 h 505188"/>
                <a:gd name="connsiteX3" fmla="*/ 179437 w 180371"/>
                <a:gd name="connsiteY3" fmla="*/ 505137 h 505188"/>
                <a:gd name="connsiteX4" fmla="*/ 154037 w 180371"/>
                <a:gd name="connsiteY4" fmla="*/ 327337 h 505188"/>
                <a:gd name="connsiteX5" fmla="*/ 123874 w 180371"/>
                <a:gd name="connsiteY5" fmla="*/ 206687 h 505188"/>
                <a:gd name="connsiteX6" fmla="*/ 49 w 180371"/>
                <a:gd name="connsiteY6" fmla="*/ 312 h 505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371" h="505188">
                  <a:moveTo>
                    <a:pt x="49" y="312"/>
                  </a:moveTo>
                  <a:cubicBezTo>
                    <a:pt x="2695" y="8779"/>
                    <a:pt x="111174" y="200072"/>
                    <a:pt x="139749" y="257487"/>
                  </a:cubicBezTo>
                  <a:cubicBezTo>
                    <a:pt x="168324" y="314902"/>
                    <a:pt x="164884" y="303525"/>
                    <a:pt x="171499" y="344800"/>
                  </a:cubicBezTo>
                  <a:cubicBezTo>
                    <a:pt x="178114" y="386075"/>
                    <a:pt x="182347" y="508048"/>
                    <a:pt x="179437" y="505137"/>
                  </a:cubicBezTo>
                  <a:cubicBezTo>
                    <a:pt x="176527" y="502227"/>
                    <a:pt x="163298" y="377079"/>
                    <a:pt x="154037" y="327337"/>
                  </a:cubicBezTo>
                  <a:cubicBezTo>
                    <a:pt x="144777" y="277595"/>
                    <a:pt x="145835" y="255370"/>
                    <a:pt x="123874" y="206687"/>
                  </a:cubicBezTo>
                  <a:cubicBezTo>
                    <a:pt x="101914" y="158004"/>
                    <a:pt x="-2597" y="-8155"/>
                    <a:pt x="49" y="3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5CD1BBE8-49EA-4AF2-A0AC-C12E2AAA4543}"/>
                </a:ext>
              </a:extLst>
            </p:cNvPr>
            <p:cNvSpPr/>
            <p:nvPr/>
          </p:nvSpPr>
          <p:spPr>
            <a:xfrm>
              <a:off x="5786094" y="2395265"/>
              <a:ext cx="130846" cy="544866"/>
            </a:xfrm>
            <a:custGeom>
              <a:avLst/>
              <a:gdLst>
                <a:gd name="connsiteX0" fmla="*/ 344 w 130846"/>
                <a:gd name="connsiteY0" fmla="*/ 273 h 544866"/>
                <a:gd name="connsiteX1" fmla="*/ 108294 w 130846"/>
                <a:gd name="connsiteY1" fmla="*/ 157435 h 544866"/>
                <a:gd name="connsiteX2" fmla="*/ 130519 w 130846"/>
                <a:gd name="connsiteY2" fmla="*/ 292373 h 544866"/>
                <a:gd name="connsiteX3" fmla="*/ 120994 w 130846"/>
                <a:gd name="connsiteY3" fmla="*/ 443185 h 544866"/>
                <a:gd name="connsiteX4" fmla="*/ 113056 w 130846"/>
                <a:gd name="connsiteY4" fmla="*/ 544785 h 544866"/>
                <a:gd name="connsiteX5" fmla="*/ 114644 w 130846"/>
                <a:gd name="connsiteY5" fmla="*/ 427310 h 544866"/>
                <a:gd name="connsiteX6" fmla="*/ 71781 w 130846"/>
                <a:gd name="connsiteY6" fmla="*/ 365398 h 544866"/>
                <a:gd name="connsiteX7" fmla="*/ 109881 w 130846"/>
                <a:gd name="connsiteY7" fmla="*/ 400323 h 544866"/>
                <a:gd name="connsiteX8" fmla="*/ 119406 w 130846"/>
                <a:gd name="connsiteY8" fmla="*/ 303485 h 544866"/>
                <a:gd name="connsiteX9" fmla="*/ 74956 w 130846"/>
                <a:gd name="connsiteY9" fmla="*/ 197123 h 544866"/>
                <a:gd name="connsiteX10" fmla="*/ 344 w 130846"/>
                <a:gd name="connsiteY10" fmla="*/ 273 h 54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0846" h="544866">
                  <a:moveTo>
                    <a:pt x="344" y="273"/>
                  </a:moveTo>
                  <a:cubicBezTo>
                    <a:pt x="5900" y="-6342"/>
                    <a:pt x="86598" y="108752"/>
                    <a:pt x="108294" y="157435"/>
                  </a:cubicBezTo>
                  <a:cubicBezTo>
                    <a:pt x="129990" y="206118"/>
                    <a:pt x="128402" y="244748"/>
                    <a:pt x="130519" y="292373"/>
                  </a:cubicBezTo>
                  <a:cubicBezTo>
                    <a:pt x="132636" y="339998"/>
                    <a:pt x="123904" y="401116"/>
                    <a:pt x="120994" y="443185"/>
                  </a:cubicBezTo>
                  <a:cubicBezTo>
                    <a:pt x="118084" y="485254"/>
                    <a:pt x="114114" y="547431"/>
                    <a:pt x="113056" y="544785"/>
                  </a:cubicBezTo>
                  <a:cubicBezTo>
                    <a:pt x="111998" y="542139"/>
                    <a:pt x="121523" y="457208"/>
                    <a:pt x="114644" y="427310"/>
                  </a:cubicBezTo>
                  <a:cubicBezTo>
                    <a:pt x="107765" y="397412"/>
                    <a:pt x="72575" y="369896"/>
                    <a:pt x="71781" y="365398"/>
                  </a:cubicBezTo>
                  <a:cubicBezTo>
                    <a:pt x="70987" y="360900"/>
                    <a:pt x="101944" y="410642"/>
                    <a:pt x="109881" y="400323"/>
                  </a:cubicBezTo>
                  <a:cubicBezTo>
                    <a:pt x="117818" y="390004"/>
                    <a:pt x="125227" y="337352"/>
                    <a:pt x="119406" y="303485"/>
                  </a:cubicBezTo>
                  <a:cubicBezTo>
                    <a:pt x="113585" y="269618"/>
                    <a:pt x="91889" y="245012"/>
                    <a:pt x="74956" y="197123"/>
                  </a:cubicBezTo>
                  <a:cubicBezTo>
                    <a:pt x="58023" y="149234"/>
                    <a:pt x="-5212" y="6888"/>
                    <a:pt x="344" y="2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8518FA90-B12E-4C9B-803A-09014E6B819D}"/>
                </a:ext>
              </a:extLst>
            </p:cNvPr>
            <p:cNvSpPr/>
            <p:nvPr/>
          </p:nvSpPr>
          <p:spPr>
            <a:xfrm>
              <a:off x="4811124" y="2425614"/>
              <a:ext cx="46233" cy="90716"/>
            </a:xfrm>
            <a:custGeom>
              <a:avLst/>
              <a:gdLst>
                <a:gd name="connsiteX0" fmla="*/ 32339 w 46233"/>
                <a:gd name="connsiteY0" fmla="*/ 86 h 90716"/>
                <a:gd name="connsiteX1" fmla="*/ 45039 w 46233"/>
                <a:gd name="connsiteY1" fmla="*/ 82636 h 90716"/>
                <a:gd name="connsiteX2" fmla="*/ 589 w 46233"/>
                <a:gd name="connsiteY2" fmla="*/ 85811 h 90716"/>
                <a:gd name="connsiteX3" fmla="*/ 19639 w 46233"/>
                <a:gd name="connsiteY3" fmla="*/ 66761 h 90716"/>
                <a:gd name="connsiteX4" fmla="*/ 32339 w 46233"/>
                <a:gd name="connsiteY4" fmla="*/ 86 h 90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233" h="90716">
                  <a:moveTo>
                    <a:pt x="32339" y="86"/>
                  </a:moveTo>
                  <a:cubicBezTo>
                    <a:pt x="36572" y="2732"/>
                    <a:pt x="50331" y="68349"/>
                    <a:pt x="45039" y="82636"/>
                  </a:cubicBezTo>
                  <a:cubicBezTo>
                    <a:pt x="39747" y="96923"/>
                    <a:pt x="4822" y="88457"/>
                    <a:pt x="589" y="85811"/>
                  </a:cubicBezTo>
                  <a:cubicBezTo>
                    <a:pt x="-3644" y="83165"/>
                    <a:pt x="16200" y="77080"/>
                    <a:pt x="19639" y="66761"/>
                  </a:cubicBezTo>
                  <a:cubicBezTo>
                    <a:pt x="23078" y="56442"/>
                    <a:pt x="28106" y="-2560"/>
                    <a:pt x="32339" y="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BC2AD0C3-760E-4396-85ED-551D5A8D891A}"/>
                </a:ext>
              </a:extLst>
            </p:cNvPr>
            <p:cNvSpPr/>
            <p:nvPr/>
          </p:nvSpPr>
          <p:spPr>
            <a:xfrm>
              <a:off x="4608928" y="1228072"/>
              <a:ext cx="174236" cy="145798"/>
            </a:xfrm>
            <a:custGeom>
              <a:avLst/>
              <a:gdLst>
                <a:gd name="connsiteX0" fmla="*/ 174210 w 174236"/>
                <a:gd name="connsiteY0" fmla="*/ 653 h 145798"/>
                <a:gd name="connsiteX1" fmla="*/ 69435 w 174236"/>
                <a:gd name="connsiteY1" fmla="*/ 27641 h 145798"/>
                <a:gd name="connsiteX2" fmla="*/ 5935 w 174236"/>
                <a:gd name="connsiteY2" fmla="*/ 84791 h 145798"/>
                <a:gd name="connsiteX3" fmla="*/ 4347 w 174236"/>
                <a:gd name="connsiteY3" fmla="*/ 145116 h 145798"/>
                <a:gd name="connsiteX4" fmla="*/ 20222 w 174236"/>
                <a:gd name="connsiteY4" fmla="*/ 113366 h 145798"/>
                <a:gd name="connsiteX5" fmla="*/ 78960 w 174236"/>
                <a:gd name="connsiteY5" fmla="*/ 53041 h 145798"/>
                <a:gd name="connsiteX6" fmla="*/ 174210 w 174236"/>
                <a:gd name="connsiteY6" fmla="*/ 653 h 1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236" h="145798">
                  <a:moveTo>
                    <a:pt x="174210" y="653"/>
                  </a:moveTo>
                  <a:cubicBezTo>
                    <a:pt x="172623" y="-3580"/>
                    <a:pt x="97481" y="13618"/>
                    <a:pt x="69435" y="27641"/>
                  </a:cubicBezTo>
                  <a:cubicBezTo>
                    <a:pt x="41389" y="41664"/>
                    <a:pt x="16783" y="65212"/>
                    <a:pt x="5935" y="84791"/>
                  </a:cubicBezTo>
                  <a:cubicBezTo>
                    <a:pt x="-4913" y="104370"/>
                    <a:pt x="1966" y="140354"/>
                    <a:pt x="4347" y="145116"/>
                  </a:cubicBezTo>
                  <a:cubicBezTo>
                    <a:pt x="6728" y="149878"/>
                    <a:pt x="7787" y="128712"/>
                    <a:pt x="20222" y="113366"/>
                  </a:cubicBezTo>
                  <a:cubicBezTo>
                    <a:pt x="32657" y="98020"/>
                    <a:pt x="52237" y="68122"/>
                    <a:pt x="78960" y="53041"/>
                  </a:cubicBezTo>
                  <a:cubicBezTo>
                    <a:pt x="105683" y="37960"/>
                    <a:pt x="175797" y="4886"/>
                    <a:pt x="174210" y="6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8946F50C-75DC-4425-9CE7-D10E70877A6D}"/>
                </a:ext>
              </a:extLst>
            </p:cNvPr>
            <p:cNvSpPr/>
            <p:nvPr/>
          </p:nvSpPr>
          <p:spPr>
            <a:xfrm>
              <a:off x="4554928" y="882397"/>
              <a:ext cx="453706" cy="634744"/>
            </a:xfrm>
            <a:custGeom>
              <a:avLst/>
              <a:gdLst>
                <a:gd name="connsiteX0" fmla="*/ 453635 w 453706"/>
                <a:gd name="connsiteY0" fmla="*/ 179641 h 634744"/>
                <a:gd name="connsiteX1" fmla="*/ 371085 w 453706"/>
                <a:gd name="connsiteY1" fmla="*/ 117728 h 634744"/>
                <a:gd name="connsiteX2" fmla="*/ 372672 w 453706"/>
                <a:gd name="connsiteY2" fmla="*/ 32003 h 634744"/>
                <a:gd name="connsiteX3" fmla="*/ 336160 w 453706"/>
                <a:gd name="connsiteY3" fmla="*/ 3428 h 634744"/>
                <a:gd name="connsiteX4" fmla="*/ 239322 w 453706"/>
                <a:gd name="connsiteY4" fmla="*/ 103441 h 634744"/>
                <a:gd name="connsiteX5" fmla="*/ 232972 w 453706"/>
                <a:gd name="connsiteY5" fmla="*/ 219328 h 634744"/>
                <a:gd name="connsiteX6" fmla="*/ 232972 w 453706"/>
                <a:gd name="connsiteY6" fmla="*/ 357441 h 634744"/>
                <a:gd name="connsiteX7" fmla="*/ 183760 w 453706"/>
                <a:gd name="connsiteY7" fmla="*/ 416178 h 634744"/>
                <a:gd name="connsiteX8" fmla="*/ 2785 w 453706"/>
                <a:gd name="connsiteY8" fmla="*/ 625728 h 634744"/>
                <a:gd name="connsiteX9" fmla="*/ 93272 w 453706"/>
                <a:gd name="connsiteY9" fmla="*/ 574928 h 634744"/>
                <a:gd name="connsiteX10" fmla="*/ 345685 w 453706"/>
                <a:gd name="connsiteY10" fmla="*/ 379666 h 634744"/>
                <a:gd name="connsiteX11" fmla="*/ 355210 w 453706"/>
                <a:gd name="connsiteY11" fmla="*/ 354266 h 634744"/>
                <a:gd name="connsiteX12" fmla="*/ 356797 w 453706"/>
                <a:gd name="connsiteY12" fmla="*/ 333628 h 634744"/>
                <a:gd name="connsiteX13" fmla="*/ 285360 w 453706"/>
                <a:gd name="connsiteY13" fmla="*/ 295528 h 634744"/>
                <a:gd name="connsiteX14" fmla="*/ 239322 w 453706"/>
                <a:gd name="connsiteY14" fmla="*/ 173291 h 634744"/>
                <a:gd name="connsiteX15" fmla="*/ 329810 w 453706"/>
                <a:gd name="connsiteY15" fmla="*/ 78041 h 634744"/>
                <a:gd name="connsiteX16" fmla="*/ 299647 w 453706"/>
                <a:gd name="connsiteY16" fmla="*/ 171703 h 634744"/>
                <a:gd name="connsiteX17" fmla="*/ 331397 w 453706"/>
                <a:gd name="connsiteY17" fmla="*/ 246316 h 634744"/>
                <a:gd name="connsiteX18" fmla="*/ 393310 w 453706"/>
                <a:gd name="connsiteY18" fmla="*/ 341566 h 634744"/>
                <a:gd name="connsiteX19" fmla="*/ 402835 w 453706"/>
                <a:gd name="connsiteY19" fmla="*/ 236791 h 634744"/>
                <a:gd name="connsiteX20" fmla="*/ 348860 w 453706"/>
                <a:gd name="connsiteY20" fmla="*/ 225678 h 634744"/>
                <a:gd name="connsiteX21" fmla="*/ 355210 w 453706"/>
                <a:gd name="connsiteY21" fmla="*/ 182816 h 634744"/>
                <a:gd name="connsiteX22" fmla="*/ 355210 w 453706"/>
                <a:gd name="connsiteY22" fmla="*/ 117728 h 634744"/>
                <a:gd name="connsiteX23" fmla="*/ 453635 w 453706"/>
                <a:gd name="connsiteY23" fmla="*/ 179641 h 634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3706" h="634744">
                  <a:moveTo>
                    <a:pt x="453635" y="179641"/>
                  </a:moveTo>
                  <a:cubicBezTo>
                    <a:pt x="456281" y="179641"/>
                    <a:pt x="384579" y="142334"/>
                    <a:pt x="371085" y="117728"/>
                  </a:cubicBezTo>
                  <a:cubicBezTo>
                    <a:pt x="357591" y="93122"/>
                    <a:pt x="378493" y="51053"/>
                    <a:pt x="372672" y="32003"/>
                  </a:cubicBezTo>
                  <a:cubicBezTo>
                    <a:pt x="366851" y="12953"/>
                    <a:pt x="358385" y="-8478"/>
                    <a:pt x="336160" y="3428"/>
                  </a:cubicBezTo>
                  <a:cubicBezTo>
                    <a:pt x="313935" y="15334"/>
                    <a:pt x="256520" y="67458"/>
                    <a:pt x="239322" y="103441"/>
                  </a:cubicBezTo>
                  <a:cubicBezTo>
                    <a:pt x="222124" y="139424"/>
                    <a:pt x="234030" y="176995"/>
                    <a:pt x="232972" y="219328"/>
                  </a:cubicBezTo>
                  <a:cubicBezTo>
                    <a:pt x="231914" y="261661"/>
                    <a:pt x="241174" y="324633"/>
                    <a:pt x="232972" y="357441"/>
                  </a:cubicBezTo>
                  <a:cubicBezTo>
                    <a:pt x="224770" y="390249"/>
                    <a:pt x="183760" y="416178"/>
                    <a:pt x="183760" y="416178"/>
                  </a:cubicBezTo>
                  <a:cubicBezTo>
                    <a:pt x="145396" y="460892"/>
                    <a:pt x="17866" y="599270"/>
                    <a:pt x="2785" y="625728"/>
                  </a:cubicBezTo>
                  <a:cubicBezTo>
                    <a:pt x="-12296" y="652186"/>
                    <a:pt x="36122" y="615938"/>
                    <a:pt x="93272" y="574928"/>
                  </a:cubicBezTo>
                  <a:cubicBezTo>
                    <a:pt x="150422" y="533918"/>
                    <a:pt x="302029" y="416443"/>
                    <a:pt x="345685" y="379666"/>
                  </a:cubicBezTo>
                  <a:cubicBezTo>
                    <a:pt x="389341" y="342889"/>
                    <a:pt x="353358" y="361939"/>
                    <a:pt x="355210" y="354266"/>
                  </a:cubicBezTo>
                  <a:cubicBezTo>
                    <a:pt x="357062" y="346593"/>
                    <a:pt x="368439" y="343418"/>
                    <a:pt x="356797" y="333628"/>
                  </a:cubicBezTo>
                  <a:cubicBezTo>
                    <a:pt x="345155" y="323838"/>
                    <a:pt x="304939" y="322251"/>
                    <a:pt x="285360" y="295528"/>
                  </a:cubicBezTo>
                  <a:cubicBezTo>
                    <a:pt x="265781" y="268805"/>
                    <a:pt x="231914" y="209539"/>
                    <a:pt x="239322" y="173291"/>
                  </a:cubicBezTo>
                  <a:cubicBezTo>
                    <a:pt x="246730" y="137043"/>
                    <a:pt x="319756" y="78306"/>
                    <a:pt x="329810" y="78041"/>
                  </a:cubicBezTo>
                  <a:cubicBezTo>
                    <a:pt x="339864" y="77776"/>
                    <a:pt x="299383" y="143657"/>
                    <a:pt x="299647" y="171703"/>
                  </a:cubicBezTo>
                  <a:cubicBezTo>
                    <a:pt x="299911" y="199749"/>
                    <a:pt x="315787" y="218006"/>
                    <a:pt x="331397" y="246316"/>
                  </a:cubicBezTo>
                  <a:cubicBezTo>
                    <a:pt x="347007" y="274626"/>
                    <a:pt x="381404" y="343153"/>
                    <a:pt x="393310" y="341566"/>
                  </a:cubicBezTo>
                  <a:cubicBezTo>
                    <a:pt x="405216" y="339979"/>
                    <a:pt x="410243" y="256106"/>
                    <a:pt x="402835" y="236791"/>
                  </a:cubicBezTo>
                  <a:cubicBezTo>
                    <a:pt x="395427" y="217476"/>
                    <a:pt x="356797" y="234674"/>
                    <a:pt x="348860" y="225678"/>
                  </a:cubicBezTo>
                  <a:cubicBezTo>
                    <a:pt x="340922" y="216682"/>
                    <a:pt x="354152" y="200807"/>
                    <a:pt x="355210" y="182816"/>
                  </a:cubicBezTo>
                  <a:cubicBezTo>
                    <a:pt x="356268" y="164825"/>
                    <a:pt x="341981" y="117993"/>
                    <a:pt x="355210" y="117728"/>
                  </a:cubicBezTo>
                  <a:cubicBezTo>
                    <a:pt x="368439" y="117463"/>
                    <a:pt x="450989" y="179641"/>
                    <a:pt x="453635" y="1796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123CD549-EE68-44FE-99F9-ADD7DD164FE5}"/>
                </a:ext>
              </a:extLst>
            </p:cNvPr>
            <p:cNvSpPr/>
            <p:nvPr/>
          </p:nvSpPr>
          <p:spPr>
            <a:xfrm>
              <a:off x="4981198" y="790501"/>
              <a:ext cx="262325" cy="408078"/>
            </a:xfrm>
            <a:custGeom>
              <a:avLst/>
              <a:gdLst>
                <a:gd name="connsiteX0" fmla="*/ 33715 w 262325"/>
                <a:gd name="connsiteY0" fmla="*/ 74 h 408078"/>
                <a:gd name="connsiteX1" fmla="*/ 98802 w 262325"/>
                <a:gd name="connsiteY1" fmla="*/ 93737 h 408078"/>
                <a:gd name="connsiteX2" fmla="*/ 168652 w 262325"/>
                <a:gd name="connsiteY2" fmla="*/ 208037 h 408078"/>
                <a:gd name="connsiteX3" fmla="*/ 262315 w 262325"/>
                <a:gd name="connsiteY3" fmla="*/ 322337 h 408078"/>
                <a:gd name="connsiteX4" fmla="*/ 173415 w 262325"/>
                <a:gd name="connsiteY4" fmla="*/ 366787 h 408078"/>
                <a:gd name="connsiteX5" fmla="*/ 377 w 262325"/>
                <a:gd name="connsiteY5" fmla="*/ 408062 h 408078"/>
                <a:gd name="connsiteX6" fmla="*/ 125790 w 262325"/>
                <a:gd name="connsiteY6" fmla="*/ 371549 h 408078"/>
                <a:gd name="connsiteX7" fmla="*/ 82927 w 262325"/>
                <a:gd name="connsiteY7" fmla="*/ 354087 h 408078"/>
                <a:gd name="connsiteX8" fmla="*/ 22602 w 262325"/>
                <a:gd name="connsiteY8" fmla="*/ 274712 h 408078"/>
                <a:gd name="connsiteX9" fmla="*/ 113090 w 262325"/>
                <a:gd name="connsiteY9" fmla="*/ 301699 h 408078"/>
                <a:gd name="connsiteX10" fmla="*/ 149602 w 262325"/>
                <a:gd name="connsiteY10" fmla="*/ 268362 h 408078"/>
                <a:gd name="connsiteX11" fmla="*/ 95627 w 262325"/>
                <a:gd name="connsiteY11" fmla="*/ 228674 h 408078"/>
                <a:gd name="connsiteX12" fmla="*/ 55940 w 262325"/>
                <a:gd name="connsiteY12" fmla="*/ 212799 h 408078"/>
                <a:gd name="connsiteX13" fmla="*/ 97215 w 262325"/>
                <a:gd name="connsiteY13" fmla="*/ 149299 h 408078"/>
                <a:gd name="connsiteX14" fmla="*/ 67052 w 262325"/>
                <a:gd name="connsiteY14" fmla="*/ 104849 h 408078"/>
                <a:gd name="connsiteX15" fmla="*/ 41652 w 262325"/>
                <a:gd name="connsiteY15" fmla="*/ 77862 h 408078"/>
                <a:gd name="connsiteX16" fmla="*/ 33715 w 262325"/>
                <a:gd name="connsiteY16" fmla="*/ 74 h 40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2325" h="408078">
                  <a:moveTo>
                    <a:pt x="33715" y="74"/>
                  </a:moveTo>
                  <a:cubicBezTo>
                    <a:pt x="43240" y="2720"/>
                    <a:pt x="76313" y="59077"/>
                    <a:pt x="98802" y="93737"/>
                  </a:cubicBezTo>
                  <a:cubicBezTo>
                    <a:pt x="121291" y="128397"/>
                    <a:pt x="141400" y="169937"/>
                    <a:pt x="168652" y="208037"/>
                  </a:cubicBezTo>
                  <a:cubicBezTo>
                    <a:pt x="195904" y="246137"/>
                    <a:pt x="261521" y="295879"/>
                    <a:pt x="262315" y="322337"/>
                  </a:cubicBezTo>
                  <a:cubicBezTo>
                    <a:pt x="263109" y="348795"/>
                    <a:pt x="217071" y="352500"/>
                    <a:pt x="173415" y="366787"/>
                  </a:cubicBezTo>
                  <a:cubicBezTo>
                    <a:pt x="129759" y="381074"/>
                    <a:pt x="8314" y="407268"/>
                    <a:pt x="377" y="408062"/>
                  </a:cubicBezTo>
                  <a:cubicBezTo>
                    <a:pt x="-7560" y="408856"/>
                    <a:pt x="112032" y="380545"/>
                    <a:pt x="125790" y="371549"/>
                  </a:cubicBezTo>
                  <a:cubicBezTo>
                    <a:pt x="139548" y="362553"/>
                    <a:pt x="100125" y="370226"/>
                    <a:pt x="82927" y="354087"/>
                  </a:cubicBezTo>
                  <a:cubicBezTo>
                    <a:pt x="65729" y="337948"/>
                    <a:pt x="17575" y="283443"/>
                    <a:pt x="22602" y="274712"/>
                  </a:cubicBezTo>
                  <a:cubicBezTo>
                    <a:pt x="27629" y="265981"/>
                    <a:pt x="91923" y="302757"/>
                    <a:pt x="113090" y="301699"/>
                  </a:cubicBezTo>
                  <a:cubicBezTo>
                    <a:pt x="134257" y="300641"/>
                    <a:pt x="152513" y="280533"/>
                    <a:pt x="149602" y="268362"/>
                  </a:cubicBezTo>
                  <a:cubicBezTo>
                    <a:pt x="146692" y="256191"/>
                    <a:pt x="111237" y="237934"/>
                    <a:pt x="95627" y="228674"/>
                  </a:cubicBezTo>
                  <a:cubicBezTo>
                    <a:pt x="80017" y="219414"/>
                    <a:pt x="55675" y="226028"/>
                    <a:pt x="55940" y="212799"/>
                  </a:cubicBezTo>
                  <a:cubicBezTo>
                    <a:pt x="56205" y="199570"/>
                    <a:pt x="95363" y="167291"/>
                    <a:pt x="97215" y="149299"/>
                  </a:cubicBezTo>
                  <a:cubicBezTo>
                    <a:pt x="99067" y="131307"/>
                    <a:pt x="76313" y="116755"/>
                    <a:pt x="67052" y="104849"/>
                  </a:cubicBezTo>
                  <a:cubicBezTo>
                    <a:pt x="57792" y="92943"/>
                    <a:pt x="48531" y="89504"/>
                    <a:pt x="41652" y="77862"/>
                  </a:cubicBezTo>
                  <a:cubicBezTo>
                    <a:pt x="34773" y="66220"/>
                    <a:pt x="24190" y="-2572"/>
                    <a:pt x="33715" y="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1FEF8125-9573-4BCC-ADB0-E65AE4CB99D6}"/>
                </a:ext>
              </a:extLst>
            </p:cNvPr>
            <p:cNvSpPr/>
            <p:nvPr/>
          </p:nvSpPr>
          <p:spPr>
            <a:xfrm>
              <a:off x="4930680" y="719050"/>
              <a:ext cx="374325" cy="404482"/>
            </a:xfrm>
            <a:custGeom>
              <a:avLst/>
              <a:gdLst>
                <a:gd name="connsiteX0" fmla="*/ 95 w 374325"/>
                <a:gd name="connsiteY0" fmla="*/ 181063 h 404482"/>
                <a:gd name="connsiteX1" fmla="*/ 66770 w 374325"/>
                <a:gd name="connsiteY1" fmla="*/ 88 h 404482"/>
                <a:gd name="connsiteX2" fmla="*/ 206470 w 374325"/>
                <a:gd name="connsiteY2" fmla="*/ 160425 h 404482"/>
                <a:gd name="connsiteX3" fmla="*/ 373158 w 374325"/>
                <a:gd name="connsiteY3" fmla="*/ 400138 h 404482"/>
                <a:gd name="connsiteX4" fmla="*/ 273145 w 374325"/>
                <a:gd name="connsiteY4" fmla="*/ 295363 h 404482"/>
                <a:gd name="connsiteX5" fmla="*/ 131858 w 374325"/>
                <a:gd name="connsiteY5" fmla="*/ 52475 h 404482"/>
                <a:gd name="connsiteX6" fmla="*/ 54070 w 374325"/>
                <a:gd name="connsiteY6" fmla="*/ 39775 h 404482"/>
                <a:gd name="connsiteX7" fmla="*/ 95 w 374325"/>
                <a:gd name="connsiteY7" fmla="*/ 181063 h 40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325" h="404482">
                  <a:moveTo>
                    <a:pt x="95" y="181063"/>
                  </a:moveTo>
                  <a:cubicBezTo>
                    <a:pt x="2212" y="174449"/>
                    <a:pt x="32374" y="3528"/>
                    <a:pt x="66770" y="88"/>
                  </a:cubicBezTo>
                  <a:cubicBezTo>
                    <a:pt x="101166" y="-3352"/>
                    <a:pt x="155405" y="93750"/>
                    <a:pt x="206470" y="160425"/>
                  </a:cubicBezTo>
                  <a:cubicBezTo>
                    <a:pt x="257535" y="227100"/>
                    <a:pt x="362046" y="377648"/>
                    <a:pt x="373158" y="400138"/>
                  </a:cubicBezTo>
                  <a:cubicBezTo>
                    <a:pt x="384271" y="422628"/>
                    <a:pt x="313362" y="353307"/>
                    <a:pt x="273145" y="295363"/>
                  </a:cubicBezTo>
                  <a:cubicBezTo>
                    <a:pt x="232928" y="237419"/>
                    <a:pt x="168370" y="95073"/>
                    <a:pt x="131858" y="52475"/>
                  </a:cubicBezTo>
                  <a:cubicBezTo>
                    <a:pt x="95346" y="9877"/>
                    <a:pt x="76560" y="26017"/>
                    <a:pt x="54070" y="39775"/>
                  </a:cubicBezTo>
                  <a:cubicBezTo>
                    <a:pt x="31580" y="53533"/>
                    <a:pt x="-2022" y="187677"/>
                    <a:pt x="95" y="1810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E16A2524-0226-44A1-A175-EE5D350E6A5C}"/>
                </a:ext>
              </a:extLst>
            </p:cNvPr>
            <p:cNvSpPr/>
            <p:nvPr/>
          </p:nvSpPr>
          <p:spPr>
            <a:xfrm>
              <a:off x="5122710" y="701805"/>
              <a:ext cx="191397" cy="306259"/>
            </a:xfrm>
            <a:custGeom>
              <a:avLst/>
              <a:gdLst>
                <a:gd name="connsiteX0" fmla="*/ 185890 w 191397"/>
                <a:gd name="connsiteY0" fmla="*/ 306258 h 306259"/>
                <a:gd name="connsiteX1" fmla="*/ 77940 w 191397"/>
                <a:gd name="connsiteY1" fmla="*/ 237995 h 306259"/>
                <a:gd name="connsiteX2" fmla="*/ 50953 w 191397"/>
                <a:gd name="connsiteY2" fmla="*/ 147508 h 306259"/>
                <a:gd name="connsiteX3" fmla="*/ 81115 w 191397"/>
                <a:gd name="connsiteY3" fmla="*/ 87183 h 306259"/>
                <a:gd name="connsiteX4" fmla="*/ 153 w 191397"/>
                <a:gd name="connsiteY4" fmla="*/ 122108 h 306259"/>
                <a:gd name="connsiteX5" fmla="*/ 63653 w 191397"/>
                <a:gd name="connsiteY5" fmla="*/ 85595 h 306259"/>
                <a:gd name="connsiteX6" fmla="*/ 163665 w 191397"/>
                <a:gd name="connsiteY6" fmla="*/ 1458 h 306259"/>
                <a:gd name="connsiteX7" fmla="*/ 120803 w 191397"/>
                <a:gd name="connsiteY7" fmla="*/ 37970 h 306259"/>
                <a:gd name="connsiteX8" fmla="*/ 108103 w 191397"/>
                <a:gd name="connsiteY8" fmla="*/ 110995 h 306259"/>
                <a:gd name="connsiteX9" fmla="*/ 154140 w 191397"/>
                <a:gd name="connsiteY9" fmla="*/ 72895 h 306259"/>
                <a:gd name="connsiteX10" fmla="*/ 171603 w 191397"/>
                <a:gd name="connsiteY10" fmla="*/ 236408 h 306259"/>
                <a:gd name="connsiteX11" fmla="*/ 185890 w 191397"/>
                <a:gd name="connsiteY11" fmla="*/ 306258 h 30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1397" h="306259">
                  <a:moveTo>
                    <a:pt x="185890" y="306258"/>
                  </a:moveTo>
                  <a:cubicBezTo>
                    <a:pt x="170280" y="306522"/>
                    <a:pt x="100429" y="264453"/>
                    <a:pt x="77940" y="237995"/>
                  </a:cubicBezTo>
                  <a:cubicBezTo>
                    <a:pt x="55451" y="211537"/>
                    <a:pt x="50424" y="172643"/>
                    <a:pt x="50953" y="147508"/>
                  </a:cubicBezTo>
                  <a:cubicBezTo>
                    <a:pt x="51482" y="122373"/>
                    <a:pt x="89582" y="91416"/>
                    <a:pt x="81115" y="87183"/>
                  </a:cubicBezTo>
                  <a:cubicBezTo>
                    <a:pt x="72648" y="82950"/>
                    <a:pt x="3063" y="122373"/>
                    <a:pt x="153" y="122108"/>
                  </a:cubicBezTo>
                  <a:cubicBezTo>
                    <a:pt x="-2757" y="121843"/>
                    <a:pt x="36401" y="105703"/>
                    <a:pt x="63653" y="85595"/>
                  </a:cubicBezTo>
                  <a:cubicBezTo>
                    <a:pt x="90905" y="65487"/>
                    <a:pt x="154140" y="9395"/>
                    <a:pt x="163665" y="1458"/>
                  </a:cubicBezTo>
                  <a:cubicBezTo>
                    <a:pt x="173190" y="-6479"/>
                    <a:pt x="130063" y="19714"/>
                    <a:pt x="120803" y="37970"/>
                  </a:cubicBezTo>
                  <a:cubicBezTo>
                    <a:pt x="111543" y="56226"/>
                    <a:pt x="102547" y="105174"/>
                    <a:pt x="108103" y="110995"/>
                  </a:cubicBezTo>
                  <a:cubicBezTo>
                    <a:pt x="113659" y="116816"/>
                    <a:pt x="143557" y="51993"/>
                    <a:pt x="154140" y="72895"/>
                  </a:cubicBezTo>
                  <a:cubicBezTo>
                    <a:pt x="164723" y="93797"/>
                    <a:pt x="163401" y="202541"/>
                    <a:pt x="171603" y="236408"/>
                  </a:cubicBezTo>
                  <a:cubicBezTo>
                    <a:pt x="179805" y="270275"/>
                    <a:pt x="201500" y="305994"/>
                    <a:pt x="185890" y="3062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AFEAA33F-A7DA-4B5C-B8D2-0A7DD3EB50F2}"/>
                </a:ext>
              </a:extLst>
            </p:cNvPr>
            <p:cNvSpPr/>
            <p:nvPr/>
          </p:nvSpPr>
          <p:spPr>
            <a:xfrm>
              <a:off x="5244921" y="693037"/>
              <a:ext cx="1020943" cy="593571"/>
            </a:xfrm>
            <a:custGeom>
              <a:avLst/>
              <a:gdLst>
                <a:gd name="connsiteX0" fmla="*/ 50979 w 1020943"/>
                <a:gd name="connsiteY0" fmla="*/ 421388 h 593571"/>
                <a:gd name="connsiteX1" fmla="*/ 6529 w 1020943"/>
                <a:gd name="connsiteY1" fmla="*/ 457901 h 593571"/>
                <a:gd name="connsiteX2" fmla="*/ 201792 w 1020943"/>
                <a:gd name="connsiteY2" fmla="*/ 502351 h 593571"/>
                <a:gd name="connsiteX3" fmla="*/ 285929 w 1020943"/>
                <a:gd name="connsiteY3" fmla="*/ 561088 h 593571"/>
                <a:gd name="connsiteX4" fmla="*/ 368479 w 1020943"/>
                <a:gd name="connsiteY4" fmla="*/ 592838 h 593571"/>
                <a:gd name="connsiteX5" fmla="*/ 485954 w 1020943"/>
                <a:gd name="connsiteY5" fmla="*/ 572201 h 593571"/>
                <a:gd name="connsiteX6" fmla="*/ 593904 w 1020943"/>
                <a:gd name="connsiteY6" fmla="*/ 457901 h 593571"/>
                <a:gd name="connsiteX7" fmla="*/ 714554 w 1020943"/>
                <a:gd name="connsiteY7" fmla="*/ 316613 h 593571"/>
                <a:gd name="connsiteX8" fmla="*/ 554217 w 1020943"/>
                <a:gd name="connsiteY8" fmla="*/ 395988 h 593571"/>
                <a:gd name="connsiteX9" fmla="*/ 668517 w 1020943"/>
                <a:gd name="connsiteY9" fmla="*/ 326138 h 593571"/>
                <a:gd name="connsiteX10" fmla="*/ 920929 w 1020943"/>
                <a:gd name="connsiteY10" fmla="*/ 273751 h 593571"/>
                <a:gd name="connsiteX11" fmla="*/ 1020942 w 1020943"/>
                <a:gd name="connsiteY11" fmla="*/ 275338 h 593571"/>
                <a:gd name="connsiteX12" fmla="*/ 779642 w 1020943"/>
                <a:gd name="connsiteY12" fmla="*/ 270576 h 593571"/>
                <a:gd name="connsiteX13" fmla="*/ 593904 w 1020943"/>
                <a:gd name="connsiteY13" fmla="*/ 307088 h 593571"/>
                <a:gd name="connsiteX14" fmla="*/ 708204 w 1020943"/>
                <a:gd name="connsiteY14" fmla="*/ 281688 h 593571"/>
                <a:gd name="connsiteX15" fmla="*/ 971729 w 1020943"/>
                <a:gd name="connsiteY15" fmla="*/ 245176 h 593571"/>
                <a:gd name="connsiteX16" fmla="*/ 952679 w 1020943"/>
                <a:gd name="connsiteY16" fmla="*/ 249938 h 593571"/>
                <a:gd name="connsiteX17" fmla="*/ 617717 w 1020943"/>
                <a:gd name="connsiteY17" fmla="*/ 264226 h 593571"/>
                <a:gd name="connsiteX18" fmla="*/ 759004 w 1020943"/>
                <a:gd name="connsiteY18" fmla="*/ 200726 h 593571"/>
                <a:gd name="connsiteX19" fmla="*/ 603429 w 1020943"/>
                <a:gd name="connsiteY19" fmla="*/ 200726 h 593571"/>
                <a:gd name="connsiteX20" fmla="*/ 554217 w 1020943"/>
                <a:gd name="connsiteY20" fmla="*/ 192788 h 593571"/>
                <a:gd name="connsiteX21" fmla="*/ 547867 w 1020943"/>
                <a:gd name="connsiteY21" fmla="*/ 157863 h 593571"/>
                <a:gd name="connsiteX22" fmla="*/ 431979 w 1020943"/>
                <a:gd name="connsiteY22" fmla="*/ 156276 h 593571"/>
                <a:gd name="connsiteX23" fmla="*/ 292279 w 1020943"/>
                <a:gd name="connsiteY23" fmla="*/ 292801 h 593571"/>
                <a:gd name="connsiteX24" fmla="*/ 276404 w 1020943"/>
                <a:gd name="connsiteY24" fmla="*/ 332488 h 593571"/>
                <a:gd name="connsiteX25" fmla="*/ 265292 w 1020943"/>
                <a:gd name="connsiteY25" fmla="*/ 238826 h 593571"/>
                <a:gd name="connsiteX26" fmla="*/ 401817 w 1020943"/>
                <a:gd name="connsiteY26" fmla="*/ 41976 h 593571"/>
                <a:gd name="connsiteX27" fmla="*/ 581204 w 1020943"/>
                <a:gd name="connsiteY27" fmla="*/ 7051 h 593571"/>
                <a:gd name="connsiteX28" fmla="*/ 424042 w 1020943"/>
                <a:gd name="connsiteY28" fmla="*/ 48326 h 593571"/>
                <a:gd name="connsiteX29" fmla="*/ 597079 w 1020943"/>
                <a:gd name="connsiteY29" fmla="*/ 34038 h 593571"/>
                <a:gd name="connsiteX30" fmla="*/ 1019354 w 1020943"/>
                <a:gd name="connsiteY30" fmla="*/ 43563 h 593571"/>
                <a:gd name="connsiteX31" fmla="*/ 428804 w 1020943"/>
                <a:gd name="connsiteY31" fmla="*/ 7051 h 593571"/>
                <a:gd name="connsiteX32" fmla="*/ 304979 w 1020943"/>
                <a:gd name="connsiteY32" fmla="*/ 40388 h 593571"/>
                <a:gd name="connsiteX33" fmla="*/ 182742 w 1020943"/>
                <a:gd name="connsiteY33" fmla="*/ 149926 h 593571"/>
                <a:gd name="connsiteX34" fmla="*/ 154167 w 1020943"/>
                <a:gd name="connsiteY34" fmla="*/ 370588 h 593571"/>
                <a:gd name="connsiteX35" fmla="*/ 184329 w 1020943"/>
                <a:gd name="connsiteY35" fmla="*/ 181676 h 593571"/>
                <a:gd name="connsiteX36" fmla="*/ 268467 w 1020943"/>
                <a:gd name="connsiteY36" fmla="*/ 5463 h 593571"/>
                <a:gd name="connsiteX37" fmla="*/ 224017 w 1020943"/>
                <a:gd name="connsiteY37" fmla="*/ 49913 h 593571"/>
                <a:gd name="connsiteX38" fmla="*/ 130354 w 1020943"/>
                <a:gd name="connsiteY38" fmla="*/ 102301 h 593571"/>
                <a:gd name="connsiteX39" fmla="*/ 133529 w 1020943"/>
                <a:gd name="connsiteY39" fmla="*/ 113413 h 593571"/>
                <a:gd name="connsiteX40" fmla="*/ 185917 w 1020943"/>
                <a:gd name="connsiteY40" fmla="*/ 22926 h 593571"/>
                <a:gd name="connsiteX41" fmla="*/ 68442 w 1020943"/>
                <a:gd name="connsiteY41" fmla="*/ 143576 h 593571"/>
                <a:gd name="connsiteX42" fmla="*/ 106542 w 1020943"/>
                <a:gd name="connsiteY42" fmla="*/ 283276 h 593571"/>
                <a:gd name="connsiteX43" fmla="*/ 52567 w 1020943"/>
                <a:gd name="connsiteY43" fmla="*/ 283276 h 593571"/>
                <a:gd name="connsiteX44" fmla="*/ 179 w 1020943"/>
                <a:gd name="connsiteY44" fmla="*/ 353126 h 593571"/>
                <a:gd name="connsiteX45" fmla="*/ 36692 w 1020943"/>
                <a:gd name="connsiteY45" fmla="*/ 345188 h 593571"/>
                <a:gd name="connsiteX46" fmla="*/ 71617 w 1020943"/>
                <a:gd name="connsiteY46" fmla="*/ 361063 h 593571"/>
                <a:gd name="connsiteX47" fmla="*/ 50979 w 1020943"/>
                <a:gd name="connsiteY47" fmla="*/ 421388 h 59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20943" h="593571">
                  <a:moveTo>
                    <a:pt x="50979" y="421388"/>
                  </a:moveTo>
                  <a:cubicBezTo>
                    <a:pt x="40131" y="437528"/>
                    <a:pt x="-18606" y="444407"/>
                    <a:pt x="6529" y="457901"/>
                  </a:cubicBezTo>
                  <a:cubicBezTo>
                    <a:pt x="31664" y="471395"/>
                    <a:pt x="155225" y="485153"/>
                    <a:pt x="201792" y="502351"/>
                  </a:cubicBezTo>
                  <a:cubicBezTo>
                    <a:pt x="248359" y="519549"/>
                    <a:pt x="258148" y="546007"/>
                    <a:pt x="285929" y="561088"/>
                  </a:cubicBezTo>
                  <a:cubicBezTo>
                    <a:pt x="313710" y="576169"/>
                    <a:pt x="335142" y="590986"/>
                    <a:pt x="368479" y="592838"/>
                  </a:cubicBezTo>
                  <a:cubicBezTo>
                    <a:pt x="401816" y="594690"/>
                    <a:pt x="448383" y="594691"/>
                    <a:pt x="485954" y="572201"/>
                  </a:cubicBezTo>
                  <a:cubicBezTo>
                    <a:pt x="523525" y="549712"/>
                    <a:pt x="555804" y="500499"/>
                    <a:pt x="593904" y="457901"/>
                  </a:cubicBezTo>
                  <a:cubicBezTo>
                    <a:pt x="632004" y="415303"/>
                    <a:pt x="721169" y="326932"/>
                    <a:pt x="714554" y="316613"/>
                  </a:cubicBezTo>
                  <a:cubicBezTo>
                    <a:pt x="707940" y="306294"/>
                    <a:pt x="561890" y="394401"/>
                    <a:pt x="554217" y="395988"/>
                  </a:cubicBezTo>
                  <a:cubicBezTo>
                    <a:pt x="546544" y="397575"/>
                    <a:pt x="607398" y="346511"/>
                    <a:pt x="668517" y="326138"/>
                  </a:cubicBezTo>
                  <a:cubicBezTo>
                    <a:pt x="729636" y="305765"/>
                    <a:pt x="862192" y="282218"/>
                    <a:pt x="920929" y="273751"/>
                  </a:cubicBezTo>
                  <a:cubicBezTo>
                    <a:pt x="979666" y="265284"/>
                    <a:pt x="1020942" y="275338"/>
                    <a:pt x="1020942" y="275338"/>
                  </a:cubicBezTo>
                  <a:cubicBezTo>
                    <a:pt x="997394" y="274809"/>
                    <a:pt x="850815" y="265284"/>
                    <a:pt x="779642" y="270576"/>
                  </a:cubicBezTo>
                  <a:cubicBezTo>
                    <a:pt x="708469" y="275868"/>
                    <a:pt x="605810" y="305236"/>
                    <a:pt x="593904" y="307088"/>
                  </a:cubicBezTo>
                  <a:cubicBezTo>
                    <a:pt x="581998" y="308940"/>
                    <a:pt x="645233" y="292007"/>
                    <a:pt x="708204" y="281688"/>
                  </a:cubicBezTo>
                  <a:cubicBezTo>
                    <a:pt x="771175" y="271369"/>
                    <a:pt x="930983" y="250468"/>
                    <a:pt x="971729" y="245176"/>
                  </a:cubicBezTo>
                  <a:cubicBezTo>
                    <a:pt x="1012475" y="239884"/>
                    <a:pt x="1011681" y="246763"/>
                    <a:pt x="952679" y="249938"/>
                  </a:cubicBezTo>
                  <a:cubicBezTo>
                    <a:pt x="893677" y="253113"/>
                    <a:pt x="649996" y="272428"/>
                    <a:pt x="617717" y="264226"/>
                  </a:cubicBezTo>
                  <a:cubicBezTo>
                    <a:pt x="585438" y="256024"/>
                    <a:pt x="761385" y="211309"/>
                    <a:pt x="759004" y="200726"/>
                  </a:cubicBezTo>
                  <a:cubicBezTo>
                    <a:pt x="756623" y="190143"/>
                    <a:pt x="637560" y="202049"/>
                    <a:pt x="603429" y="200726"/>
                  </a:cubicBezTo>
                  <a:cubicBezTo>
                    <a:pt x="569298" y="199403"/>
                    <a:pt x="563477" y="199932"/>
                    <a:pt x="554217" y="192788"/>
                  </a:cubicBezTo>
                  <a:cubicBezTo>
                    <a:pt x="544957" y="185644"/>
                    <a:pt x="568240" y="163948"/>
                    <a:pt x="547867" y="157863"/>
                  </a:cubicBezTo>
                  <a:cubicBezTo>
                    <a:pt x="527494" y="151778"/>
                    <a:pt x="474577" y="133786"/>
                    <a:pt x="431979" y="156276"/>
                  </a:cubicBezTo>
                  <a:cubicBezTo>
                    <a:pt x="389381" y="178766"/>
                    <a:pt x="318208" y="263432"/>
                    <a:pt x="292279" y="292801"/>
                  </a:cubicBezTo>
                  <a:cubicBezTo>
                    <a:pt x="266350" y="322170"/>
                    <a:pt x="280902" y="341484"/>
                    <a:pt x="276404" y="332488"/>
                  </a:cubicBezTo>
                  <a:cubicBezTo>
                    <a:pt x="271906" y="323492"/>
                    <a:pt x="244390" y="287245"/>
                    <a:pt x="265292" y="238826"/>
                  </a:cubicBezTo>
                  <a:cubicBezTo>
                    <a:pt x="286194" y="190407"/>
                    <a:pt x="349165" y="80605"/>
                    <a:pt x="401817" y="41976"/>
                  </a:cubicBezTo>
                  <a:cubicBezTo>
                    <a:pt x="454469" y="3347"/>
                    <a:pt x="577500" y="5993"/>
                    <a:pt x="581204" y="7051"/>
                  </a:cubicBezTo>
                  <a:cubicBezTo>
                    <a:pt x="584908" y="8109"/>
                    <a:pt x="421396" y="43828"/>
                    <a:pt x="424042" y="48326"/>
                  </a:cubicBezTo>
                  <a:cubicBezTo>
                    <a:pt x="426688" y="52824"/>
                    <a:pt x="497860" y="34832"/>
                    <a:pt x="597079" y="34038"/>
                  </a:cubicBezTo>
                  <a:cubicBezTo>
                    <a:pt x="696298" y="33244"/>
                    <a:pt x="1047400" y="48061"/>
                    <a:pt x="1019354" y="43563"/>
                  </a:cubicBezTo>
                  <a:cubicBezTo>
                    <a:pt x="991308" y="39065"/>
                    <a:pt x="547866" y="7580"/>
                    <a:pt x="428804" y="7051"/>
                  </a:cubicBezTo>
                  <a:cubicBezTo>
                    <a:pt x="309742" y="6522"/>
                    <a:pt x="345989" y="16575"/>
                    <a:pt x="304979" y="40388"/>
                  </a:cubicBezTo>
                  <a:cubicBezTo>
                    <a:pt x="263969" y="64200"/>
                    <a:pt x="207877" y="94893"/>
                    <a:pt x="182742" y="149926"/>
                  </a:cubicBezTo>
                  <a:cubicBezTo>
                    <a:pt x="157607" y="204959"/>
                    <a:pt x="153903" y="365296"/>
                    <a:pt x="154167" y="370588"/>
                  </a:cubicBezTo>
                  <a:cubicBezTo>
                    <a:pt x="154431" y="375880"/>
                    <a:pt x="165279" y="242530"/>
                    <a:pt x="184329" y="181676"/>
                  </a:cubicBezTo>
                  <a:cubicBezTo>
                    <a:pt x="203379" y="120822"/>
                    <a:pt x="261852" y="27423"/>
                    <a:pt x="268467" y="5463"/>
                  </a:cubicBezTo>
                  <a:cubicBezTo>
                    <a:pt x="275082" y="-16498"/>
                    <a:pt x="247036" y="33773"/>
                    <a:pt x="224017" y="49913"/>
                  </a:cubicBezTo>
                  <a:cubicBezTo>
                    <a:pt x="200998" y="66053"/>
                    <a:pt x="145435" y="91718"/>
                    <a:pt x="130354" y="102301"/>
                  </a:cubicBezTo>
                  <a:cubicBezTo>
                    <a:pt x="115273" y="112884"/>
                    <a:pt x="124269" y="126642"/>
                    <a:pt x="133529" y="113413"/>
                  </a:cubicBezTo>
                  <a:cubicBezTo>
                    <a:pt x="142789" y="100184"/>
                    <a:pt x="196765" y="17899"/>
                    <a:pt x="185917" y="22926"/>
                  </a:cubicBezTo>
                  <a:cubicBezTo>
                    <a:pt x="175069" y="27953"/>
                    <a:pt x="81671" y="100184"/>
                    <a:pt x="68442" y="143576"/>
                  </a:cubicBezTo>
                  <a:cubicBezTo>
                    <a:pt x="55213" y="186968"/>
                    <a:pt x="109188" y="259993"/>
                    <a:pt x="106542" y="283276"/>
                  </a:cubicBezTo>
                  <a:cubicBezTo>
                    <a:pt x="103896" y="306559"/>
                    <a:pt x="70294" y="271634"/>
                    <a:pt x="52567" y="283276"/>
                  </a:cubicBezTo>
                  <a:cubicBezTo>
                    <a:pt x="34840" y="294918"/>
                    <a:pt x="2825" y="342807"/>
                    <a:pt x="179" y="353126"/>
                  </a:cubicBezTo>
                  <a:cubicBezTo>
                    <a:pt x="-2467" y="363445"/>
                    <a:pt x="24786" y="343865"/>
                    <a:pt x="36692" y="345188"/>
                  </a:cubicBezTo>
                  <a:cubicBezTo>
                    <a:pt x="48598" y="346511"/>
                    <a:pt x="69500" y="346511"/>
                    <a:pt x="71617" y="361063"/>
                  </a:cubicBezTo>
                  <a:cubicBezTo>
                    <a:pt x="73734" y="375615"/>
                    <a:pt x="61827" y="405248"/>
                    <a:pt x="50979" y="4213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8E104A7E-66BC-4E09-9472-DB41B5B6AAD5}"/>
                </a:ext>
              </a:extLst>
            </p:cNvPr>
            <p:cNvSpPr/>
            <p:nvPr/>
          </p:nvSpPr>
          <p:spPr>
            <a:xfrm>
              <a:off x="5403074" y="1281107"/>
              <a:ext cx="626087" cy="357700"/>
            </a:xfrm>
            <a:custGeom>
              <a:avLst/>
              <a:gdLst>
                <a:gd name="connsiteX0" fmla="*/ 776 w 626087"/>
                <a:gd name="connsiteY0" fmla="*/ 117481 h 357700"/>
                <a:gd name="connsiteX1" fmla="*/ 53164 w 626087"/>
                <a:gd name="connsiteY1" fmla="*/ 71443 h 357700"/>
                <a:gd name="connsiteX2" fmla="*/ 277001 w 626087"/>
                <a:gd name="connsiteY2" fmla="*/ 15881 h 357700"/>
                <a:gd name="connsiteX3" fmla="*/ 623076 w 626087"/>
                <a:gd name="connsiteY3" fmla="*/ 357193 h 357700"/>
                <a:gd name="connsiteX4" fmla="*/ 427814 w 626087"/>
                <a:gd name="connsiteY4" fmla="*/ 90493 h 357700"/>
                <a:gd name="connsiteX5" fmla="*/ 129364 w 626087"/>
                <a:gd name="connsiteY5" fmla="*/ 6 h 357700"/>
                <a:gd name="connsiteX6" fmla="*/ 76976 w 626087"/>
                <a:gd name="connsiteY6" fmla="*/ 93668 h 357700"/>
                <a:gd name="connsiteX7" fmla="*/ 776 w 626087"/>
                <a:gd name="connsiteY7" fmla="*/ 117481 h 35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087" h="357700">
                  <a:moveTo>
                    <a:pt x="776" y="117481"/>
                  </a:moveTo>
                  <a:cubicBezTo>
                    <a:pt x="-3193" y="113777"/>
                    <a:pt x="7127" y="88376"/>
                    <a:pt x="53164" y="71443"/>
                  </a:cubicBezTo>
                  <a:cubicBezTo>
                    <a:pt x="99201" y="54510"/>
                    <a:pt x="182016" y="-31744"/>
                    <a:pt x="277001" y="15881"/>
                  </a:cubicBezTo>
                  <a:cubicBezTo>
                    <a:pt x="371986" y="63506"/>
                    <a:pt x="597941" y="344758"/>
                    <a:pt x="623076" y="357193"/>
                  </a:cubicBezTo>
                  <a:cubicBezTo>
                    <a:pt x="648212" y="369628"/>
                    <a:pt x="510099" y="150024"/>
                    <a:pt x="427814" y="90493"/>
                  </a:cubicBezTo>
                  <a:cubicBezTo>
                    <a:pt x="345529" y="30962"/>
                    <a:pt x="187837" y="-523"/>
                    <a:pt x="129364" y="6"/>
                  </a:cubicBezTo>
                  <a:cubicBezTo>
                    <a:pt x="70891" y="535"/>
                    <a:pt x="106080" y="74883"/>
                    <a:pt x="76976" y="93668"/>
                  </a:cubicBezTo>
                  <a:cubicBezTo>
                    <a:pt x="47872" y="112453"/>
                    <a:pt x="4745" y="121185"/>
                    <a:pt x="776" y="1174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D11375C6-40AD-4C0D-9C9A-BFC5505E6BDA}"/>
                </a:ext>
              </a:extLst>
            </p:cNvPr>
            <p:cNvSpPr/>
            <p:nvPr/>
          </p:nvSpPr>
          <p:spPr>
            <a:xfrm>
              <a:off x="5216822" y="1208047"/>
              <a:ext cx="313624" cy="154146"/>
            </a:xfrm>
            <a:custGeom>
              <a:avLst/>
              <a:gdLst>
                <a:gd name="connsiteX0" fmla="*/ 312441 w 313624"/>
                <a:gd name="connsiteY0" fmla="*/ 98466 h 154146"/>
                <a:gd name="connsiteX1" fmla="*/ 145753 w 313624"/>
                <a:gd name="connsiteY1" fmla="*/ 3216 h 154146"/>
                <a:gd name="connsiteX2" fmla="*/ 60028 w 313624"/>
                <a:gd name="connsiteY2" fmla="*/ 25441 h 154146"/>
                <a:gd name="connsiteX3" fmla="*/ 172741 w 313624"/>
                <a:gd name="connsiteY3" fmla="*/ 55603 h 154146"/>
                <a:gd name="connsiteX4" fmla="*/ 18753 w 313624"/>
                <a:gd name="connsiteY4" fmla="*/ 49253 h 154146"/>
                <a:gd name="connsiteX5" fmla="*/ 17166 w 313624"/>
                <a:gd name="connsiteY5" fmla="*/ 25441 h 154146"/>
                <a:gd name="connsiteX6" fmla="*/ 150516 w 313624"/>
                <a:gd name="connsiteY6" fmla="*/ 107991 h 154146"/>
                <a:gd name="connsiteX7" fmla="*/ 217191 w 313624"/>
                <a:gd name="connsiteY7" fmla="*/ 154028 h 154146"/>
                <a:gd name="connsiteX8" fmla="*/ 312441 w 313624"/>
                <a:gd name="connsiteY8" fmla="*/ 98466 h 15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624" h="154146">
                  <a:moveTo>
                    <a:pt x="312441" y="98466"/>
                  </a:moveTo>
                  <a:cubicBezTo>
                    <a:pt x="300535" y="73331"/>
                    <a:pt x="187822" y="15387"/>
                    <a:pt x="145753" y="3216"/>
                  </a:cubicBezTo>
                  <a:cubicBezTo>
                    <a:pt x="103684" y="-8955"/>
                    <a:pt x="55530" y="16710"/>
                    <a:pt x="60028" y="25441"/>
                  </a:cubicBezTo>
                  <a:cubicBezTo>
                    <a:pt x="64526" y="34172"/>
                    <a:pt x="179620" y="51634"/>
                    <a:pt x="172741" y="55603"/>
                  </a:cubicBezTo>
                  <a:cubicBezTo>
                    <a:pt x="165862" y="59572"/>
                    <a:pt x="44682" y="54280"/>
                    <a:pt x="18753" y="49253"/>
                  </a:cubicBezTo>
                  <a:cubicBezTo>
                    <a:pt x="-7176" y="44226"/>
                    <a:pt x="-4794" y="15651"/>
                    <a:pt x="17166" y="25441"/>
                  </a:cubicBezTo>
                  <a:cubicBezTo>
                    <a:pt x="39126" y="35231"/>
                    <a:pt x="117179" y="86560"/>
                    <a:pt x="150516" y="107991"/>
                  </a:cubicBezTo>
                  <a:cubicBezTo>
                    <a:pt x="183853" y="129422"/>
                    <a:pt x="191262" y="156145"/>
                    <a:pt x="217191" y="154028"/>
                  </a:cubicBezTo>
                  <a:cubicBezTo>
                    <a:pt x="243120" y="151911"/>
                    <a:pt x="324347" y="123601"/>
                    <a:pt x="312441" y="984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5EEEE5F1-C4A7-4ABA-A294-99C10306F936}"/>
                </a:ext>
              </a:extLst>
            </p:cNvPr>
            <p:cNvSpPr/>
            <p:nvPr/>
          </p:nvSpPr>
          <p:spPr>
            <a:xfrm>
              <a:off x="5760851" y="1059908"/>
              <a:ext cx="633840" cy="302303"/>
            </a:xfrm>
            <a:custGeom>
              <a:avLst/>
              <a:gdLst>
                <a:gd name="connsiteX0" fmla="*/ 187 w 633840"/>
                <a:gd name="connsiteY0" fmla="*/ 184692 h 302303"/>
                <a:gd name="connsiteX1" fmla="*/ 127187 w 633840"/>
                <a:gd name="connsiteY1" fmla="*/ 302167 h 302303"/>
                <a:gd name="connsiteX2" fmla="*/ 254187 w 633840"/>
                <a:gd name="connsiteY2" fmla="*/ 203742 h 302303"/>
                <a:gd name="connsiteX3" fmla="*/ 624074 w 633840"/>
                <a:gd name="connsiteY3" fmla="*/ 8480 h 302303"/>
                <a:gd name="connsiteX4" fmla="*/ 520887 w 633840"/>
                <a:gd name="connsiteY4" fmla="*/ 38642 h 302303"/>
                <a:gd name="connsiteX5" fmla="*/ 458974 w 633840"/>
                <a:gd name="connsiteY5" fmla="*/ 70392 h 302303"/>
                <a:gd name="connsiteX6" fmla="*/ 143062 w 633840"/>
                <a:gd name="connsiteY6" fmla="*/ 48167 h 302303"/>
                <a:gd name="connsiteX7" fmla="*/ 106549 w 633840"/>
                <a:gd name="connsiteY7" fmla="*/ 102142 h 302303"/>
                <a:gd name="connsiteX8" fmla="*/ 98612 w 633840"/>
                <a:gd name="connsiteY8" fmla="*/ 152942 h 302303"/>
                <a:gd name="connsiteX9" fmla="*/ 187 w 633840"/>
                <a:gd name="connsiteY9" fmla="*/ 184692 h 30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3840" h="302303">
                  <a:moveTo>
                    <a:pt x="187" y="184692"/>
                  </a:moveTo>
                  <a:cubicBezTo>
                    <a:pt x="4949" y="209563"/>
                    <a:pt x="84854" y="298992"/>
                    <a:pt x="127187" y="302167"/>
                  </a:cubicBezTo>
                  <a:cubicBezTo>
                    <a:pt x="169520" y="305342"/>
                    <a:pt x="171373" y="252690"/>
                    <a:pt x="254187" y="203742"/>
                  </a:cubicBezTo>
                  <a:cubicBezTo>
                    <a:pt x="337002" y="154794"/>
                    <a:pt x="579624" y="35997"/>
                    <a:pt x="624074" y="8480"/>
                  </a:cubicBezTo>
                  <a:cubicBezTo>
                    <a:pt x="668524" y="-19037"/>
                    <a:pt x="548404" y="28323"/>
                    <a:pt x="520887" y="38642"/>
                  </a:cubicBezTo>
                  <a:cubicBezTo>
                    <a:pt x="493370" y="48961"/>
                    <a:pt x="521945" y="68805"/>
                    <a:pt x="458974" y="70392"/>
                  </a:cubicBezTo>
                  <a:cubicBezTo>
                    <a:pt x="396003" y="71979"/>
                    <a:pt x="201799" y="42875"/>
                    <a:pt x="143062" y="48167"/>
                  </a:cubicBezTo>
                  <a:cubicBezTo>
                    <a:pt x="84325" y="53459"/>
                    <a:pt x="113957" y="84680"/>
                    <a:pt x="106549" y="102142"/>
                  </a:cubicBezTo>
                  <a:cubicBezTo>
                    <a:pt x="99141" y="119604"/>
                    <a:pt x="114487" y="142623"/>
                    <a:pt x="98612" y="152942"/>
                  </a:cubicBezTo>
                  <a:cubicBezTo>
                    <a:pt x="82737" y="163261"/>
                    <a:pt x="-4575" y="159821"/>
                    <a:pt x="187" y="1846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AE3A65A4-D18E-4CDD-BD01-FBCBBC4E5143}"/>
                </a:ext>
              </a:extLst>
            </p:cNvPr>
            <p:cNvSpPr/>
            <p:nvPr/>
          </p:nvSpPr>
          <p:spPr>
            <a:xfrm>
              <a:off x="5890417" y="1198342"/>
              <a:ext cx="1098738" cy="622523"/>
            </a:xfrm>
            <a:custGeom>
              <a:avLst/>
              <a:gdLst>
                <a:gd name="connsiteX0" fmla="*/ 330996 w 1098738"/>
                <a:gd name="connsiteY0" fmla="*/ 1808 h 622523"/>
                <a:gd name="connsiteX1" fmla="*/ 115096 w 1098738"/>
                <a:gd name="connsiteY1" fmla="*/ 79596 h 622523"/>
                <a:gd name="connsiteX2" fmla="*/ 113508 w 1098738"/>
                <a:gd name="connsiteY2" fmla="*/ 155796 h 622523"/>
                <a:gd name="connsiteX3" fmla="*/ 132558 w 1098738"/>
                <a:gd name="connsiteY3" fmla="*/ 158971 h 622523"/>
                <a:gd name="connsiteX4" fmla="*/ 375446 w 1098738"/>
                <a:gd name="connsiteY4" fmla="*/ 33558 h 622523"/>
                <a:gd name="connsiteX5" fmla="*/ 638971 w 1098738"/>
                <a:gd name="connsiteY5" fmla="*/ 54196 h 622523"/>
                <a:gd name="connsiteX6" fmla="*/ 867571 w 1098738"/>
                <a:gd name="connsiteY6" fmla="*/ 151033 h 622523"/>
                <a:gd name="connsiteX7" fmla="*/ 588171 w 1098738"/>
                <a:gd name="connsiteY7" fmla="*/ 139921 h 622523"/>
                <a:gd name="connsiteX8" fmla="*/ 761208 w 1098738"/>
                <a:gd name="connsiteY8" fmla="*/ 231996 h 622523"/>
                <a:gd name="connsiteX9" fmla="*/ 396083 w 1098738"/>
                <a:gd name="connsiteY9" fmla="*/ 276446 h 622523"/>
                <a:gd name="connsiteX10" fmla="*/ 273846 w 1098738"/>
                <a:gd name="connsiteY10" fmla="*/ 281208 h 622523"/>
                <a:gd name="connsiteX11" fmla="*/ 445296 w 1098738"/>
                <a:gd name="connsiteY11" fmla="*/ 357408 h 622523"/>
                <a:gd name="connsiteX12" fmla="*/ 815183 w 1098738"/>
                <a:gd name="connsiteY12" fmla="*/ 479646 h 622523"/>
                <a:gd name="connsiteX13" fmla="*/ 1086646 w 1098738"/>
                <a:gd name="connsiteY13" fmla="*/ 622521 h 622523"/>
                <a:gd name="connsiteX14" fmla="*/ 410371 w 1098738"/>
                <a:gd name="connsiteY14" fmla="*/ 476471 h 622523"/>
                <a:gd name="connsiteX15" fmla="*/ 283371 w 1098738"/>
                <a:gd name="connsiteY15" fmla="*/ 476471 h 622523"/>
                <a:gd name="connsiteX16" fmla="*/ 216696 w 1098738"/>
                <a:gd name="connsiteY16" fmla="*/ 457421 h 622523"/>
                <a:gd name="connsiteX17" fmla="*/ 88108 w 1098738"/>
                <a:gd name="connsiteY17" fmla="*/ 311371 h 622523"/>
                <a:gd name="connsiteX18" fmla="*/ 11908 w 1098738"/>
                <a:gd name="connsiteY18" fmla="*/ 220883 h 622523"/>
                <a:gd name="connsiteX19" fmla="*/ 34133 w 1098738"/>
                <a:gd name="connsiteY19" fmla="*/ 160558 h 622523"/>
                <a:gd name="connsiteX20" fmla="*/ 330996 w 1098738"/>
                <a:gd name="connsiteY20" fmla="*/ 1808 h 62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98738" h="622523">
                  <a:moveTo>
                    <a:pt x="330996" y="1808"/>
                  </a:moveTo>
                  <a:cubicBezTo>
                    <a:pt x="344490" y="-11686"/>
                    <a:pt x="151344" y="53931"/>
                    <a:pt x="115096" y="79596"/>
                  </a:cubicBezTo>
                  <a:cubicBezTo>
                    <a:pt x="78848" y="105261"/>
                    <a:pt x="110598" y="142567"/>
                    <a:pt x="113508" y="155796"/>
                  </a:cubicBezTo>
                  <a:cubicBezTo>
                    <a:pt x="116418" y="169025"/>
                    <a:pt x="88902" y="179344"/>
                    <a:pt x="132558" y="158971"/>
                  </a:cubicBezTo>
                  <a:cubicBezTo>
                    <a:pt x="176214" y="138598"/>
                    <a:pt x="291044" y="51020"/>
                    <a:pt x="375446" y="33558"/>
                  </a:cubicBezTo>
                  <a:cubicBezTo>
                    <a:pt x="459848" y="16096"/>
                    <a:pt x="556950" y="34617"/>
                    <a:pt x="638971" y="54196"/>
                  </a:cubicBezTo>
                  <a:cubicBezTo>
                    <a:pt x="720992" y="73775"/>
                    <a:pt x="876038" y="136745"/>
                    <a:pt x="867571" y="151033"/>
                  </a:cubicBezTo>
                  <a:cubicBezTo>
                    <a:pt x="859104" y="165321"/>
                    <a:pt x="605898" y="126427"/>
                    <a:pt x="588171" y="139921"/>
                  </a:cubicBezTo>
                  <a:cubicBezTo>
                    <a:pt x="570444" y="153415"/>
                    <a:pt x="793223" y="209242"/>
                    <a:pt x="761208" y="231996"/>
                  </a:cubicBezTo>
                  <a:cubicBezTo>
                    <a:pt x="729193" y="254750"/>
                    <a:pt x="477310" y="268244"/>
                    <a:pt x="396083" y="276446"/>
                  </a:cubicBezTo>
                  <a:cubicBezTo>
                    <a:pt x="314856" y="284648"/>
                    <a:pt x="265644" y="267714"/>
                    <a:pt x="273846" y="281208"/>
                  </a:cubicBezTo>
                  <a:cubicBezTo>
                    <a:pt x="282048" y="294702"/>
                    <a:pt x="355073" y="324335"/>
                    <a:pt x="445296" y="357408"/>
                  </a:cubicBezTo>
                  <a:cubicBezTo>
                    <a:pt x="535519" y="390481"/>
                    <a:pt x="708291" y="435461"/>
                    <a:pt x="815183" y="479646"/>
                  </a:cubicBezTo>
                  <a:cubicBezTo>
                    <a:pt x="922075" y="523831"/>
                    <a:pt x="1154115" y="623050"/>
                    <a:pt x="1086646" y="622521"/>
                  </a:cubicBezTo>
                  <a:cubicBezTo>
                    <a:pt x="1019177" y="621992"/>
                    <a:pt x="544250" y="500813"/>
                    <a:pt x="410371" y="476471"/>
                  </a:cubicBezTo>
                  <a:cubicBezTo>
                    <a:pt x="276492" y="452129"/>
                    <a:pt x="315650" y="479646"/>
                    <a:pt x="283371" y="476471"/>
                  </a:cubicBezTo>
                  <a:cubicBezTo>
                    <a:pt x="251092" y="473296"/>
                    <a:pt x="249240" y="484938"/>
                    <a:pt x="216696" y="457421"/>
                  </a:cubicBezTo>
                  <a:cubicBezTo>
                    <a:pt x="184152" y="429904"/>
                    <a:pt x="122239" y="350794"/>
                    <a:pt x="88108" y="311371"/>
                  </a:cubicBezTo>
                  <a:cubicBezTo>
                    <a:pt x="53977" y="271948"/>
                    <a:pt x="20904" y="246018"/>
                    <a:pt x="11908" y="220883"/>
                  </a:cubicBezTo>
                  <a:cubicBezTo>
                    <a:pt x="2912" y="195748"/>
                    <a:pt x="-18255" y="196277"/>
                    <a:pt x="34133" y="160558"/>
                  </a:cubicBezTo>
                  <a:cubicBezTo>
                    <a:pt x="86521" y="124839"/>
                    <a:pt x="317502" y="15302"/>
                    <a:pt x="330996" y="18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441B26B0-DE76-4EF5-B459-AB027D8B9FC3}"/>
                </a:ext>
              </a:extLst>
            </p:cNvPr>
            <p:cNvSpPr/>
            <p:nvPr/>
          </p:nvSpPr>
          <p:spPr>
            <a:xfrm>
              <a:off x="6186597" y="1476569"/>
              <a:ext cx="867165" cy="171878"/>
            </a:xfrm>
            <a:custGeom>
              <a:avLst/>
              <a:gdLst>
                <a:gd name="connsiteX0" fmla="*/ 1478 w 867165"/>
                <a:gd name="connsiteY0" fmla="*/ 9331 h 171878"/>
                <a:gd name="connsiteX1" fmla="*/ 209441 w 867165"/>
                <a:gd name="connsiteY1" fmla="*/ 14094 h 171878"/>
                <a:gd name="connsiteX2" fmla="*/ 655528 w 867165"/>
                <a:gd name="connsiteY2" fmla="*/ 160144 h 171878"/>
                <a:gd name="connsiteX3" fmla="*/ 857141 w 867165"/>
                <a:gd name="connsiteY3" fmla="*/ 107756 h 171878"/>
                <a:gd name="connsiteX4" fmla="*/ 822216 w 867165"/>
                <a:gd name="connsiteY4" fmla="*/ 107756 h 171878"/>
                <a:gd name="connsiteX5" fmla="*/ 696803 w 867165"/>
                <a:gd name="connsiteY5" fmla="*/ 137919 h 171878"/>
                <a:gd name="connsiteX6" fmla="*/ 641241 w 867165"/>
                <a:gd name="connsiteY6" fmla="*/ 168081 h 171878"/>
                <a:gd name="connsiteX7" fmla="*/ 304691 w 867165"/>
                <a:gd name="connsiteY7" fmla="*/ 45844 h 171878"/>
                <a:gd name="connsiteX8" fmla="*/ 1478 w 867165"/>
                <a:gd name="connsiteY8" fmla="*/ 9331 h 17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7165" h="171878">
                  <a:moveTo>
                    <a:pt x="1478" y="9331"/>
                  </a:moveTo>
                  <a:cubicBezTo>
                    <a:pt x="-14397" y="4039"/>
                    <a:pt x="100433" y="-11041"/>
                    <a:pt x="209441" y="14094"/>
                  </a:cubicBezTo>
                  <a:cubicBezTo>
                    <a:pt x="318449" y="39229"/>
                    <a:pt x="547578" y="144534"/>
                    <a:pt x="655528" y="160144"/>
                  </a:cubicBezTo>
                  <a:cubicBezTo>
                    <a:pt x="763478" y="175754"/>
                    <a:pt x="829360" y="116487"/>
                    <a:pt x="857141" y="107756"/>
                  </a:cubicBezTo>
                  <a:cubicBezTo>
                    <a:pt x="884922" y="99025"/>
                    <a:pt x="848939" y="102729"/>
                    <a:pt x="822216" y="107756"/>
                  </a:cubicBezTo>
                  <a:cubicBezTo>
                    <a:pt x="795493" y="112783"/>
                    <a:pt x="726965" y="127865"/>
                    <a:pt x="696803" y="137919"/>
                  </a:cubicBezTo>
                  <a:cubicBezTo>
                    <a:pt x="666641" y="147973"/>
                    <a:pt x="706593" y="183427"/>
                    <a:pt x="641241" y="168081"/>
                  </a:cubicBezTo>
                  <a:cubicBezTo>
                    <a:pt x="575889" y="152735"/>
                    <a:pt x="405762" y="75477"/>
                    <a:pt x="304691" y="45844"/>
                  </a:cubicBezTo>
                  <a:cubicBezTo>
                    <a:pt x="203620" y="16211"/>
                    <a:pt x="17353" y="14623"/>
                    <a:pt x="1478" y="93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BB87002C-2EAF-40E9-8320-D953F3AB93D4}"/>
                </a:ext>
              </a:extLst>
            </p:cNvPr>
            <p:cNvSpPr/>
            <p:nvPr/>
          </p:nvSpPr>
          <p:spPr>
            <a:xfrm>
              <a:off x="6545263" y="1200150"/>
              <a:ext cx="846549" cy="661995"/>
            </a:xfrm>
            <a:custGeom>
              <a:avLst/>
              <a:gdLst>
                <a:gd name="connsiteX0" fmla="*/ 0 w 846549"/>
                <a:gd name="connsiteY0" fmla="*/ 0 h 661995"/>
                <a:gd name="connsiteX1" fmla="*/ 280987 w 846549"/>
                <a:gd name="connsiteY1" fmla="*/ 146050 h 661995"/>
                <a:gd name="connsiteX2" fmla="*/ 509587 w 846549"/>
                <a:gd name="connsiteY2" fmla="*/ 320675 h 661995"/>
                <a:gd name="connsiteX3" fmla="*/ 690562 w 846549"/>
                <a:gd name="connsiteY3" fmla="*/ 431800 h 661995"/>
                <a:gd name="connsiteX4" fmla="*/ 846137 w 846549"/>
                <a:gd name="connsiteY4" fmla="*/ 661988 h 661995"/>
                <a:gd name="connsiteX5" fmla="*/ 730250 w 846549"/>
                <a:gd name="connsiteY5" fmla="*/ 439738 h 661995"/>
                <a:gd name="connsiteX6" fmla="*/ 557212 w 846549"/>
                <a:gd name="connsiteY6" fmla="*/ 363538 h 661995"/>
                <a:gd name="connsiteX7" fmla="*/ 525462 w 846549"/>
                <a:gd name="connsiteY7" fmla="*/ 274638 h 661995"/>
                <a:gd name="connsiteX8" fmla="*/ 660400 w 846549"/>
                <a:gd name="connsiteY8" fmla="*/ 255588 h 661995"/>
                <a:gd name="connsiteX9" fmla="*/ 728662 w 846549"/>
                <a:gd name="connsiteY9" fmla="*/ 350838 h 66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6549" h="661995">
                  <a:moveTo>
                    <a:pt x="0" y="0"/>
                  </a:moveTo>
                  <a:cubicBezTo>
                    <a:pt x="98028" y="46302"/>
                    <a:pt x="196056" y="92604"/>
                    <a:pt x="280987" y="146050"/>
                  </a:cubicBezTo>
                  <a:cubicBezTo>
                    <a:pt x="365918" y="199496"/>
                    <a:pt x="441325" y="273050"/>
                    <a:pt x="509587" y="320675"/>
                  </a:cubicBezTo>
                  <a:cubicBezTo>
                    <a:pt x="577849" y="368300"/>
                    <a:pt x="634470" y="374915"/>
                    <a:pt x="690562" y="431800"/>
                  </a:cubicBezTo>
                  <a:cubicBezTo>
                    <a:pt x="746654" y="488685"/>
                    <a:pt x="839522" y="660665"/>
                    <a:pt x="846137" y="661988"/>
                  </a:cubicBezTo>
                  <a:cubicBezTo>
                    <a:pt x="852752" y="663311"/>
                    <a:pt x="778404" y="489480"/>
                    <a:pt x="730250" y="439738"/>
                  </a:cubicBezTo>
                  <a:cubicBezTo>
                    <a:pt x="682096" y="389996"/>
                    <a:pt x="591343" y="391055"/>
                    <a:pt x="557212" y="363538"/>
                  </a:cubicBezTo>
                  <a:cubicBezTo>
                    <a:pt x="523081" y="336021"/>
                    <a:pt x="508264" y="292630"/>
                    <a:pt x="525462" y="274638"/>
                  </a:cubicBezTo>
                  <a:cubicBezTo>
                    <a:pt x="542660" y="256646"/>
                    <a:pt x="626533" y="242888"/>
                    <a:pt x="660400" y="255588"/>
                  </a:cubicBezTo>
                  <a:cubicBezTo>
                    <a:pt x="694267" y="268288"/>
                    <a:pt x="721254" y="334963"/>
                    <a:pt x="728662" y="350838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FF8713D9-4166-4E9F-BCA5-5D7CFA0E6C02}"/>
                </a:ext>
              </a:extLst>
            </p:cNvPr>
            <p:cNvSpPr/>
            <p:nvPr/>
          </p:nvSpPr>
          <p:spPr>
            <a:xfrm>
              <a:off x="6548423" y="1187399"/>
              <a:ext cx="841568" cy="668653"/>
            </a:xfrm>
            <a:custGeom>
              <a:avLst/>
              <a:gdLst>
                <a:gd name="connsiteX0" fmla="*/ 15 w 841568"/>
                <a:gd name="connsiteY0" fmla="*/ 51 h 668653"/>
                <a:gd name="connsiteX1" fmla="*/ 293702 w 841568"/>
                <a:gd name="connsiteY1" fmla="*/ 125464 h 668653"/>
                <a:gd name="connsiteX2" fmla="*/ 447690 w 841568"/>
                <a:gd name="connsiteY2" fmla="*/ 323901 h 668653"/>
                <a:gd name="connsiteX3" fmla="*/ 663590 w 841568"/>
                <a:gd name="connsiteY3" fmla="*/ 395339 h 668653"/>
                <a:gd name="connsiteX4" fmla="*/ 836627 w 841568"/>
                <a:gd name="connsiteY4" fmla="*/ 663626 h 668653"/>
                <a:gd name="connsiteX5" fmla="*/ 784240 w 841568"/>
                <a:gd name="connsiteY5" fmla="*/ 558851 h 668653"/>
                <a:gd name="connsiteX6" fmla="*/ 677877 w 841568"/>
                <a:gd name="connsiteY6" fmla="*/ 414389 h 668653"/>
                <a:gd name="connsiteX7" fmla="*/ 652477 w 841568"/>
                <a:gd name="connsiteY7" fmla="*/ 357239 h 668653"/>
                <a:gd name="connsiteX8" fmla="*/ 742965 w 841568"/>
                <a:gd name="connsiteY8" fmla="*/ 404864 h 668653"/>
                <a:gd name="connsiteX9" fmla="*/ 636602 w 841568"/>
                <a:gd name="connsiteY9" fmla="*/ 308026 h 668653"/>
                <a:gd name="connsiteX10" fmla="*/ 469915 w 841568"/>
                <a:gd name="connsiteY10" fmla="*/ 260401 h 668653"/>
                <a:gd name="connsiteX11" fmla="*/ 323865 w 841568"/>
                <a:gd name="connsiteY11" fmla="*/ 204839 h 668653"/>
                <a:gd name="connsiteX12" fmla="*/ 306402 w 841568"/>
                <a:gd name="connsiteY12" fmla="*/ 111176 h 668653"/>
                <a:gd name="connsiteX13" fmla="*/ 15 w 841568"/>
                <a:gd name="connsiteY13" fmla="*/ 51 h 6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41568" h="668653">
                  <a:moveTo>
                    <a:pt x="15" y="51"/>
                  </a:moveTo>
                  <a:cubicBezTo>
                    <a:pt x="-2102" y="2432"/>
                    <a:pt x="219090" y="71489"/>
                    <a:pt x="293702" y="125464"/>
                  </a:cubicBezTo>
                  <a:cubicBezTo>
                    <a:pt x="368314" y="179439"/>
                    <a:pt x="386042" y="278922"/>
                    <a:pt x="447690" y="323901"/>
                  </a:cubicBezTo>
                  <a:cubicBezTo>
                    <a:pt x="509338" y="368880"/>
                    <a:pt x="598767" y="338718"/>
                    <a:pt x="663590" y="395339"/>
                  </a:cubicBezTo>
                  <a:cubicBezTo>
                    <a:pt x="728413" y="451960"/>
                    <a:pt x="816519" y="636374"/>
                    <a:pt x="836627" y="663626"/>
                  </a:cubicBezTo>
                  <a:cubicBezTo>
                    <a:pt x="856735" y="690878"/>
                    <a:pt x="810698" y="600390"/>
                    <a:pt x="784240" y="558851"/>
                  </a:cubicBezTo>
                  <a:cubicBezTo>
                    <a:pt x="757782" y="517312"/>
                    <a:pt x="699837" y="447991"/>
                    <a:pt x="677877" y="414389"/>
                  </a:cubicBezTo>
                  <a:cubicBezTo>
                    <a:pt x="655917" y="380787"/>
                    <a:pt x="641629" y="358826"/>
                    <a:pt x="652477" y="357239"/>
                  </a:cubicBezTo>
                  <a:cubicBezTo>
                    <a:pt x="663325" y="355652"/>
                    <a:pt x="745611" y="413066"/>
                    <a:pt x="742965" y="404864"/>
                  </a:cubicBezTo>
                  <a:cubicBezTo>
                    <a:pt x="740319" y="396662"/>
                    <a:pt x="682110" y="332103"/>
                    <a:pt x="636602" y="308026"/>
                  </a:cubicBezTo>
                  <a:cubicBezTo>
                    <a:pt x="591094" y="283949"/>
                    <a:pt x="522038" y="277599"/>
                    <a:pt x="469915" y="260401"/>
                  </a:cubicBezTo>
                  <a:cubicBezTo>
                    <a:pt x="417792" y="243203"/>
                    <a:pt x="351117" y="229710"/>
                    <a:pt x="323865" y="204839"/>
                  </a:cubicBezTo>
                  <a:cubicBezTo>
                    <a:pt x="296613" y="179968"/>
                    <a:pt x="358260" y="144514"/>
                    <a:pt x="306402" y="111176"/>
                  </a:cubicBezTo>
                  <a:cubicBezTo>
                    <a:pt x="254544" y="77839"/>
                    <a:pt x="2132" y="-2330"/>
                    <a:pt x="15" y="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E301D7F5-B8E7-4D18-99E2-9D21A4D96185}"/>
                </a:ext>
              </a:extLst>
            </p:cNvPr>
            <p:cNvSpPr/>
            <p:nvPr/>
          </p:nvSpPr>
          <p:spPr>
            <a:xfrm>
              <a:off x="6087145" y="592665"/>
              <a:ext cx="844432" cy="571497"/>
            </a:xfrm>
            <a:custGeom>
              <a:avLst/>
              <a:gdLst>
                <a:gd name="connsiteX0" fmla="*/ 19438 w 844432"/>
                <a:gd name="connsiteY0" fmla="*/ 2 h 571497"/>
                <a:gd name="connsiteX1" fmla="*/ 70238 w 844432"/>
                <a:gd name="connsiteY1" fmla="*/ 63502 h 571497"/>
                <a:gd name="connsiteX2" fmla="*/ 660788 w 844432"/>
                <a:gd name="connsiteY2" fmla="*/ 270935 h 571497"/>
                <a:gd name="connsiteX3" fmla="*/ 842822 w 844432"/>
                <a:gd name="connsiteY3" fmla="*/ 567268 h 571497"/>
                <a:gd name="connsiteX4" fmla="*/ 747572 w 844432"/>
                <a:gd name="connsiteY4" fmla="*/ 442385 h 571497"/>
                <a:gd name="connsiteX5" fmla="*/ 707355 w 844432"/>
                <a:gd name="connsiteY5" fmla="*/ 393702 h 571497"/>
                <a:gd name="connsiteX6" fmla="*/ 381388 w 844432"/>
                <a:gd name="connsiteY6" fmla="*/ 175685 h 571497"/>
                <a:gd name="connsiteX7" fmla="*/ 34255 w 844432"/>
                <a:gd name="connsiteY7" fmla="*/ 61385 h 571497"/>
                <a:gd name="connsiteX8" fmla="*/ 19438 w 844432"/>
                <a:gd name="connsiteY8" fmla="*/ 2 h 571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4432" h="571497">
                  <a:moveTo>
                    <a:pt x="19438" y="2"/>
                  </a:moveTo>
                  <a:cubicBezTo>
                    <a:pt x="25435" y="355"/>
                    <a:pt x="-36654" y="18346"/>
                    <a:pt x="70238" y="63502"/>
                  </a:cubicBezTo>
                  <a:cubicBezTo>
                    <a:pt x="177130" y="108658"/>
                    <a:pt x="532024" y="186974"/>
                    <a:pt x="660788" y="270935"/>
                  </a:cubicBezTo>
                  <a:cubicBezTo>
                    <a:pt x="789552" y="354896"/>
                    <a:pt x="828358" y="538693"/>
                    <a:pt x="842822" y="567268"/>
                  </a:cubicBezTo>
                  <a:cubicBezTo>
                    <a:pt x="857286" y="595843"/>
                    <a:pt x="770150" y="471313"/>
                    <a:pt x="747572" y="442385"/>
                  </a:cubicBezTo>
                  <a:cubicBezTo>
                    <a:pt x="724994" y="413457"/>
                    <a:pt x="768386" y="438152"/>
                    <a:pt x="707355" y="393702"/>
                  </a:cubicBezTo>
                  <a:cubicBezTo>
                    <a:pt x="646324" y="349252"/>
                    <a:pt x="493571" y="231071"/>
                    <a:pt x="381388" y="175685"/>
                  </a:cubicBezTo>
                  <a:cubicBezTo>
                    <a:pt x="269205" y="120299"/>
                    <a:pt x="97402" y="85727"/>
                    <a:pt x="34255" y="61385"/>
                  </a:cubicBezTo>
                  <a:cubicBezTo>
                    <a:pt x="-28892" y="37043"/>
                    <a:pt x="13441" y="-351"/>
                    <a:pt x="19438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E3ECBE47-93FD-4574-8F35-6877E427E1BF}"/>
                </a:ext>
              </a:extLst>
            </p:cNvPr>
            <p:cNvSpPr/>
            <p:nvPr/>
          </p:nvSpPr>
          <p:spPr>
            <a:xfrm>
              <a:off x="5710548" y="675372"/>
              <a:ext cx="590776" cy="93387"/>
            </a:xfrm>
            <a:custGeom>
              <a:avLst/>
              <a:gdLst>
                <a:gd name="connsiteX0" fmla="*/ 10802 w 590776"/>
                <a:gd name="connsiteY0" fmla="*/ 92978 h 93387"/>
                <a:gd name="connsiteX1" fmla="*/ 324069 w 590776"/>
                <a:gd name="connsiteY1" fmla="*/ 25245 h 93387"/>
                <a:gd name="connsiteX2" fmla="*/ 590769 w 590776"/>
                <a:gd name="connsiteY2" fmla="*/ 73928 h 93387"/>
                <a:gd name="connsiteX3" fmla="*/ 332535 w 590776"/>
                <a:gd name="connsiteY3" fmla="*/ 1961 h 93387"/>
                <a:gd name="connsiteX4" fmla="*/ 190719 w 590776"/>
                <a:gd name="connsiteY4" fmla="*/ 23128 h 93387"/>
                <a:gd name="connsiteX5" fmla="*/ 82769 w 590776"/>
                <a:gd name="connsiteY5" fmla="*/ 52761 h 93387"/>
                <a:gd name="connsiteX6" fmla="*/ 10802 w 590776"/>
                <a:gd name="connsiteY6" fmla="*/ 92978 h 9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0776" h="93387">
                  <a:moveTo>
                    <a:pt x="10802" y="92978"/>
                  </a:moveTo>
                  <a:cubicBezTo>
                    <a:pt x="51019" y="88392"/>
                    <a:pt x="227408" y="28420"/>
                    <a:pt x="324069" y="25245"/>
                  </a:cubicBezTo>
                  <a:cubicBezTo>
                    <a:pt x="420730" y="22070"/>
                    <a:pt x="589358" y="77809"/>
                    <a:pt x="590769" y="73928"/>
                  </a:cubicBezTo>
                  <a:cubicBezTo>
                    <a:pt x="592180" y="70047"/>
                    <a:pt x="399210" y="10428"/>
                    <a:pt x="332535" y="1961"/>
                  </a:cubicBezTo>
                  <a:cubicBezTo>
                    <a:pt x="265860" y="-6506"/>
                    <a:pt x="232347" y="14661"/>
                    <a:pt x="190719" y="23128"/>
                  </a:cubicBezTo>
                  <a:cubicBezTo>
                    <a:pt x="149091" y="31595"/>
                    <a:pt x="112050" y="43236"/>
                    <a:pt x="82769" y="52761"/>
                  </a:cubicBezTo>
                  <a:cubicBezTo>
                    <a:pt x="53488" y="62286"/>
                    <a:pt x="-29415" y="97564"/>
                    <a:pt x="10802" y="929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80FEF6A9-A7D8-4B59-9A56-02BF21E10FB1}"/>
                </a:ext>
              </a:extLst>
            </p:cNvPr>
            <p:cNvSpPr/>
            <p:nvPr/>
          </p:nvSpPr>
          <p:spPr>
            <a:xfrm>
              <a:off x="7179090" y="1776844"/>
              <a:ext cx="356675" cy="633634"/>
            </a:xfrm>
            <a:custGeom>
              <a:avLst/>
              <a:gdLst>
                <a:gd name="connsiteX0" fmla="*/ 2760 w 356675"/>
                <a:gd name="connsiteY0" fmla="*/ 257273 h 633634"/>
                <a:gd name="connsiteX1" fmla="*/ 53560 w 356675"/>
                <a:gd name="connsiteY1" fmla="*/ 289023 h 633634"/>
                <a:gd name="connsiteX2" fmla="*/ 248293 w 356675"/>
                <a:gd name="connsiteY2" fmla="*/ 504923 h 633634"/>
                <a:gd name="connsiteX3" fmla="*/ 275810 w 356675"/>
                <a:gd name="connsiteY3" fmla="*/ 631923 h 633634"/>
                <a:gd name="connsiteX4" fmla="*/ 307560 w 356675"/>
                <a:gd name="connsiteY4" fmla="*/ 416023 h 633634"/>
                <a:gd name="connsiteX5" fmla="*/ 311793 w 356675"/>
                <a:gd name="connsiteY5" fmla="*/ 11739 h 633634"/>
                <a:gd name="connsiteX6" fmla="*/ 307560 w 356675"/>
                <a:gd name="connsiteY6" fmla="*/ 140856 h 633634"/>
                <a:gd name="connsiteX7" fmla="*/ 354127 w 356675"/>
                <a:gd name="connsiteY7" fmla="*/ 473173 h 633634"/>
                <a:gd name="connsiteX8" fmla="*/ 218660 w 356675"/>
                <a:gd name="connsiteY8" fmla="*/ 413906 h 633634"/>
                <a:gd name="connsiteX9" fmla="*/ 117060 w 356675"/>
                <a:gd name="connsiteY9" fmla="*/ 335589 h 633634"/>
                <a:gd name="connsiteX10" fmla="*/ 2760 w 356675"/>
                <a:gd name="connsiteY10" fmla="*/ 257273 h 633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6675" h="633634">
                  <a:moveTo>
                    <a:pt x="2760" y="257273"/>
                  </a:moveTo>
                  <a:cubicBezTo>
                    <a:pt x="-7823" y="249512"/>
                    <a:pt x="12638" y="247748"/>
                    <a:pt x="53560" y="289023"/>
                  </a:cubicBezTo>
                  <a:cubicBezTo>
                    <a:pt x="94482" y="330298"/>
                    <a:pt x="211251" y="447773"/>
                    <a:pt x="248293" y="504923"/>
                  </a:cubicBezTo>
                  <a:cubicBezTo>
                    <a:pt x="285335" y="562073"/>
                    <a:pt x="265932" y="646740"/>
                    <a:pt x="275810" y="631923"/>
                  </a:cubicBezTo>
                  <a:cubicBezTo>
                    <a:pt x="285688" y="617106"/>
                    <a:pt x="301563" y="519387"/>
                    <a:pt x="307560" y="416023"/>
                  </a:cubicBezTo>
                  <a:cubicBezTo>
                    <a:pt x="313557" y="312659"/>
                    <a:pt x="311793" y="57600"/>
                    <a:pt x="311793" y="11739"/>
                  </a:cubicBezTo>
                  <a:cubicBezTo>
                    <a:pt x="311793" y="-34122"/>
                    <a:pt x="300504" y="63950"/>
                    <a:pt x="307560" y="140856"/>
                  </a:cubicBezTo>
                  <a:cubicBezTo>
                    <a:pt x="314616" y="217762"/>
                    <a:pt x="368944" y="427665"/>
                    <a:pt x="354127" y="473173"/>
                  </a:cubicBezTo>
                  <a:cubicBezTo>
                    <a:pt x="339310" y="518681"/>
                    <a:pt x="258171" y="436837"/>
                    <a:pt x="218660" y="413906"/>
                  </a:cubicBezTo>
                  <a:cubicBezTo>
                    <a:pt x="179149" y="390975"/>
                    <a:pt x="147752" y="360989"/>
                    <a:pt x="117060" y="335589"/>
                  </a:cubicBezTo>
                  <a:cubicBezTo>
                    <a:pt x="86368" y="310189"/>
                    <a:pt x="13343" y="265034"/>
                    <a:pt x="2760" y="2572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2FABACD9-8FDC-4506-B49D-483006CF4370}"/>
                </a:ext>
              </a:extLst>
            </p:cNvPr>
            <p:cNvSpPr/>
            <p:nvPr/>
          </p:nvSpPr>
          <p:spPr>
            <a:xfrm>
              <a:off x="6872575" y="1709659"/>
              <a:ext cx="438207" cy="305186"/>
            </a:xfrm>
            <a:custGeom>
              <a:avLst/>
              <a:gdLst>
                <a:gd name="connsiteX0" fmla="*/ 10825 w 438207"/>
                <a:gd name="connsiteY0" fmla="*/ 6958 h 305186"/>
                <a:gd name="connsiteX1" fmla="*/ 307158 w 438207"/>
                <a:gd name="connsiteY1" fmla="*/ 91624 h 305186"/>
                <a:gd name="connsiteX2" fmla="*/ 425692 w 438207"/>
                <a:gd name="connsiteY2" fmla="*/ 286358 h 305186"/>
                <a:gd name="connsiteX3" fmla="*/ 429925 w 438207"/>
                <a:gd name="connsiteY3" fmla="*/ 288474 h 305186"/>
                <a:gd name="connsiteX4" fmla="*/ 383358 w 438207"/>
                <a:gd name="connsiteY4" fmla="*/ 205924 h 305186"/>
                <a:gd name="connsiteX5" fmla="*/ 239425 w 438207"/>
                <a:gd name="connsiteY5" fmla="*/ 197458 h 305186"/>
                <a:gd name="connsiteX6" fmla="*/ 173808 w 438207"/>
                <a:gd name="connsiteY6" fmla="*/ 129724 h 305186"/>
                <a:gd name="connsiteX7" fmla="*/ 165342 w 438207"/>
                <a:gd name="connsiteY7" fmla="*/ 47174 h 305186"/>
                <a:gd name="connsiteX8" fmla="*/ 72208 w 438207"/>
                <a:gd name="connsiteY8" fmla="*/ 9074 h 305186"/>
                <a:gd name="connsiteX9" fmla="*/ 10825 w 438207"/>
                <a:gd name="connsiteY9" fmla="*/ 6958 h 30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8207" h="305186">
                  <a:moveTo>
                    <a:pt x="10825" y="6958"/>
                  </a:moveTo>
                  <a:cubicBezTo>
                    <a:pt x="49983" y="20716"/>
                    <a:pt x="238014" y="45057"/>
                    <a:pt x="307158" y="91624"/>
                  </a:cubicBezTo>
                  <a:cubicBezTo>
                    <a:pt x="376302" y="138191"/>
                    <a:pt x="405231" y="253550"/>
                    <a:pt x="425692" y="286358"/>
                  </a:cubicBezTo>
                  <a:cubicBezTo>
                    <a:pt x="446153" y="319166"/>
                    <a:pt x="436981" y="301880"/>
                    <a:pt x="429925" y="288474"/>
                  </a:cubicBezTo>
                  <a:cubicBezTo>
                    <a:pt x="422869" y="275068"/>
                    <a:pt x="415108" y="221093"/>
                    <a:pt x="383358" y="205924"/>
                  </a:cubicBezTo>
                  <a:cubicBezTo>
                    <a:pt x="351608" y="190755"/>
                    <a:pt x="274350" y="210158"/>
                    <a:pt x="239425" y="197458"/>
                  </a:cubicBezTo>
                  <a:cubicBezTo>
                    <a:pt x="204500" y="184758"/>
                    <a:pt x="186155" y="154771"/>
                    <a:pt x="173808" y="129724"/>
                  </a:cubicBezTo>
                  <a:cubicBezTo>
                    <a:pt x="161461" y="104677"/>
                    <a:pt x="182275" y="67282"/>
                    <a:pt x="165342" y="47174"/>
                  </a:cubicBezTo>
                  <a:cubicBezTo>
                    <a:pt x="148409" y="27066"/>
                    <a:pt x="94786" y="15071"/>
                    <a:pt x="72208" y="9074"/>
                  </a:cubicBezTo>
                  <a:cubicBezTo>
                    <a:pt x="49630" y="3077"/>
                    <a:pt x="-28333" y="-6800"/>
                    <a:pt x="10825" y="69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AAD993D3-3A13-44F6-B233-CF4BDC0548D0}"/>
                </a:ext>
              </a:extLst>
            </p:cNvPr>
            <p:cNvSpPr/>
            <p:nvPr/>
          </p:nvSpPr>
          <p:spPr>
            <a:xfrm>
              <a:off x="5932364" y="1494585"/>
              <a:ext cx="174355" cy="692758"/>
            </a:xfrm>
            <a:custGeom>
              <a:avLst/>
              <a:gdLst>
                <a:gd name="connsiteX0" fmla="*/ 11236 w 174355"/>
                <a:gd name="connsiteY0" fmla="*/ 18832 h 692758"/>
                <a:gd name="connsiteX1" fmla="*/ 159403 w 174355"/>
                <a:gd name="connsiteY1" fmla="*/ 514132 h 692758"/>
                <a:gd name="connsiteX2" fmla="*/ 169986 w 174355"/>
                <a:gd name="connsiteY2" fmla="*/ 689815 h 692758"/>
                <a:gd name="connsiteX3" fmla="*/ 165753 w 174355"/>
                <a:gd name="connsiteY3" fmla="*/ 611498 h 692758"/>
                <a:gd name="connsiteX4" fmla="*/ 165753 w 174355"/>
                <a:gd name="connsiteY4" fmla="*/ 448515 h 692758"/>
                <a:gd name="connsiteX5" fmla="*/ 165753 w 174355"/>
                <a:gd name="connsiteY5" fmla="*/ 272832 h 692758"/>
                <a:gd name="connsiteX6" fmla="*/ 110719 w 174355"/>
                <a:gd name="connsiteY6" fmla="*/ 173348 h 692758"/>
                <a:gd name="connsiteX7" fmla="*/ 21819 w 174355"/>
                <a:gd name="connsiteY7" fmla="*/ 107732 h 692758"/>
                <a:gd name="connsiteX8" fmla="*/ 11236 w 174355"/>
                <a:gd name="connsiteY8" fmla="*/ 18832 h 69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355" h="692758">
                  <a:moveTo>
                    <a:pt x="11236" y="18832"/>
                  </a:moveTo>
                  <a:cubicBezTo>
                    <a:pt x="34167" y="86565"/>
                    <a:pt x="132945" y="402302"/>
                    <a:pt x="159403" y="514132"/>
                  </a:cubicBezTo>
                  <a:cubicBezTo>
                    <a:pt x="185861" y="625962"/>
                    <a:pt x="168928" y="673588"/>
                    <a:pt x="169986" y="689815"/>
                  </a:cubicBezTo>
                  <a:cubicBezTo>
                    <a:pt x="171044" y="706042"/>
                    <a:pt x="166458" y="651715"/>
                    <a:pt x="165753" y="611498"/>
                  </a:cubicBezTo>
                  <a:cubicBezTo>
                    <a:pt x="165048" y="571281"/>
                    <a:pt x="165753" y="448515"/>
                    <a:pt x="165753" y="448515"/>
                  </a:cubicBezTo>
                  <a:cubicBezTo>
                    <a:pt x="165753" y="392071"/>
                    <a:pt x="174925" y="318693"/>
                    <a:pt x="165753" y="272832"/>
                  </a:cubicBezTo>
                  <a:cubicBezTo>
                    <a:pt x="156581" y="226971"/>
                    <a:pt x="134708" y="200865"/>
                    <a:pt x="110719" y="173348"/>
                  </a:cubicBezTo>
                  <a:cubicBezTo>
                    <a:pt x="86730" y="145831"/>
                    <a:pt x="38752" y="129251"/>
                    <a:pt x="21819" y="107732"/>
                  </a:cubicBezTo>
                  <a:cubicBezTo>
                    <a:pt x="4886" y="86213"/>
                    <a:pt x="-11695" y="-48901"/>
                    <a:pt x="11236" y="188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2E45071B-4EF6-4C8B-AB3C-284648403207}"/>
                </a:ext>
              </a:extLst>
            </p:cNvPr>
            <p:cNvSpPr/>
            <p:nvPr/>
          </p:nvSpPr>
          <p:spPr>
            <a:xfrm>
              <a:off x="6120173" y="1717341"/>
              <a:ext cx="447348" cy="313691"/>
            </a:xfrm>
            <a:custGeom>
              <a:avLst/>
              <a:gdLst>
                <a:gd name="connsiteX0" fmla="*/ 90127 w 447348"/>
                <a:gd name="connsiteY0" fmla="*/ 19384 h 313691"/>
                <a:gd name="connsiteX1" fmla="*/ 23452 w 447348"/>
                <a:gd name="connsiteY1" fmla="*/ 44784 h 313691"/>
                <a:gd name="connsiteX2" fmla="*/ 5990 w 447348"/>
                <a:gd name="connsiteY2" fmla="*/ 73359 h 313691"/>
                <a:gd name="connsiteX3" fmla="*/ 1227 w 447348"/>
                <a:gd name="connsiteY3" fmla="*/ 141622 h 313691"/>
                <a:gd name="connsiteX4" fmla="*/ 26627 w 447348"/>
                <a:gd name="connsiteY4" fmla="*/ 224172 h 313691"/>
                <a:gd name="connsiteX5" fmla="*/ 63140 w 447348"/>
                <a:gd name="connsiteY5" fmla="*/ 289259 h 313691"/>
                <a:gd name="connsiteX6" fmla="*/ 121877 w 447348"/>
                <a:gd name="connsiteY6" fmla="*/ 313072 h 313691"/>
                <a:gd name="connsiteX7" fmla="*/ 202840 w 447348"/>
                <a:gd name="connsiteY7" fmla="*/ 303547 h 313691"/>
                <a:gd name="connsiteX8" fmla="*/ 267927 w 447348"/>
                <a:gd name="connsiteY8" fmla="*/ 270209 h 313691"/>
                <a:gd name="connsiteX9" fmla="*/ 245702 w 447348"/>
                <a:gd name="connsiteY9" fmla="*/ 276559 h 313691"/>
                <a:gd name="connsiteX10" fmla="*/ 320315 w 447348"/>
                <a:gd name="connsiteY10" fmla="*/ 224172 h 313691"/>
                <a:gd name="connsiteX11" fmla="*/ 321902 w 447348"/>
                <a:gd name="connsiteY11" fmla="*/ 192422 h 313691"/>
                <a:gd name="connsiteX12" fmla="*/ 398102 w 447348"/>
                <a:gd name="connsiteY12" fmla="*/ 116222 h 313691"/>
                <a:gd name="connsiteX13" fmla="*/ 423502 w 447348"/>
                <a:gd name="connsiteY13" fmla="*/ 60659 h 313691"/>
                <a:gd name="connsiteX14" fmla="*/ 339365 w 447348"/>
                <a:gd name="connsiteY14" fmla="*/ 60659 h 313691"/>
                <a:gd name="connsiteX15" fmla="*/ 252052 w 447348"/>
                <a:gd name="connsiteY15" fmla="*/ 30497 h 313691"/>
                <a:gd name="connsiteX16" fmla="*/ 194902 w 447348"/>
                <a:gd name="connsiteY16" fmla="*/ 334 h 313691"/>
                <a:gd name="connsiteX17" fmla="*/ 223477 w 447348"/>
                <a:gd name="connsiteY17" fmla="*/ 16209 h 313691"/>
                <a:gd name="connsiteX18" fmla="*/ 340952 w 447348"/>
                <a:gd name="connsiteY18" fmla="*/ 44784 h 313691"/>
                <a:gd name="connsiteX19" fmla="*/ 406040 w 447348"/>
                <a:gd name="connsiteY19" fmla="*/ 46372 h 313691"/>
                <a:gd name="connsiteX20" fmla="*/ 447315 w 447348"/>
                <a:gd name="connsiteY20" fmla="*/ 57484 h 313691"/>
                <a:gd name="connsiteX21" fmla="*/ 399690 w 447348"/>
                <a:gd name="connsiteY21" fmla="*/ 106697 h 313691"/>
                <a:gd name="connsiteX22" fmla="*/ 329840 w 447348"/>
                <a:gd name="connsiteY22" fmla="*/ 160672 h 313691"/>
                <a:gd name="connsiteX23" fmla="*/ 310790 w 447348"/>
                <a:gd name="connsiteY23" fmla="*/ 205122 h 313691"/>
                <a:gd name="connsiteX24" fmla="*/ 239352 w 447348"/>
                <a:gd name="connsiteY24" fmla="*/ 268622 h 313691"/>
                <a:gd name="connsiteX25" fmla="*/ 98065 w 447348"/>
                <a:gd name="connsiteY25" fmla="*/ 303547 h 313691"/>
                <a:gd name="connsiteX26" fmla="*/ 15515 w 447348"/>
                <a:gd name="connsiteY26" fmla="*/ 251159 h 313691"/>
                <a:gd name="connsiteX27" fmla="*/ 1227 w 447348"/>
                <a:gd name="connsiteY27" fmla="*/ 155909 h 313691"/>
                <a:gd name="connsiteX28" fmla="*/ 10752 w 447348"/>
                <a:gd name="connsiteY28" fmla="*/ 65422 h 313691"/>
                <a:gd name="connsiteX29" fmla="*/ 90127 w 447348"/>
                <a:gd name="connsiteY29" fmla="*/ 19384 h 313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47348" h="313691">
                  <a:moveTo>
                    <a:pt x="90127" y="19384"/>
                  </a:moveTo>
                  <a:cubicBezTo>
                    <a:pt x="92244" y="15944"/>
                    <a:pt x="37475" y="35788"/>
                    <a:pt x="23452" y="44784"/>
                  </a:cubicBezTo>
                  <a:cubicBezTo>
                    <a:pt x="9429" y="53780"/>
                    <a:pt x="9694" y="57219"/>
                    <a:pt x="5990" y="73359"/>
                  </a:cubicBezTo>
                  <a:cubicBezTo>
                    <a:pt x="2286" y="89499"/>
                    <a:pt x="-2213" y="116487"/>
                    <a:pt x="1227" y="141622"/>
                  </a:cubicBezTo>
                  <a:cubicBezTo>
                    <a:pt x="4666" y="166758"/>
                    <a:pt x="16308" y="199566"/>
                    <a:pt x="26627" y="224172"/>
                  </a:cubicBezTo>
                  <a:cubicBezTo>
                    <a:pt x="36946" y="248778"/>
                    <a:pt x="47265" y="274442"/>
                    <a:pt x="63140" y="289259"/>
                  </a:cubicBezTo>
                  <a:cubicBezTo>
                    <a:pt x="79015" y="304076"/>
                    <a:pt x="98594" y="310691"/>
                    <a:pt x="121877" y="313072"/>
                  </a:cubicBezTo>
                  <a:cubicBezTo>
                    <a:pt x="145160" y="315453"/>
                    <a:pt x="178498" y="310691"/>
                    <a:pt x="202840" y="303547"/>
                  </a:cubicBezTo>
                  <a:cubicBezTo>
                    <a:pt x="227182" y="296403"/>
                    <a:pt x="260783" y="274707"/>
                    <a:pt x="267927" y="270209"/>
                  </a:cubicBezTo>
                  <a:cubicBezTo>
                    <a:pt x="275071" y="265711"/>
                    <a:pt x="236971" y="284232"/>
                    <a:pt x="245702" y="276559"/>
                  </a:cubicBezTo>
                  <a:cubicBezTo>
                    <a:pt x="254433" y="268886"/>
                    <a:pt x="307615" y="238195"/>
                    <a:pt x="320315" y="224172"/>
                  </a:cubicBezTo>
                  <a:cubicBezTo>
                    <a:pt x="333015" y="210149"/>
                    <a:pt x="308938" y="210414"/>
                    <a:pt x="321902" y="192422"/>
                  </a:cubicBezTo>
                  <a:cubicBezTo>
                    <a:pt x="334866" y="174430"/>
                    <a:pt x="381169" y="138182"/>
                    <a:pt x="398102" y="116222"/>
                  </a:cubicBezTo>
                  <a:cubicBezTo>
                    <a:pt x="415035" y="94262"/>
                    <a:pt x="433292" y="69920"/>
                    <a:pt x="423502" y="60659"/>
                  </a:cubicBezTo>
                  <a:cubicBezTo>
                    <a:pt x="413713" y="51399"/>
                    <a:pt x="367940" y="65686"/>
                    <a:pt x="339365" y="60659"/>
                  </a:cubicBezTo>
                  <a:cubicBezTo>
                    <a:pt x="310790" y="55632"/>
                    <a:pt x="276129" y="40551"/>
                    <a:pt x="252052" y="30497"/>
                  </a:cubicBezTo>
                  <a:cubicBezTo>
                    <a:pt x="227975" y="20443"/>
                    <a:pt x="199664" y="2715"/>
                    <a:pt x="194902" y="334"/>
                  </a:cubicBezTo>
                  <a:cubicBezTo>
                    <a:pt x="190140" y="-2047"/>
                    <a:pt x="199135" y="8801"/>
                    <a:pt x="223477" y="16209"/>
                  </a:cubicBezTo>
                  <a:cubicBezTo>
                    <a:pt x="247819" y="23617"/>
                    <a:pt x="310525" y="39757"/>
                    <a:pt x="340952" y="44784"/>
                  </a:cubicBezTo>
                  <a:cubicBezTo>
                    <a:pt x="371379" y="49811"/>
                    <a:pt x="388313" y="44255"/>
                    <a:pt x="406040" y="46372"/>
                  </a:cubicBezTo>
                  <a:cubicBezTo>
                    <a:pt x="423767" y="48489"/>
                    <a:pt x="448373" y="47430"/>
                    <a:pt x="447315" y="57484"/>
                  </a:cubicBezTo>
                  <a:cubicBezTo>
                    <a:pt x="446257" y="67538"/>
                    <a:pt x="419269" y="89499"/>
                    <a:pt x="399690" y="106697"/>
                  </a:cubicBezTo>
                  <a:cubicBezTo>
                    <a:pt x="380111" y="123895"/>
                    <a:pt x="344657" y="144268"/>
                    <a:pt x="329840" y="160672"/>
                  </a:cubicBezTo>
                  <a:cubicBezTo>
                    <a:pt x="315023" y="177076"/>
                    <a:pt x="325871" y="187131"/>
                    <a:pt x="310790" y="205122"/>
                  </a:cubicBezTo>
                  <a:cubicBezTo>
                    <a:pt x="295709" y="223113"/>
                    <a:pt x="274806" y="252218"/>
                    <a:pt x="239352" y="268622"/>
                  </a:cubicBezTo>
                  <a:cubicBezTo>
                    <a:pt x="203898" y="285026"/>
                    <a:pt x="135371" y="306457"/>
                    <a:pt x="98065" y="303547"/>
                  </a:cubicBezTo>
                  <a:cubicBezTo>
                    <a:pt x="60759" y="300637"/>
                    <a:pt x="31655" y="275765"/>
                    <a:pt x="15515" y="251159"/>
                  </a:cubicBezTo>
                  <a:cubicBezTo>
                    <a:pt x="-625" y="226553"/>
                    <a:pt x="2021" y="186865"/>
                    <a:pt x="1227" y="155909"/>
                  </a:cubicBezTo>
                  <a:cubicBezTo>
                    <a:pt x="433" y="124953"/>
                    <a:pt x="-625" y="84472"/>
                    <a:pt x="10752" y="65422"/>
                  </a:cubicBezTo>
                  <a:cubicBezTo>
                    <a:pt x="22129" y="46372"/>
                    <a:pt x="88010" y="22824"/>
                    <a:pt x="90127" y="193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EF9FF86B-AD9D-45B4-BFBD-C12260036DCD}"/>
                </a:ext>
              </a:extLst>
            </p:cNvPr>
            <p:cNvSpPr/>
            <p:nvPr/>
          </p:nvSpPr>
          <p:spPr>
            <a:xfrm>
              <a:off x="6177278" y="1695333"/>
              <a:ext cx="179792" cy="53051"/>
            </a:xfrm>
            <a:custGeom>
              <a:avLst/>
              <a:gdLst>
                <a:gd name="connsiteX0" fmla="*/ 2860 w 179792"/>
                <a:gd name="connsiteY0" fmla="*/ 117 h 53051"/>
                <a:gd name="connsiteX1" fmla="*/ 109222 w 179792"/>
                <a:gd name="connsiteY1" fmla="*/ 38217 h 53051"/>
                <a:gd name="connsiteX2" fmla="*/ 179072 w 179792"/>
                <a:gd name="connsiteY2" fmla="*/ 35042 h 53051"/>
                <a:gd name="connsiteX3" fmla="*/ 66360 w 179792"/>
                <a:gd name="connsiteY3" fmla="*/ 44567 h 53051"/>
                <a:gd name="connsiteX4" fmla="*/ 31435 w 179792"/>
                <a:gd name="connsiteY4" fmla="*/ 52505 h 53051"/>
                <a:gd name="connsiteX5" fmla="*/ 2860 w 179792"/>
                <a:gd name="connsiteY5" fmla="*/ 117 h 5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792" h="53051">
                  <a:moveTo>
                    <a:pt x="2860" y="117"/>
                  </a:moveTo>
                  <a:cubicBezTo>
                    <a:pt x="15824" y="-2264"/>
                    <a:pt x="79853" y="32396"/>
                    <a:pt x="109222" y="38217"/>
                  </a:cubicBezTo>
                  <a:cubicBezTo>
                    <a:pt x="138591" y="44038"/>
                    <a:pt x="186216" y="33984"/>
                    <a:pt x="179072" y="35042"/>
                  </a:cubicBezTo>
                  <a:cubicBezTo>
                    <a:pt x="171928" y="36100"/>
                    <a:pt x="90966" y="41657"/>
                    <a:pt x="66360" y="44567"/>
                  </a:cubicBezTo>
                  <a:cubicBezTo>
                    <a:pt x="41754" y="47477"/>
                    <a:pt x="38050" y="55151"/>
                    <a:pt x="31435" y="52505"/>
                  </a:cubicBezTo>
                  <a:cubicBezTo>
                    <a:pt x="24820" y="49859"/>
                    <a:pt x="-10104" y="2498"/>
                    <a:pt x="2860" y="1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9B489CA7-7AA4-4F65-95F6-AC8131675877}"/>
                </a:ext>
              </a:extLst>
            </p:cNvPr>
            <p:cNvSpPr/>
            <p:nvPr/>
          </p:nvSpPr>
          <p:spPr>
            <a:xfrm>
              <a:off x="6390684" y="1802695"/>
              <a:ext cx="103027" cy="81803"/>
            </a:xfrm>
            <a:custGeom>
              <a:avLst/>
              <a:gdLst>
                <a:gd name="connsiteX0" fmla="*/ 591 w 103027"/>
                <a:gd name="connsiteY0" fmla="*/ 5468 h 81803"/>
                <a:gd name="connsiteX1" fmla="*/ 43454 w 103027"/>
                <a:gd name="connsiteY1" fmla="*/ 81668 h 81803"/>
                <a:gd name="connsiteX2" fmla="*/ 100604 w 103027"/>
                <a:gd name="connsiteY2" fmla="*/ 24518 h 81803"/>
                <a:gd name="connsiteX3" fmla="*/ 87904 w 103027"/>
                <a:gd name="connsiteY3" fmla="*/ 41980 h 81803"/>
                <a:gd name="connsiteX4" fmla="*/ 46629 w 103027"/>
                <a:gd name="connsiteY4" fmla="*/ 64205 h 81803"/>
                <a:gd name="connsiteX5" fmla="*/ 75204 w 103027"/>
                <a:gd name="connsiteY5" fmla="*/ 11818 h 81803"/>
                <a:gd name="connsiteX6" fmla="*/ 591 w 103027"/>
                <a:gd name="connsiteY6" fmla="*/ 5468 h 8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027" h="81803">
                  <a:moveTo>
                    <a:pt x="591" y="5468"/>
                  </a:moveTo>
                  <a:cubicBezTo>
                    <a:pt x="-4701" y="17110"/>
                    <a:pt x="26785" y="78493"/>
                    <a:pt x="43454" y="81668"/>
                  </a:cubicBezTo>
                  <a:cubicBezTo>
                    <a:pt x="60123" y="84843"/>
                    <a:pt x="93196" y="31133"/>
                    <a:pt x="100604" y="24518"/>
                  </a:cubicBezTo>
                  <a:cubicBezTo>
                    <a:pt x="108012" y="17903"/>
                    <a:pt x="96900" y="35365"/>
                    <a:pt x="87904" y="41980"/>
                  </a:cubicBezTo>
                  <a:cubicBezTo>
                    <a:pt x="78908" y="48595"/>
                    <a:pt x="48746" y="69232"/>
                    <a:pt x="46629" y="64205"/>
                  </a:cubicBezTo>
                  <a:cubicBezTo>
                    <a:pt x="44512" y="59178"/>
                    <a:pt x="79702" y="20549"/>
                    <a:pt x="75204" y="11818"/>
                  </a:cubicBezTo>
                  <a:cubicBezTo>
                    <a:pt x="70706" y="3087"/>
                    <a:pt x="5883" y="-6174"/>
                    <a:pt x="591" y="54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129F61A3-07AF-45E1-BD8B-01ECE743F323}"/>
                </a:ext>
              </a:extLst>
            </p:cNvPr>
            <p:cNvSpPr/>
            <p:nvPr/>
          </p:nvSpPr>
          <p:spPr>
            <a:xfrm>
              <a:off x="6295928" y="1757231"/>
              <a:ext cx="114173" cy="181166"/>
            </a:xfrm>
            <a:custGeom>
              <a:avLst/>
              <a:gdLst>
                <a:gd name="connsiteX0" fmla="*/ 95347 w 114173"/>
                <a:gd name="connsiteY0" fmla="*/ 132 h 181166"/>
                <a:gd name="connsiteX1" fmla="*/ 46135 w 114173"/>
                <a:gd name="connsiteY1" fmla="*/ 62044 h 181166"/>
                <a:gd name="connsiteX2" fmla="*/ 92172 w 114173"/>
                <a:gd name="connsiteY2" fmla="*/ 138244 h 181166"/>
                <a:gd name="connsiteX3" fmla="*/ 112810 w 114173"/>
                <a:gd name="connsiteY3" fmla="*/ 157294 h 181166"/>
                <a:gd name="connsiteX4" fmla="*/ 55660 w 114173"/>
                <a:gd name="connsiteY4" fmla="*/ 181107 h 181166"/>
                <a:gd name="connsiteX5" fmla="*/ 4860 w 114173"/>
                <a:gd name="connsiteY5" fmla="*/ 163644 h 181166"/>
                <a:gd name="connsiteX6" fmla="*/ 1685 w 114173"/>
                <a:gd name="connsiteY6" fmla="*/ 149357 h 181166"/>
                <a:gd name="connsiteX7" fmla="*/ 1685 w 114173"/>
                <a:gd name="connsiteY7" fmla="*/ 111257 h 181166"/>
                <a:gd name="connsiteX8" fmla="*/ 8035 w 114173"/>
                <a:gd name="connsiteY8" fmla="*/ 100144 h 181166"/>
                <a:gd name="connsiteX9" fmla="*/ 35022 w 114173"/>
                <a:gd name="connsiteY9" fmla="*/ 150944 h 181166"/>
                <a:gd name="connsiteX10" fmla="*/ 76297 w 114173"/>
                <a:gd name="connsiteY10" fmla="*/ 160469 h 181166"/>
                <a:gd name="connsiteX11" fmla="*/ 44547 w 114173"/>
                <a:gd name="connsiteY11" fmla="*/ 120782 h 181166"/>
                <a:gd name="connsiteX12" fmla="*/ 4860 w 114173"/>
                <a:gd name="connsiteY12" fmla="*/ 84269 h 181166"/>
                <a:gd name="connsiteX13" fmla="*/ 6447 w 114173"/>
                <a:gd name="connsiteY13" fmla="*/ 60457 h 181166"/>
                <a:gd name="connsiteX14" fmla="*/ 9622 w 114173"/>
                <a:gd name="connsiteY14" fmla="*/ 46169 h 181166"/>
                <a:gd name="connsiteX15" fmla="*/ 95347 w 114173"/>
                <a:gd name="connsiteY15" fmla="*/ 132 h 181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173" h="181166">
                  <a:moveTo>
                    <a:pt x="95347" y="132"/>
                  </a:moveTo>
                  <a:cubicBezTo>
                    <a:pt x="101432" y="2778"/>
                    <a:pt x="46664" y="39025"/>
                    <a:pt x="46135" y="62044"/>
                  </a:cubicBezTo>
                  <a:cubicBezTo>
                    <a:pt x="45606" y="85063"/>
                    <a:pt x="81059" y="122369"/>
                    <a:pt x="92172" y="138244"/>
                  </a:cubicBezTo>
                  <a:cubicBezTo>
                    <a:pt x="103285" y="154119"/>
                    <a:pt x="118895" y="150150"/>
                    <a:pt x="112810" y="157294"/>
                  </a:cubicBezTo>
                  <a:cubicBezTo>
                    <a:pt x="106725" y="164438"/>
                    <a:pt x="73651" y="180049"/>
                    <a:pt x="55660" y="181107"/>
                  </a:cubicBezTo>
                  <a:cubicBezTo>
                    <a:pt x="37669" y="182165"/>
                    <a:pt x="13856" y="168936"/>
                    <a:pt x="4860" y="163644"/>
                  </a:cubicBezTo>
                  <a:cubicBezTo>
                    <a:pt x="-4136" y="158352"/>
                    <a:pt x="2214" y="158088"/>
                    <a:pt x="1685" y="149357"/>
                  </a:cubicBezTo>
                  <a:cubicBezTo>
                    <a:pt x="1156" y="140626"/>
                    <a:pt x="627" y="119459"/>
                    <a:pt x="1685" y="111257"/>
                  </a:cubicBezTo>
                  <a:cubicBezTo>
                    <a:pt x="2743" y="103055"/>
                    <a:pt x="2479" y="93530"/>
                    <a:pt x="8035" y="100144"/>
                  </a:cubicBezTo>
                  <a:cubicBezTo>
                    <a:pt x="13591" y="106758"/>
                    <a:pt x="23645" y="140890"/>
                    <a:pt x="35022" y="150944"/>
                  </a:cubicBezTo>
                  <a:cubicBezTo>
                    <a:pt x="46399" y="160998"/>
                    <a:pt x="74710" y="165496"/>
                    <a:pt x="76297" y="160469"/>
                  </a:cubicBezTo>
                  <a:cubicBezTo>
                    <a:pt x="77884" y="155442"/>
                    <a:pt x="56453" y="133482"/>
                    <a:pt x="44547" y="120782"/>
                  </a:cubicBezTo>
                  <a:cubicBezTo>
                    <a:pt x="32641" y="108082"/>
                    <a:pt x="11210" y="94323"/>
                    <a:pt x="4860" y="84269"/>
                  </a:cubicBezTo>
                  <a:cubicBezTo>
                    <a:pt x="-1490" y="74215"/>
                    <a:pt x="5653" y="66807"/>
                    <a:pt x="6447" y="60457"/>
                  </a:cubicBezTo>
                  <a:cubicBezTo>
                    <a:pt x="7241" y="54107"/>
                    <a:pt x="-5194" y="57017"/>
                    <a:pt x="9622" y="46169"/>
                  </a:cubicBezTo>
                  <a:cubicBezTo>
                    <a:pt x="24438" y="35321"/>
                    <a:pt x="89262" y="-2514"/>
                    <a:pt x="95347" y="1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416AB2BE-0F38-427F-8E5D-D9DF101E882F}"/>
                </a:ext>
              </a:extLst>
            </p:cNvPr>
            <p:cNvSpPr/>
            <p:nvPr/>
          </p:nvSpPr>
          <p:spPr>
            <a:xfrm>
              <a:off x="6194625" y="1859796"/>
              <a:ext cx="170484" cy="121612"/>
            </a:xfrm>
            <a:custGeom>
              <a:avLst/>
              <a:gdLst>
                <a:gd name="connsiteX0" fmla="*/ 169663 w 170484"/>
                <a:gd name="connsiteY0" fmla="*/ 121404 h 121612"/>
                <a:gd name="connsiteX1" fmla="*/ 80763 w 170484"/>
                <a:gd name="connsiteY1" fmla="*/ 105529 h 121612"/>
                <a:gd name="connsiteX2" fmla="*/ 18850 w 170484"/>
                <a:gd name="connsiteY2" fmla="*/ 62667 h 121612"/>
                <a:gd name="connsiteX3" fmla="*/ 1388 w 170484"/>
                <a:gd name="connsiteY3" fmla="*/ 13454 h 121612"/>
                <a:gd name="connsiteX4" fmla="*/ 49013 w 170484"/>
                <a:gd name="connsiteY4" fmla="*/ 65842 h 121612"/>
                <a:gd name="connsiteX5" fmla="*/ 55363 w 170484"/>
                <a:gd name="connsiteY5" fmla="*/ 43617 h 121612"/>
                <a:gd name="connsiteX6" fmla="*/ 45838 w 170484"/>
                <a:gd name="connsiteY6" fmla="*/ 3929 h 121612"/>
                <a:gd name="connsiteX7" fmla="*/ 77588 w 170484"/>
                <a:gd name="connsiteY7" fmla="*/ 11867 h 121612"/>
                <a:gd name="connsiteX8" fmla="*/ 122038 w 170484"/>
                <a:gd name="connsiteY8" fmla="*/ 96004 h 121612"/>
                <a:gd name="connsiteX9" fmla="*/ 169663 w 170484"/>
                <a:gd name="connsiteY9" fmla="*/ 121404 h 12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484" h="121612">
                  <a:moveTo>
                    <a:pt x="169663" y="121404"/>
                  </a:moveTo>
                  <a:cubicBezTo>
                    <a:pt x="162784" y="122991"/>
                    <a:pt x="105899" y="115319"/>
                    <a:pt x="80763" y="105529"/>
                  </a:cubicBezTo>
                  <a:cubicBezTo>
                    <a:pt x="55627" y="95739"/>
                    <a:pt x="32079" y="78013"/>
                    <a:pt x="18850" y="62667"/>
                  </a:cubicBezTo>
                  <a:cubicBezTo>
                    <a:pt x="5621" y="47321"/>
                    <a:pt x="-3639" y="12925"/>
                    <a:pt x="1388" y="13454"/>
                  </a:cubicBezTo>
                  <a:cubicBezTo>
                    <a:pt x="6415" y="13983"/>
                    <a:pt x="40017" y="60815"/>
                    <a:pt x="49013" y="65842"/>
                  </a:cubicBezTo>
                  <a:cubicBezTo>
                    <a:pt x="58009" y="70869"/>
                    <a:pt x="55892" y="53936"/>
                    <a:pt x="55363" y="43617"/>
                  </a:cubicBezTo>
                  <a:cubicBezTo>
                    <a:pt x="54834" y="33298"/>
                    <a:pt x="42134" y="9221"/>
                    <a:pt x="45838" y="3929"/>
                  </a:cubicBezTo>
                  <a:cubicBezTo>
                    <a:pt x="49542" y="-1363"/>
                    <a:pt x="64888" y="-3479"/>
                    <a:pt x="77588" y="11867"/>
                  </a:cubicBezTo>
                  <a:cubicBezTo>
                    <a:pt x="90288" y="27213"/>
                    <a:pt x="105634" y="76160"/>
                    <a:pt x="122038" y="96004"/>
                  </a:cubicBezTo>
                  <a:cubicBezTo>
                    <a:pt x="138442" y="115848"/>
                    <a:pt x="176542" y="119817"/>
                    <a:pt x="169663" y="1214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56E6A7FB-5262-4CC1-83A4-03B78029F40D}"/>
                </a:ext>
              </a:extLst>
            </p:cNvPr>
            <p:cNvSpPr/>
            <p:nvPr/>
          </p:nvSpPr>
          <p:spPr>
            <a:xfrm>
              <a:off x="6166638" y="1882012"/>
              <a:ext cx="130317" cy="120017"/>
            </a:xfrm>
            <a:custGeom>
              <a:avLst/>
              <a:gdLst>
                <a:gd name="connsiteX0" fmla="*/ 8737 w 130317"/>
                <a:gd name="connsiteY0" fmla="*/ 763 h 120017"/>
                <a:gd name="connsiteX1" fmla="*/ 88112 w 130317"/>
                <a:gd name="connsiteY1" fmla="*/ 96013 h 120017"/>
                <a:gd name="connsiteX2" fmla="*/ 129387 w 130317"/>
                <a:gd name="connsiteY2" fmla="*/ 119826 h 120017"/>
                <a:gd name="connsiteX3" fmla="*/ 50012 w 130317"/>
                <a:gd name="connsiteY3" fmla="*/ 88076 h 120017"/>
                <a:gd name="connsiteX4" fmla="*/ 30962 w 130317"/>
                <a:gd name="connsiteY4" fmla="*/ 91251 h 120017"/>
                <a:gd name="connsiteX5" fmla="*/ 2387 w 130317"/>
                <a:gd name="connsiteY5" fmla="*/ 51563 h 120017"/>
                <a:gd name="connsiteX6" fmla="*/ 8737 w 130317"/>
                <a:gd name="connsiteY6" fmla="*/ 763 h 12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317" h="120017">
                  <a:moveTo>
                    <a:pt x="8737" y="763"/>
                  </a:moveTo>
                  <a:cubicBezTo>
                    <a:pt x="23024" y="8171"/>
                    <a:pt x="68004" y="76169"/>
                    <a:pt x="88112" y="96013"/>
                  </a:cubicBezTo>
                  <a:cubicBezTo>
                    <a:pt x="108220" y="115857"/>
                    <a:pt x="135737" y="121149"/>
                    <a:pt x="129387" y="119826"/>
                  </a:cubicBezTo>
                  <a:cubicBezTo>
                    <a:pt x="123037" y="118503"/>
                    <a:pt x="66416" y="92839"/>
                    <a:pt x="50012" y="88076"/>
                  </a:cubicBezTo>
                  <a:cubicBezTo>
                    <a:pt x="33608" y="83313"/>
                    <a:pt x="38899" y="97336"/>
                    <a:pt x="30962" y="91251"/>
                  </a:cubicBezTo>
                  <a:cubicBezTo>
                    <a:pt x="23025" y="85166"/>
                    <a:pt x="2916" y="61088"/>
                    <a:pt x="2387" y="51563"/>
                  </a:cubicBezTo>
                  <a:cubicBezTo>
                    <a:pt x="1858" y="42038"/>
                    <a:pt x="-5550" y="-6645"/>
                    <a:pt x="8737" y="7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C962B9A7-4258-42CD-A8AC-F273C8D9217C}"/>
                </a:ext>
              </a:extLst>
            </p:cNvPr>
            <p:cNvSpPr/>
            <p:nvPr/>
          </p:nvSpPr>
          <p:spPr>
            <a:xfrm>
              <a:off x="6143410" y="1733833"/>
              <a:ext cx="171718" cy="85488"/>
            </a:xfrm>
            <a:custGeom>
              <a:avLst/>
              <a:gdLst>
                <a:gd name="connsiteX0" fmla="*/ 171665 w 171718"/>
                <a:gd name="connsiteY0" fmla="*/ 10830 h 85488"/>
                <a:gd name="connsiteX1" fmla="*/ 109753 w 171718"/>
                <a:gd name="connsiteY1" fmla="*/ 23530 h 85488"/>
                <a:gd name="connsiteX2" fmla="*/ 215 w 171718"/>
                <a:gd name="connsiteY2" fmla="*/ 85442 h 85488"/>
                <a:gd name="connsiteX3" fmla="*/ 82765 w 171718"/>
                <a:gd name="connsiteY3" fmla="*/ 33055 h 85488"/>
                <a:gd name="connsiteX4" fmla="*/ 119278 w 171718"/>
                <a:gd name="connsiteY4" fmla="*/ 1305 h 85488"/>
                <a:gd name="connsiteX5" fmla="*/ 171665 w 171718"/>
                <a:gd name="connsiteY5" fmla="*/ 10830 h 8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718" h="85488">
                  <a:moveTo>
                    <a:pt x="171665" y="10830"/>
                  </a:moveTo>
                  <a:cubicBezTo>
                    <a:pt x="170078" y="14534"/>
                    <a:pt x="138328" y="11095"/>
                    <a:pt x="109753" y="23530"/>
                  </a:cubicBezTo>
                  <a:cubicBezTo>
                    <a:pt x="81178" y="35965"/>
                    <a:pt x="4713" y="83855"/>
                    <a:pt x="215" y="85442"/>
                  </a:cubicBezTo>
                  <a:cubicBezTo>
                    <a:pt x="-4283" y="87030"/>
                    <a:pt x="62921" y="47078"/>
                    <a:pt x="82765" y="33055"/>
                  </a:cubicBezTo>
                  <a:cubicBezTo>
                    <a:pt x="102609" y="19032"/>
                    <a:pt x="99699" y="6332"/>
                    <a:pt x="119278" y="1305"/>
                  </a:cubicBezTo>
                  <a:cubicBezTo>
                    <a:pt x="138857" y="-3722"/>
                    <a:pt x="173252" y="7126"/>
                    <a:pt x="171665" y="108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028B6139-0CF5-47E3-A086-1FFBB254D7F7}"/>
                </a:ext>
              </a:extLst>
            </p:cNvPr>
            <p:cNvSpPr/>
            <p:nvPr/>
          </p:nvSpPr>
          <p:spPr>
            <a:xfrm>
              <a:off x="6120998" y="1789226"/>
              <a:ext cx="796617" cy="905022"/>
            </a:xfrm>
            <a:custGeom>
              <a:avLst/>
              <a:gdLst>
                <a:gd name="connsiteX0" fmla="*/ 459719 w 796617"/>
                <a:gd name="connsiteY0" fmla="*/ 7824 h 905022"/>
                <a:gd name="connsiteX1" fmla="*/ 478769 w 796617"/>
                <a:gd name="connsiteY1" fmla="*/ 58624 h 905022"/>
                <a:gd name="connsiteX2" fmla="*/ 590952 w 796617"/>
                <a:gd name="connsiteY2" fmla="*/ 94607 h 905022"/>
                <a:gd name="connsiteX3" fmla="*/ 796269 w 796617"/>
                <a:gd name="connsiteY3" fmla="*/ 314741 h 905022"/>
                <a:gd name="connsiteX4" fmla="*/ 538035 w 796617"/>
                <a:gd name="connsiteY4" fmla="*/ 143291 h 905022"/>
                <a:gd name="connsiteX5" fmla="*/ 366585 w 796617"/>
                <a:gd name="connsiteY5" fmla="*/ 75557 h 905022"/>
                <a:gd name="connsiteX6" fmla="*/ 508402 w 796617"/>
                <a:gd name="connsiteY6" fmla="*/ 136941 h 905022"/>
                <a:gd name="connsiteX7" fmla="*/ 430085 w 796617"/>
                <a:gd name="connsiteY7" fmla="*/ 158107 h 905022"/>
                <a:gd name="connsiteX8" fmla="*/ 370819 w 796617"/>
                <a:gd name="connsiteY8" fmla="*/ 215257 h 905022"/>
                <a:gd name="connsiteX9" fmla="*/ 288269 w 796617"/>
                <a:gd name="connsiteY9" fmla="*/ 291457 h 905022"/>
                <a:gd name="connsiteX10" fmla="*/ 510519 w 796617"/>
                <a:gd name="connsiteY10" fmla="*/ 289341 h 905022"/>
                <a:gd name="connsiteX11" fmla="*/ 131635 w 796617"/>
                <a:gd name="connsiteY11" fmla="*/ 335907 h 905022"/>
                <a:gd name="connsiteX12" fmla="*/ 356002 w 796617"/>
                <a:gd name="connsiteY12" fmla="*/ 354957 h 905022"/>
                <a:gd name="connsiteX13" fmla="*/ 535919 w 796617"/>
                <a:gd name="connsiteY13" fmla="*/ 467141 h 905022"/>
                <a:gd name="connsiteX14" fmla="*/ 307319 w 796617"/>
                <a:gd name="connsiteY14" fmla="*/ 462907 h 905022"/>
                <a:gd name="connsiteX15" fmla="*/ 264985 w 796617"/>
                <a:gd name="connsiteY15" fmla="*/ 479841 h 905022"/>
                <a:gd name="connsiteX16" fmla="*/ 692552 w 796617"/>
                <a:gd name="connsiteY16" fmla="*/ 600491 h 905022"/>
                <a:gd name="connsiteX17" fmla="*/ 254402 w 796617"/>
                <a:gd name="connsiteY17" fmla="*/ 564507 h 905022"/>
                <a:gd name="connsiteX18" fmla="*/ 650219 w 796617"/>
                <a:gd name="connsiteY18" fmla="*/ 750774 h 905022"/>
                <a:gd name="connsiteX19" fmla="*/ 711602 w 796617"/>
                <a:gd name="connsiteY19" fmla="*/ 903174 h 905022"/>
                <a:gd name="connsiteX20" fmla="*/ 121052 w 796617"/>
                <a:gd name="connsiteY20" fmla="*/ 833324 h 905022"/>
                <a:gd name="connsiteX21" fmla="*/ 2519 w 796617"/>
                <a:gd name="connsiteY21" fmla="*/ 803691 h 905022"/>
                <a:gd name="connsiteX22" fmla="*/ 40619 w 796617"/>
                <a:gd name="connsiteY22" fmla="*/ 570857 h 905022"/>
                <a:gd name="connsiteX23" fmla="*/ 46969 w 796617"/>
                <a:gd name="connsiteY23" fmla="*/ 412107 h 905022"/>
                <a:gd name="connsiteX24" fmla="*/ 10985 w 796617"/>
                <a:gd name="connsiteY24" fmla="*/ 185624 h 905022"/>
                <a:gd name="connsiteX25" fmla="*/ 178202 w 796617"/>
                <a:gd name="connsiteY25" fmla="*/ 240657 h 905022"/>
                <a:gd name="connsiteX26" fmla="*/ 459719 w 796617"/>
                <a:gd name="connsiteY26" fmla="*/ 7824 h 9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96617" h="905022">
                  <a:moveTo>
                    <a:pt x="459719" y="7824"/>
                  </a:moveTo>
                  <a:cubicBezTo>
                    <a:pt x="509814" y="-22515"/>
                    <a:pt x="456897" y="44160"/>
                    <a:pt x="478769" y="58624"/>
                  </a:cubicBezTo>
                  <a:cubicBezTo>
                    <a:pt x="500641" y="73088"/>
                    <a:pt x="538035" y="51921"/>
                    <a:pt x="590952" y="94607"/>
                  </a:cubicBezTo>
                  <a:cubicBezTo>
                    <a:pt x="643869" y="137293"/>
                    <a:pt x="805088" y="306627"/>
                    <a:pt x="796269" y="314741"/>
                  </a:cubicBezTo>
                  <a:cubicBezTo>
                    <a:pt x="787450" y="322855"/>
                    <a:pt x="609649" y="183155"/>
                    <a:pt x="538035" y="143291"/>
                  </a:cubicBezTo>
                  <a:cubicBezTo>
                    <a:pt x="466421" y="103427"/>
                    <a:pt x="371524" y="76615"/>
                    <a:pt x="366585" y="75557"/>
                  </a:cubicBezTo>
                  <a:cubicBezTo>
                    <a:pt x="361646" y="74499"/>
                    <a:pt x="497819" y="123183"/>
                    <a:pt x="508402" y="136941"/>
                  </a:cubicBezTo>
                  <a:cubicBezTo>
                    <a:pt x="518985" y="150699"/>
                    <a:pt x="453015" y="145054"/>
                    <a:pt x="430085" y="158107"/>
                  </a:cubicBezTo>
                  <a:cubicBezTo>
                    <a:pt x="407155" y="171160"/>
                    <a:pt x="394455" y="193032"/>
                    <a:pt x="370819" y="215257"/>
                  </a:cubicBezTo>
                  <a:cubicBezTo>
                    <a:pt x="347183" y="237482"/>
                    <a:pt x="264986" y="279110"/>
                    <a:pt x="288269" y="291457"/>
                  </a:cubicBezTo>
                  <a:cubicBezTo>
                    <a:pt x="311552" y="303804"/>
                    <a:pt x="536625" y="281933"/>
                    <a:pt x="510519" y="289341"/>
                  </a:cubicBezTo>
                  <a:cubicBezTo>
                    <a:pt x="484413" y="296749"/>
                    <a:pt x="157388" y="324971"/>
                    <a:pt x="131635" y="335907"/>
                  </a:cubicBezTo>
                  <a:cubicBezTo>
                    <a:pt x="105882" y="346843"/>
                    <a:pt x="288621" y="333085"/>
                    <a:pt x="356002" y="354957"/>
                  </a:cubicBezTo>
                  <a:cubicBezTo>
                    <a:pt x="423383" y="376829"/>
                    <a:pt x="544033" y="449149"/>
                    <a:pt x="535919" y="467141"/>
                  </a:cubicBezTo>
                  <a:cubicBezTo>
                    <a:pt x="527805" y="485133"/>
                    <a:pt x="352475" y="460790"/>
                    <a:pt x="307319" y="462907"/>
                  </a:cubicBezTo>
                  <a:cubicBezTo>
                    <a:pt x="262163" y="465024"/>
                    <a:pt x="200779" y="456910"/>
                    <a:pt x="264985" y="479841"/>
                  </a:cubicBezTo>
                  <a:cubicBezTo>
                    <a:pt x="329191" y="502772"/>
                    <a:pt x="694316" y="586380"/>
                    <a:pt x="692552" y="600491"/>
                  </a:cubicBezTo>
                  <a:cubicBezTo>
                    <a:pt x="690788" y="614602"/>
                    <a:pt x="261457" y="539460"/>
                    <a:pt x="254402" y="564507"/>
                  </a:cubicBezTo>
                  <a:cubicBezTo>
                    <a:pt x="247346" y="589554"/>
                    <a:pt x="574019" y="694330"/>
                    <a:pt x="650219" y="750774"/>
                  </a:cubicBezTo>
                  <a:cubicBezTo>
                    <a:pt x="726419" y="807219"/>
                    <a:pt x="799796" y="889416"/>
                    <a:pt x="711602" y="903174"/>
                  </a:cubicBezTo>
                  <a:cubicBezTo>
                    <a:pt x="623408" y="916932"/>
                    <a:pt x="239232" y="849905"/>
                    <a:pt x="121052" y="833324"/>
                  </a:cubicBezTo>
                  <a:cubicBezTo>
                    <a:pt x="2871" y="816744"/>
                    <a:pt x="15924" y="847435"/>
                    <a:pt x="2519" y="803691"/>
                  </a:cubicBezTo>
                  <a:cubicBezTo>
                    <a:pt x="-10886" y="759947"/>
                    <a:pt x="33211" y="636121"/>
                    <a:pt x="40619" y="570857"/>
                  </a:cubicBezTo>
                  <a:cubicBezTo>
                    <a:pt x="48027" y="505593"/>
                    <a:pt x="51908" y="476312"/>
                    <a:pt x="46969" y="412107"/>
                  </a:cubicBezTo>
                  <a:cubicBezTo>
                    <a:pt x="42030" y="347902"/>
                    <a:pt x="-10887" y="214199"/>
                    <a:pt x="10985" y="185624"/>
                  </a:cubicBezTo>
                  <a:cubicBezTo>
                    <a:pt x="32857" y="157049"/>
                    <a:pt x="102002" y="267821"/>
                    <a:pt x="178202" y="240657"/>
                  </a:cubicBezTo>
                  <a:cubicBezTo>
                    <a:pt x="254402" y="213493"/>
                    <a:pt x="409624" y="38163"/>
                    <a:pt x="459719" y="7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AF2BEF91-0E67-408E-BF97-F75D2E4A214C}"/>
                </a:ext>
              </a:extLst>
            </p:cNvPr>
            <p:cNvSpPr/>
            <p:nvPr/>
          </p:nvSpPr>
          <p:spPr>
            <a:xfrm>
              <a:off x="6300952" y="2536752"/>
              <a:ext cx="571350" cy="965480"/>
            </a:xfrm>
            <a:custGeom>
              <a:avLst/>
              <a:gdLst>
                <a:gd name="connsiteX0" fmla="*/ 4598 w 571350"/>
                <a:gd name="connsiteY0" fmla="*/ 60398 h 965480"/>
                <a:gd name="connsiteX1" fmla="*/ 142181 w 571350"/>
                <a:gd name="connsiteY1" fmla="*/ 341915 h 965480"/>
                <a:gd name="connsiteX2" fmla="*/ 49048 w 571350"/>
                <a:gd name="connsiteY2" fmla="*/ 957865 h 965480"/>
                <a:gd name="connsiteX3" fmla="*/ 165465 w 571350"/>
                <a:gd name="connsiteY3" fmla="*/ 669998 h 965480"/>
                <a:gd name="connsiteX4" fmla="*/ 163348 w 571350"/>
                <a:gd name="connsiteY4" fmla="*/ 430815 h 965480"/>
                <a:gd name="connsiteX5" fmla="*/ 237431 w 571350"/>
                <a:gd name="connsiteY5" fmla="*/ 365198 h 965480"/>
                <a:gd name="connsiteX6" fmla="*/ 317865 w 571350"/>
                <a:gd name="connsiteY6" fmla="*/ 568398 h 965480"/>
                <a:gd name="connsiteX7" fmla="*/ 298815 w 571350"/>
                <a:gd name="connsiteY7" fmla="*/ 540881 h 965480"/>
                <a:gd name="connsiteX8" fmla="*/ 351731 w 571350"/>
                <a:gd name="connsiteY8" fmla="*/ 447748 h 965480"/>
                <a:gd name="connsiteX9" fmla="*/ 254365 w 571350"/>
                <a:gd name="connsiteY9" fmla="*/ 142948 h 965480"/>
                <a:gd name="connsiteX10" fmla="*/ 332681 w 571350"/>
                <a:gd name="connsiteY10" fmla="*/ 210681 h 965480"/>
                <a:gd name="connsiteX11" fmla="*/ 425815 w 571350"/>
                <a:gd name="connsiteY11" fmla="*/ 238198 h 965480"/>
                <a:gd name="connsiteX12" fmla="*/ 419465 w 571350"/>
                <a:gd name="connsiteY12" fmla="*/ 170465 h 965480"/>
                <a:gd name="connsiteX13" fmla="*/ 510481 w 571350"/>
                <a:gd name="connsiteY13" fmla="*/ 185281 h 965480"/>
                <a:gd name="connsiteX14" fmla="*/ 449098 w 571350"/>
                <a:gd name="connsiteY14" fmla="*/ 934581 h 965480"/>
                <a:gd name="connsiteX15" fmla="*/ 569748 w 571350"/>
                <a:gd name="connsiteY15" fmla="*/ 746198 h 965480"/>
                <a:gd name="connsiteX16" fmla="*/ 345381 w 571350"/>
                <a:gd name="connsiteY16" fmla="*/ 62515 h 965480"/>
                <a:gd name="connsiteX17" fmla="*/ 4598 w 571350"/>
                <a:gd name="connsiteY17" fmla="*/ 60398 h 96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350" h="965480">
                  <a:moveTo>
                    <a:pt x="4598" y="60398"/>
                  </a:moveTo>
                  <a:cubicBezTo>
                    <a:pt x="-29269" y="106964"/>
                    <a:pt x="134773" y="192337"/>
                    <a:pt x="142181" y="341915"/>
                  </a:cubicBezTo>
                  <a:cubicBezTo>
                    <a:pt x="149589" y="491493"/>
                    <a:pt x="45167" y="903185"/>
                    <a:pt x="49048" y="957865"/>
                  </a:cubicBezTo>
                  <a:cubicBezTo>
                    <a:pt x="52929" y="1012546"/>
                    <a:pt x="146415" y="757840"/>
                    <a:pt x="165465" y="669998"/>
                  </a:cubicBezTo>
                  <a:cubicBezTo>
                    <a:pt x="184515" y="582156"/>
                    <a:pt x="151354" y="481615"/>
                    <a:pt x="163348" y="430815"/>
                  </a:cubicBezTo>
                  <a:cubicBezTo>
                    <a:pt x="175342" y="380015"/>
                    <a:pt x="211678" y="342268"/>
                    <a:pt x="237431" y="365198"/>
                  </a:cubicBezTo>
                  <a:cubicBezTo>
                    <a:pt x="263184" y="388129"/>
                    <a:pt x="307634" y="539118"/>
                    <a:pt x="317865" y="568398"/>
                  </a:cubicBezTo>
                  <a:cubicBezTo>
                    <a:pt x="328096" y="597679"/>
                    <a:pt x="293171" y="560989"/>
                    <a:pt x="298815" y="540881"/>
                  </a:cubicBezTo>
                  <a:cubicBezTo>
                    <a:pt x="304459" y="520773"/>
                    <a:pt x="359139" y="514070"/>
                    <a:pt x="351731" y="447748"/>
                  </a:cubicBezTo>
                  <a:cubicBezTo>
                    <a:pt x="344323" y="381426"/>
                    <a:pt x="257540" y="182459"/>
                    <a:pt x="254365" y="142948"/>
                  </a:cubicBezTo>
                  <a:cubicBezTo>
                    <a:pt x="251190" y="103437"/>
                    <a:pt x="304106" y="194806"/>
                    <a:pt x="332681" y="210681"/>
                  </a:cubicBezTo>
                  <a:cubicBezTo>
                    <a:pt x="361256" y="226556"/>
                    <a:pt x="411351" y="244901"/>
                    <a:pt x="425815" y="238198"/>
                  </a:cubicBezTo>
                  <a:cubicBezTo>
                    <a:pt x="440279" y="231495"/>
                    <a:pt x="405354" y="179284"/>
                    <a:pt x="419465" y="170465"/>
                  </a:cubicBezTo>
                  <a:cubicBezTo>
                    <a:pt x="433576" y="161646"/>
                    <a:pt x="505542" y="57928"/>
                    <a:pt x="510481" y="185281"/>
                  </a:cubicBezTo>
                  <a:cubicBezTo>
                    <a:pt x="515420" y="312634"/>
                    <a:pt x="439220" y="841095"/>
                    <a:pt x="449098" y="934581"/>
                  </a:cubicBezTo>
                  <a:cubicBezTo>
                    <a:pt x="458976" y="1028067"/>
                    <a:pt x="587034" y="891542"/>
                    <a:pt x="569748" y="746198"/>
                  </a:cubicBezTo>
                  <a:cubicBezTo>
                    <a:pt x="552462" y="600854"/>
                    <a:pt x="438867" y="174346"/>
                    <a:pt x="345381" y="62515"/>
                  </a:cubicBezTo>
                  <a:cubicBezTo>
                    <a:pt x="251895" y="-49316"/>
                    <a:pt x="38465" y="13832"/>
                    <a:pt x="4598" y="603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B171107F-1158-46B6-A191-7873001BF1EF}"/>
                </a:ext>
              </a:extLst>
            </p:cNvPr>
            <p:cNvSpPr/>
            <p:nvPr/>
          </p:nvSpPr>
          <p:spPr>
            <a:xfrm>
              <a:off x="6354038" y="2352845"/>
              <a:ext cx="660662" cy="1023886"/>
            </a:xfrm>
            <a:custGeom>
              <a:avLst/>
              <a:gdLst>
                <a:gd name="connsiteX0" fmla="*/ 8662 w 660662"/>
                <a:gd name="connsiteY0" fmla="*/ 5122 h 1023886"/>
                <a:gd name="connsiteX1" fmla="*/ 63695 w 660662"/>
                <a:gd name="connsiteY1" fmla="*/ 26288 h 1023886"/>
                <a:gd name="connsiteX2" fmla="*/ 461629 w 660662"/>
                <a:gd name="connsiteY2" fmla="*/ 153288 h 1023886"/>
                <a:gd name="connsiteX3" fmla="*/ 622495 w 660662"/>
                <a:gd name="connsiteY3" fmla="*/ 525822 h 1023886"/>
                <a:gd name="connsiteX4" fmla="*/ 580162 w 660662"/>
                <a:gd name="connsiteY4" fmla="*/ 1012655 h 1023886"/>
                <a:gd name="connsiteX5" fmla="*/ 660595 w 660662"/>
                <a:gd name="connsiteY5" fmla="*/ 851788 h 1023886"/>
                <a:gd name="connsiteX6" fmla="*/ 592862 w 660662"/>
                <a:gd name="connsiteY6" fmla="*/ 665522 h 1023886"/>
                <a:gd name="connsiteX7" fmla="*/ 529362 w 660662"/>
                <a:gd name="connsiteY7" fmla="*/ 352255 h 1023886"/>
                <a:gd name="connsiteX8" fmla="*/ 283829 w 660662"/>
                <a:gd name="connsiteY8" fmla="*/ 140588 h 1023886"/>
                <a:gd name="connsiteX9" fmla="*/ 8662 w 660662"/>
                <a:gd name="connsiteY9" fmla="*/ 5122 h 102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0662" h="1023886">
                  <a:moveTo>
                    <a:pt x="8662" y="5122"/>
                  </a:moveTo>
                  <a:cubicBezTo>
                    <a:pt x="-28027" y="-13928"/>
                    <a:pt x="63695" y="26288"/>
                    <a:pt x="63695" y="26288"/>
                  </a:cubicBezTo>
                  <a:cubicBezTo>
                    <a:pt x="139190" y="50982"/>
                    <a:pt x="368496" y="70032"/>
                    <a:pt x="461629" y="153288"/>
                  </a:cubicBezTo>
                  <a:cubicBezTo>
                    <a:pt x="554762" y="236544"/>
                    <a:pt x="602740" y="382594"/>
                    <a:pt x="622495" y="525822"/>
                  </a:cubicBezTo>
                  <a:cubicBezTo>
                    <a:pt x="642250" y="669050"/>
                    <a:pt x="573812" y="958327"/>
                    <a:pt x="580162" y="1012655"/>
                  </a:cubicBezTo>
                  <a:cubicBezTo>
                    <a:pt x="586512" y="1066983"/>
                    <a:pt x="658478" y="909643"/>
                    <a:pt x="660595" y="851788"/>
                  </a:cubicBezTo>
                  <a:cubicBezTo>
                    <a:pt x="662712" y="793933"/>
                    <a:pt x="614734" y="748777"/>
                    <a:pt x="592862" y="665522"/>
                  </a:cubicBezTo>
                  <a:cubicBezTo>
                    <a:pt x="570990" y="582267"/>
                    <a:pt x="580867" y="439744"/>
                    <a:pt x="529362" y="352255"/>
                  </a:cubicBezTo>
                  <a:cubicBezTo>
                    <a:pt x="477857" y="264766"/>
                    <a:pt x="362851" y="198443"/>
                    <a:pt x="283829" y="140588"/>
                  </a:cubicBezTo>
                  <a:cubicBezTo>
                    <a:pt x="204807" y="82733"/>
                    <a:pt x="45351" y="24172"/>
                    <a:pt x="8662" y="51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26DB5E35-2E3F-4E6B-BFE7-F72B645DA329}"/>
                </a:ext>
              </a:extLst>
            </p:cNvPr>
            <p:cNvSpPr/>
            <p:nvPr/>
          </p:nvSpPr>
          <p:spPr>
            <a:xfrm>
              <a:off x="5448127" y="2695351"/>
              <a:ext cx="153734" cy="216658"/>
            </a:xfrm>
            <a:custGeom>
              <a:avLst/>
              <a:gdLst>
                <a:gd name="connsiteX0" fmla="*/ 173 w 153734"/>
                <a:gd name="connsiteY0" fmla="*/ 224 h 216658"/>
                <a:gd name="connsiteX1" fmla="*/ 79548 w 153734"/>
                <a:gd name="connsiteY1" fmla="*/ 46262 h 216658"/>
                <a:gd name="connsiteX2" fmla="*/ 108123 w 153734"/>
                <a:gd name="connsiteY2" fmla="*/ 111349 h 216658"/>
                <a:gd name="connsiteX3" fmla="*/ 43036 w 153734"/>
                <a:gd name="connsiteY3" fmla="*/ 127224 h 216658"/>
                <a:gd name="connsiteX4" fmla="*/ 89073 w 153734"/>
                <a:gd name="connsiteY4" fmla="*/ 136749 h 216658"/>
                <a:gd name="connsiteX5" fmla="*/ 123998 w 153734"/>
                <a:gd name="connsiteY5" fmla="*/ 165324 h 216658"/>
                <a:gd name="connsiteX6" fmla="*/ 100186 w 153734"/>
                <a:gd name="connsiteY6" fmla="*/ 209774 h 216658"/>
                <a:gd name="connsiteX7" fmla="*/ 146223 w 153734"/>
                <a:gd name="connsiteY7" fmla="*/ 208187 h 216658"/>
                <a:gd name="connsiteX8" fmla="*/ 149398 w 153734"/>
                <a:gd name="connsiteY8" fmla="*/ 130399 h 216658"/>
                <a:gd name="connsiteX9" fmla="*/ 103361 w 153734"/>
                <a:gd name="connsiteY9" fmla="*/ 33562 h 216658"/>
                <a:gd name="connsiteX10" fmla="*/ 173 w 153734"/>
                <a:gd name="connsiteY10" fmla="*/ 224 h 21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3734" h="216658">
                  <a:moveTo>
                    <a:pt x="173" y="224"/>
                  </a:moveTo>
                  <a:cubicBezTo>
                    <a:pt x="-3796" y="2341"/>
                    <a:pt x="61556" y="27741"/>
                    <a:pt x="79548" y="46262"/>
                  </a:cubicBezTo>
                  <a:cubicBezTo>
                    <a:pt x="97540" y="64783"/>
                    <a:pt x="114208" y="97855"/>
                    <a:pt x="108123" y="111349"/>
                  </a:cubicBezTo>
                  <a:cubicBezTo>
                    <a:pt x="102038" y="124843"/>
                    <a:pt x="46211" y="122991"/>
                    <a:pt x="43036" y="127224"/>
                  </a:cubicBezTo>
                  <a:cubicBezTo>
                    <a:pt x="39861" y="131457"/>
                    <a:pt x="75579" y="130399"/>
                    <a:pt x="89073" y="136749"/>
                  </a:cubicBezTo>
                  <a:cubicBezTo>
                    <a:pt x="102567" y="143099"/>
                    <a:pt x="122146" y="153153"/>
                    <a:pt x="123998" y="165324"/>
                  </a:cubicBezTo>
                  <a:cubicBezTo>
                    <a:pt x="125850" y="177495"/>
                    <a:pt x="96482" y="202630"/>
                    <a:pt x="100186" y="209774"/>
                  </a:cubicBezTo>
                  <a:cubicBezTo>
                    <a:pt x="103890" y="216918"/>
                    <a:pt x="138021" y="221416"/>
                    <a:pt x="146223" y="208187"/>
                  </a:cubicBezTo>
                  <a:cubicBezTo>
                    <a:pt x="154425" y="194958"/>
                    <a:pt x="156542" y="159503"/>
                    <a:pt x="149398" y="130399"/>
                  </a:cubicBezTo>
                  <a:cubicBezTo>
                    <a:pt x="142254" y="101295"/>
                    <a:pt x="124792" y="56051"/>
                    <a:pt x="103361" y="33562"/>
                  </a:cubicBezTo>
                  <a:cubicBezTo>
                    <a:pt x="81930" y="11073"/>
                    <a:pt x="4142" y="-1893"/>
                    <a:pt x="173" y="2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A151296B-2B70-4FDA-912F-58BD1A0B9912}"/>
                </a:ext>
              </a:extLst>
            </p:cNvPr>
            <p:cNvSpPr/>
            <p:nvPr/>
          </p:nvSpPr>
          <p:spPr>
            <a:xfrm>
              <a:off x="6541859" y="2190489"/>
              <a:ext cx="695169" cy="463457"/>
            </a:xfrm>
            <a:custGeom>
              <a:avLst/>
              <a:gdLst>
                <a:gd name="connsiteX0" fmla="*/ 2874 w 695169"/>
                <a:gd name="connsiteY0" fmla="*/ 19311 h 463457"/>
                <a:gd name="connsiteX1" fmla="*/ 481241 w 695169"/>
                <a:gd name="connsiteY1" fmla="*/ 74344 h 463457"/>
                <a:gd name="connsiteX2" fmla="*/ 684441 w 695169"/>
                <a:gd name="connsiteY2" fmla="*/ 455344 h 463457"/>
                <a:gd name="connsiteX3" fmla="*/ 659041 w 695169"/>
                <a:gd name="connsiteY3" fmla="*/ 315644 h 463457"/>
                <a:gd name="connsiteX4" fmla="*/ 591308 w 695169"/>
                <a:gd name="connsiteY4" fmla="*/ 91278 h 463457"/>
                <a:gd name="connsiteX5" fmla="*/ 294974 w 695169"/>
                <a:gd name="connsiteY5" fmla="*/ 2378 h 463457"/>
                <a:gd name="connsiteX6" fmla="*/ 2874 w 695169"/>
                <a:gd name="connsiteY6" fmla="*/ 19311 h 46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5169" h="463457">
                  <a:moveTo>
                    <a:pt x="2874" y="19311"/>
                  </a:moveTo>
                  <a:cubicBezTo>
                    <a:pt x="33919" y="31305"/>
                    <a:pt x="367647" y="1672"/>
                    <a:pt x="481241" y="74344"/>
                  </a:cubicBezTo>
                  <a:cubicBezTo>
                    <a:pt x="594835" y="147016"/>
                    <a:pt x="654808" y="415128"/>
                    <a:pt x="684441" y="455344"/>
                  </a:cubicBezTo>
                  <a:cubicBezTo>
                    <a:pt x="714074" y="495560"/>
                    <a:pt x="674563" y="376322"/>
                    <a:pt x="659041" y="315644"/>
                  </a:cubicBezTo>
                  <a:cubicBezTo>
                    <a:pt x="643519" y="254966"/>
                    <a:pt x="651986" y="143489"/>
                    <a:pt x="591308" y="91278"/>
                  </a:cubicBezTo>
                  <a:cubicBezTo>
                    <a:pt x="530630" y="39067"/>
                    <a:pt x="389518" y="10139"/>
                    <a:pt x="294974" y="2378"/>
                  </a:cubicBezTo>
                  <a:cubicBezTo>
                    <a:pt x="200430" y="-5383"/>
                    <a:pt x="-28171" y="7317"/>
                    <a:pt x="2874" y="193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A61A5E51-CACA-4A57-BAAE-6DCA0EA9866B}"/>
                </a:ext>
              </a:extLst>
            </p:cNvPr>
            <p:cNvSpPr/>
            <p:nvPr/>
          </p:nvSpPr>
          <p:spPr>
            <a:xfrm>
              <a:off x="7289688" y="2261674"/>
              <a:ext cx="160026" cy="1075289"/>
            </a:xfrm>
            <a:custGeom>
              <a:avLst/>
              <a:gdLst>
                <a:gd name="connsiteX0" fmla="*/ 112 w 160026"/>
                <a:gd name="connsiteY0" fmla="*/ 11626 h 1075289"/>
                <a:gd name="connsiteX1" fmla="*/ 118645 w 160026"/>
                <a:gd name="connsiteY1" fmla="*/ 519626 h 1075289"/>
                <a:gd name="connsiteX2" fmla="*/ 8579 w 160026"/>
                <a:gd name="connsiteY2" fmla="*/ 1069959 h 1075289"/>
                <a:gd name="connsiteX3" fmla="*/ 156745 w 160026"/>
                <a:gd name="connsiteY3" fmla="*/ 782093 h 1075289"/>
                <a:gd name="connsiteX4" fmla="*/ 110179 w 160026"/>
                <a:gd name="connsiteY4" fmla="*/ 502693 h 1075289"/>
                <a:gd name="connsiteX5" fmla="*/ 97479 w 160026"/>
                <a:gd name="connsiteY5" fmla="*/ 193659 h 1075289"/>
                <a:gd name="connsiteX6" fmla="*/ 112 w 160026"/>
                <a:gd name="connsiteY6" fmla="*/ 11626 h 107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026" h="1075289">
                  <a:moveTo>
                    <a:pt x="112" y="11626"/>
                  </a:moveTo>
                  <a:cubicBezTo>
                    <a:pt x="3640" y="65954"/>
                    <a:pt x="117234" y="343237"/>
                    <a:pt x="118645" y="519626"/>
                  </a:cubicBezTo>
                  <a:cubicBezTo>
                    <a:pt x="120056" y="696015"/>
                    <a:pt x="2229" y="1026215"/>
                    <a:pt x="8579" y="1069959"/>
                  </a:cubicBezTo>
                  <a:cubicBezTo>
                    <a:pt x="14929" y="1113703"/>
                    <a:pt x="139812" y="876637"/>
                    <a:pt x="156745" y="782093"/>
                  </a:cubicBezTo>
                  <a:cubicBezTo>
                    <a:pt x="173678" y="687549"/>
                    <a:pt x="120057" y="600765"/>
                    <a:pt x="110179" y="502693"/>
                  </a:cubicBezTo>
                  <a:cubicBezTo>
                    <a:pt x="100301" y="404621"/>
                    <a:pt x="117940" y="281148"/>
                    <a:pt x="97479" y="193659"/>
                  </a:cubicBezTo>
                  <a:cubicBezTo>
                    <a:pt x="77018" y="106170"/>
                    <a:pt x="-3416" y="-42702"/>
                    <a:pt x="112" y="116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円弧 96">
              <a:extLst>
                <a:ext uri="{FF2B5EF4-FFF2-40B4-BE49-F238E27FC236}">
                  <a16:creationId xmlns:a16="http://schemas.microsoft.com/office/drawing/2014/main" id="{1972E428-5DB8-40C6-8DED-81A7A47C0A2F}"/>
                </a:ext>
              </a:extLst>
            </p:cNvPr>
            <p:cNvSpPr/>
            <p:nvPr/>
          </p:nvSpPr>
          <p:spPr>
            <a:xfrm>
              <a:off x="6120173" y="2715463"/>
              <a:ext cx="74452" cy="4996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7E66D053-CAEB-4C58-9A7C-C662E9F11B0F}"/>
                </a:ext>
              </a:extLst>
            </p:cNvPr>
            <p:cNvSpPr/>
            <p:nvPr/>
          </p:nvSpPr>
          <p:spPr>
            <a:xfrm>
              <a:off x="5606676" y="2597520"/>
              <a:ext cx="619985" cy="2127200"/>
            </a:xfrm>
            <a:custGeom>
              <a:avLst/>
              <a:gdLst>
                <a:gd name="connsiteX0" fmla="*/ 540124 w 619985"/>
                <a:gd name="connsiteY0" fmla="*/ 35613 h 2127200"/>
                <a:gd name="connsiteX1" fmla="*/ 607857 w 619985"/>
                <a:gd name="connsiteY1" fmla="*/ 86413 h 2127200"/>
                <a:gd name="connsiteX2" fmla="*/ 277657 w 619985"/>
                <a:gd name="connsiteY2" fmla="*/ 471647 h 2127200"/>
                <a:gd name="connsiteX3" fmla="*/ 78691 w 619985"/>
                <a:gd name="connsiteY3" fmla="*/ 996580 h 2127200"/>
                <a:gd name="connsiteX4" fmla="*/ 99857 w 619985"/>
                <a:gd name="connsiteY4" fmla="*/ 1424147 h 2127200"/>
                <a:gd name="connsiteX5" fmla="*/ 273424 w 619985"/>
                <a:gd name="connsiteY5" fmla="*/ 2118413 h 2127200"/>
                <a:gd name="connsiteX6" fmla="*/ 116791 w 619985"/>
                <a:gd name="connsiteY6" fmla="*/ 1779747 h 2127200"/>
                <a:gd name="connsiteX7" fmla="*/ 2491 w 619985"/>
                <a:gd name="connsiteY7" fmla="*/ 1259047 h 2127200"/>
                <a:gd name="connsiteX8" fmla="*/ 226857 w 619985"/>
                <a:gd name="connsiteY8" fmla="*/ 818780 h 2127200"/>
                <a:gd name="connsiteX9" fmla="*/ 459691 w 619985"/>
                <a:gd name="connsiteY9" fmla="*/ 526680 h 2127200"/>
                <a:gd name="connsiteX10" fmla="*/ 540124 w 619985"/>
                <a:gd name="connsiteY10" fmla="*/ 35613 h 21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9985" h="2127200">
                  <a:moveTo>
                    <a:pt x="540124" y="35613"/>
                  </a:moveTo>
                  <a:cubicBezTo>
                    <a:pt x="564818" y="-37765"/>
                    <a:pt x="651601" y="13741"/>
                    <a:pt x="607857" y="86413"/>
                  </a:cubicBezTo>
                  <a:cubicBezTo>
                    <a:pt x="564113" y="159085"/>
                    <a:pt x="365851" y="319953"/>
                    <a:pt x="277657" y="471647"/>
                  </a:cubicBezTo>
                  <a:cubicBezTo>
                    <a:pt x="189463" y="623341"/>
                    <a:pt x="108324" y="837830"/>
                    <a:pt x="78691" y="996580"/>
                  </a:cubicBezTo>
                  <a:cubicBezTo>
                    <a:pt x="49058" y="1155330"/>
                    <a:pt x="67402" y="1237175"/>
                    <a:pt x="99857" y="1424147"/>
                  </a:cubicBezTo>
                  <a:cubicBezTo>
                    <a:pt x="132312" y="1611119"/>
                    <a:pt x="270602" y="2059147"/>
                    <a:pt x="273424" y="2118413"/>
                  </a:cubicBezTo>
                  <a:cubicBezTo>
                    <a:pt x="276246" y="2177679"/>
                    <a:pt x="161946" y="1922975"/>
                    <a:pt x="116791" y="1779747"/>
                  </a:cubicBezTo>
                  <a:cubicBezTo>
                    <a:pt x="71635" y="1636519"/>
                    <a:pt x="-15853" y="1419208"/>
                    <a:pt x="2491" y="1259047"/>
                  </a:cubicBezTo>
                  <a:cubicBezTo>
                    <a:pt x="20835" y="1098886"/>
                    <a:pt x="150657" y="940841"/>
                    <a:pt x="226857" y="818780"/>
                  </a:cubicBezTo>
                  <a:cubicBezTo>
                    <a:pt x="303057" y="696719"/>
                    <a:pt x="402541" y="650858"/>
                    <a:pt x="459691" y="526680"/>
                  </a:cubicBezTo>
                  <a:cubicBezTo>
                    <a:pt x="516841" y="402502"/>
                    <a:pt x="515430" y="108991"/>
                    <a:pt x="540124" y="356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6F837E7E-3765-41E5-89AC-047225C35B01}"/>
                </a:ext>
              </a:extLst>
            </p:cNvPr>
            <p:cNvSpPr/>
            <p:nvPr/>
          </p:nvSpPr>
          <p:spPr>
            <a:xfrm>
              <a:off x="5593531" y="2804835"/>
              <a:ext cx="504535" cy="900450"/>
            </a:xfrm>
            <a:custGeom>
              <a:avLst/>
              <a:gdLst>
                <a:gd name="connsiteX0" fmla="*/ 498236 w 504535"/>
                <a:gd name="connsiteY0" fmla="*/ 27265 h 900450"/>
                <a:gd name="connsiteX1" fmla="*/ 434736 w 504535"/>
                <a:gd name="connsiteY1" fmla="*/ 39965 h 900450"/>
                <a:gd name="connsiteX2" fmla="*/ 168036 w 504535"/>
                <a:gd name="connsiteY2" fmla="*/ 382865 h 900450"/>
                <a:gd name="connsiteX3" fmla="*/ 24102 w 504535"/>
                <a:gd name="connsiteY3" fmla="*/ 895098 h 900450"/>
                <a:gd name="connsiteX4" fmla="*/ 15636 w 504535"/>
                <a:gd name="connsiteY4" fmla="*/ 641098 h 900450"/>
                <a:gd name="connsiteX5" fmla="*/ 180736 w 504535"/>
                <a:gd name="connsiteY5" fmla="*/ 484465 h 900450"/>
                <a:gd name="connsiteX6" fmla="*/ 316202 w 504535"/>
                <a:gd name="connsiteY6" fmla="*/ 221998 h 900450"/>
                <a:gd name="connsiteX7" fmla="*/ 498236 w 504535"/>
                <a:gd name="connsiteY7" fmla="*/ 27265 h 90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4535" h="900450">
                  <a:moveTo>
                    <a:pt x="498236" y="27265"/>
                  </a:moveTo>
                  <a:cubicBezTo>
                    <a:pt x="517992" y="-3074"/>
                    <a:pt x="489769" y="-19302"/>
                    <a:pt x="434736" y="39965"/>
                  </a:cubicBezTo>
                  <a:cubicBezTo>
                    <a:pt x="379703" y="99232"/>
                    <a:pt x="236475" y="240343"/>
                    <a:pt x="168036" y="382865"/>
                  </a:cubicBezTo>
                  <a:cubicBezTo>
                    <a:pt x="99597" y="525387"/>
                    <a:pt x="49502" y="852059"/>
                    <a:pt x="24102" y="895098"/>
                  </a:cubicBezTo>
                  <a:cubicBezTo>
                    <a:pt x="-1298" y="938137"/>
                    <a:pt x="-10470" y="709537"/>
                    <a:pt x="15636" y="641098"/>
                  </a:cubicBezTo>
                  <a:cubicBezTo>
                    <a:pt x="41742" y="572659"/>
                    <a:pt x="130642" y="554315"/>
                    <a:pt x="180736" y="484465"/>
                  </a:cubicBezTo>
                  <a:cubicBezTo>
                    <a:pt x="230830" y="414615"/>
                    <a:pt x="262580" y="299609"/>
                    <a:pt x="316202" y="221998"/>
                  </a:cubicBezTo>
                  <a:cubicBezTo>
                    <a:pt x="369824" y="144387"/>
                    <a:pt x="478480" y="57604"/>
                    <a:pt x="498236" y="272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0CE776A2-BC97-44D3-ACD8-D941F36E6300}"/>
                </a:ext>
              </a:extLst>
            </p:cNvPr>
            <p:cNvSpPr/>
            <p:nvPr/>
          </p:nvSpPr>
          <p:spPr>
            <a:xfrm>
              <a:off x="6206977" y="2688211"/>
              <a:ext cx="248328" cy="1489810"/>
            </a:xfrm>
            <a:custGeom>
              <a:avLst/>
              <a:gdLst>
                <a:gd name="connsiteX0" fmla="*/ 3323 w 248328"/>
                <a:gd name="connsiteY0" fmla="*/ 4189 h 1489810"/>
                <a:gd name="connsiteX1" fmla="*/ 159956 w 248328"/>
                <a:gd name="connsiteY1" fmla="*/ 376722 h 1489810"/>
                <a:gd name="connsiteX2" fmla="*/ 227690 w 248328"/>
                <a:gd name="connsiteY2" fmla="*/ 520656 h 1489810"/>
                <a:gd name="connsiteX3" fmla="*/ 231923 w 248328"/>
                <a:gd name="connsiteY3" fmla="*/ 939756 h 1489810"/>
                <a:gd name="connsiteX4" fmla="*/ 28723 w 248328"/>
                <a:gd name="connsiteY4" fmla="*/ 1485856 h 1489810"/>
                <a:gd name="connsiteX5" fmla="*/ 168423 w 248328"/>
                <a:gd name="connsiteY5" fmla="*/ 1164122 h 1489810"/>
                <a:gd name="connsiteX6" fmla="*/ 159956 w 248328"/>
                <a:gd name="connsiteY6" fmla="*/ 753489 h 1489810"/>
                <a:gd name="connsiteX7" fmla="*/ 28723 w 248328"/>
                <a:gd name="connsiteY7" fmla="*/ 516422 h 1489810"/>
                <a:gd name="connsiteX8" fmla="*/ 3323 w 248328"/>
                <a:gd name="connsiteY8" fmla="*/ 380956 h 1489810"/>
                <a:gd name="connsiteX9" fmla="*/ 49890 w 248328"/>
                <a:gd name="connsiteY9" fmla="*/ 186222 h 1489810"/>
                <a:gd name="connsiteX10" fmla="*/ 3323 w 248328"/>
                <a:gd name="connsiteY10" fmla="*/ 4189 h 1489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328" h="1489810">
                  <a:moveTo>
                    <a:pt x="3323" y="4189"/>
                  </a:moveTo>
                  <a:cubicBezTo>
                    <a:pt x="21667" y="35939"/>
                    <a:pt x="122562" y="290644"/>
                    <a:pt x="159956" y="376722"/>
                  </a:cubicBezTo>
                  <a:cubicBezTo>
                    <a:pt x="197350" y="462800"/>
                    <a:pt x="215696" y="426817"/>
                    <a:pt x="227690" y="520656"/>
                  </a:cubicBezTo>
                  <a:cubicBezTo>
                    <a:pt x="239684" y="614495"/>
                    <a:pt x="265084" y="778889"/>
                    <a:pt x="231923" y="939756"/>
                  </a:cubicBezTo>
                  <a:cubicBezTo>
                    <a:pt x="198762" y="1100623"/>
                    <a:pt x="39306" y="1448462"/>
                    <a:pt x="28723" y="1485856"/>
                  </a:cubicBezTo>
                  <a:cubicBezTo>
                    <a:pt x="18140" y="1523250"/>
                    <a:pt x="146551" y="1286183"/>
                    <a:pt x="168423" y="1164122"/>
                  </a:cubicBezTo>
                  <a:cubicBezTo>
                    <a:pt x="190295" y="1042061"/>
                    <a:pt x="183239" y="861439"/>
                    <a:pt x="159956" y="753489"/>
                  </a:cubicBezTo>
                  <a:cubicBezTo>
                    <a:pt x="136673" y="645539"/>
                    <a:pt x="54829" y="578511"/>
                    <a:pt x="28723" y="516422"/>
                  </a:cubicBezTo>
                  <a:cubicBezTo>
                    <a:pt x="2617" y="454333"/>
                    <a:pt x="-205" y="435989"/>
                    <a:pt x="3323" y="380956"/>
                  </a:cubicBezTo>
                  <a:cubicBezTo>
                    <a:pt x="6851" y="325923"/>
                    <a:pt x="51301" y="242667"/>
                    <a:pt x="49890" y="186222"/>
                  </a:cubicBezTo>
                  <a:cubicBezTo>
                    <a:pt x="48479" y="129778"/>
                    <a:pt x="-15021" y="-27561"/>
                    <a:pt x="3323" y="41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7E5C9E5C-D68E-4234-9140-8D9EE9A4EE15}"/>
                </a:ext>
              </a:extLst>
            </p:cNvPr>
            <p:cNvSpPr/>
            <p:nvPr/>
          </p:nvSpPr>
          <p:spPr>
            <a:xfrm>
              <a:off x="5887210" y="2747428"/>
              <a:ext cx="310615" cy="1516740"/>
            </a:xfrm>
            <a:custGeom>
              <a:avLst/>
              <a:gdLst>
                <a:gd name="connsiteX0" fmla="*/ 301923 w 310615"/>
                <a:gd name="connsiteY0" fmla="*/ 4239 h 1516740"/>
                <a:gd name="connsiteX1" fmla="*/ 191857 w 310615"/>
                <a:gd name="connsiteY1" fmla="*/ 338672 h 1516740"/>
                <a:gd name="connsiteX2" fmla="*/ 255357 w 310615"/>
                <a:gd name="connsiteY2" fmla="*/ 723905 h 1516740"/>
                <a:gd name="connsiteX3" fmla="*/ 310390 w 310615"/>
                <a:gd name="connsiteY3" fmla="*/ 872072 h 1516740"/>
                <a:gd name="connsiteX4" fmla="*/ 234190 w 310615"/>
                <a:gd name="connsiteY4" fmla="*/ 1130305 h 1516740"/>
                <a:gd name="connsiteX5" fmla="*/ 1357 w 310615"/>
                <a:gd name="connsiteY5" fmla="*/ 1515539 h 1516740"/>
                <a:gd name="connsiteX6" fmla="*/ 141057 w 310615"/>
                <a:gd name="connsiteY6" fmla="*/ 1236139 h 1516740"/>
                <a:gd name="connsiteX7" fmla="*/ 200323 w 310615"/>
                <a:gd name="connsiteY7" fmla="*/ 817039 h 1516740"/>
                <a:gd name="connsiteX8" fmla="*/ 162223 w 310615"/>
                <a:gd name="connsiteY8" fmla="*/ 635005 h 1516740"/>
                <a:gd name="connsiteX9" fmla="*/ 217257 w 310615"/>
                <a:gd name="connsiteY9" fmla="*/ 182039 h 1516740"/>
                <a:gd name="connsiteX10" fmla="*/ 301923 w 310615"/>
                <a:gd name="connsiteY10" fmla="*/ 4239 h 151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0615" h="1516740">
                  <a:moveTo>
                    <a:pt x="301923" y="4239"/>
                  </a:moveTo>
                  <a:cubicBezTo>
                    <a:pt x="297690" y="30345"/>
                    <a:pt x="199618" y="218728"/>
                    <a:pt x="191857" y="338672"/>
                  </a:cubicBezTo>
                  <a:cubicBezTo>
                    <a:pt x="184096" y="458616"/>
                    <a:pt x="235602" y="635005"/>
                    <a:pt x="255357" y="723905"/>
                  </a:cubicBezTo>
                  <a:cubicBezTo>
                    <a:pt x="275112" y="812805"/>
                    <a:pt x="313918" y="804339"/>
                    <a:pt x="310390" y="872072"/>
                  </a:cubicBezTo>
                  <a:cubicBezTo>
                    <a:pt x="306862" y="939805"/>
                    <a:pt x="285695" y="1023061"/>
                    <a:pt x="234190" y="1130305"/>
                  </a:cubicBezTo>
                  <a:cubicBezTo>
                    <a:pt x="182684" y="1237550"/>
                    <a:pt x="16879" y="1497900"/>
                    <a:pt x="1357" y="1515539"/>
                  </a:cubicBezTo>
                  <a:cubicBezTo>
                    <a:pt x="-14165" y="1533178"/>
                    <a:pt x="107896" y="1352556"/>
                    <a:pt x="141057" y="1236139"/>
                  </a:cubicBezTo>
                  <a:cubicBezTo>
                    <a:pt x="174218" y="1119722"/>
                    <a:pt x="196795" y="917228"/>
                    <a:pt x="200323" y="817039"/>
                  </a:cubicBezTo>
                  <a:cubicBezTo>
                    <a:pt x="203851" y="716850"/>
                    <a:pt x="159401" y="740838"/>
                    <a:pt x="162223" y="635005"/>
                  </a:cubicBezTo>
                  <a:cubicBezTo>
                    <a:pt x="165045" y="529172"/>
                    <a:pt x="189740" y="287167"/>
                    <a:pt x="217257" y="182039"/>
                  </a:cubicBezTo>
                  <a:cubicBezTo>
                    <a:pt x="244774" y="76911"/>
                    <a:pt x="306156" y="-21867"/>
                    <a:pt x="301923" y="42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8CE23B72-D7D5-4CA1-A65C-6191F60720D9}"/>
                </a:ext>
              </a:extLst>
            </p:cNvPr>
            <p:cNvSpPr/>
            <p:nvPr/>
          </p:nvSpPr>
          <p:spPr>
            <a:xfrm>
              <a:off x="5721712" y="3349430"/>
              <a:ext cx="252848" cy="850040"/>
            </a:xfrm>
            <a:custGeom>
              <a:avLst/>
              <a:gdLst>
                <a:gd name="connsiteX0" fmla="*/ 158388 w 252848"/>
                <a:gd name="connsiteY0" fmla="*/ 3370 h 850040"/>
                <a:gd name="connsiteX1" fmla="*/ 56788 w 252848"/>
                <a:gd name="connsiteY1" fmla="*/ 358970 h 850040"/>
                <a:gd name="connsiteX2" fmla="*/ 166855 w 252848"/>
                <a:gd name="connsiteY2" fmla="*/ 672237 h 850040"/>
                <a:gd name="connsiteX3" fmla="*/ 251521 w 252848"/>
                <a:gd name="connsiteY3" fmla="*/ 850037 h 850040"/>
                <a:gd name="connsiteX4" fmla="*/ 99121 w 252848"/>
                <a:gd name="connsiteY4" fmla="*/ 676470 h 850040"/>
                <a:gd name="connsiteX5" fmla="*/ 31388 w 252848"/>
                <a:gd name="connsiteY5" fmla="*/ 367437 h 850040"/>
                <a:gd name="connsiteX6" fmla="*/ 5988 w 252848"/>
                <a:gd name="connsiteY6" fmla="*/ 189637 h 850040"/>
                <a:gd name="connsiteX7" fmla="*/ 158388 w 252848"/>
                <a:gd name="connsiteY7" fmla="*/ 3370 h 85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848" h="850040">
                  <a:moveTo>
                    <a:pt x="158388" y="3370"/>
                  </a:moveTo>
                  <a:cubicBezTo>
                    <a:pt x="166855" y="31592"/>
                    <a:pt x="55377" y="247492"/>
                    <a:pt x="56788" y="358970"/>
                  </a:cubicBezTo>
                  <a:cubicBezTo>
                    <a:pt x="58199" y="470448"/>
                    <a:pt x="134400" y="590393"/>
                    <a:pt x="166855" y="672237"/>
                  </a:cubicBezTo>
                  <a:cubicBezTo>
                    <a:pt x="199310" y="754081"/>
                    <a:pt x="262810" y="849332"/>
                    <a:pt x="251521" y="850037"/>
                  </a:cubicBezTo>
                  <a:cubicBezTo>
                    <a:pt x="240232" y="850743"/>
                    <a:pt x="135810" y="756903"/>
                    <a:pt x="99121" y="676470"/>
                  </a:cubicBezTo>
                  <a:cubicBezTo>
                    <a:pt x="62432" y="596037"/>
                    <a:pt x="46910" y="448576"/>
                    <a:pt x="31388" y="367437"/>
                  </a:cubicBezTo>
                  <a:cubicBezTo>
                    <a:pt x="15866" y="286298"/>
                    <a:pt x="-12356" y="247493"/>
                    <a:pt x="5988" y="189637"/>
                  </a:cubicBezTo>
                  <a:cubicBezTo>
                    <a:pt x="24332" y="131781"/>
                    <a:pt x="149921" y="-24852"/>
                    <a:pt x="158388" y="33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ACF52AE4-C8B7-429B-8B8F-7A05620A5D21}"/>
                </a:ext>
              </a:extLst>
            </p:cNvPr>
            <p:cNvSpPr/>
            <p:nvPr/>
          </p:nvSpPr>
          <p:spPr>
            <a:xfrm>
              <a:off x="5618646" y="3593722"/>
              <a:ext cx="301556" cy="1051492"/>
            </a:xfrm>
            <a:custGeom>
              <a:avLst/>
              <a:gdLst>
                <a:gd name="connsiteX0" fmla="*/ 113287 w 301556"/>
                <a:gd name="connsiteY0" fmla="*/ 378 h 1051492"/>
                <a:gd name="connsiteX1" fmla="*/ 92121 w 301556"/>
                <a:gd name="connsiteY1" fmla="*/ 296711 h 1051492"/>
                <a:gd name="connsiteX2" fmla="*/ 151387 w 301556"/>
                <a:gd name="connsiteY2" fmla="*/ 546478 h 1051492"/>
                <a:gd name="connsiteX3" fmla="*/ 269921 w 301556"/>
                <a:gd name="connsiteY3" fmla="*/ 669245 h 1051492"/>
                <a:gd name="connsiteX4" fmla="*/ 299554 w 301556"/>
                <a:gd name="connsiteY4" fmla="*/ 800478 h 1051492"/>
                <a:gd name="connsiteX5" fmla="*/ 227587 w 301556"/>
                <a:gd name="connsiteY5" fmla="*/ 1046011 h 1051492"/>
                <a:gd name="connsiteX6" fmla="*/ 193721 w 301556"/>
                <a:gd name="connsiteY6" fmla="*/ 957111 h 1051492"/>
                <a:gd name="connsiteX7" fmla="*/ 193721 w 301556"/>
                <a:gd name="connsiteY7" fmla="*/ 796245 h 1051492"/>
                <a:gd name="connsiteX8" fmla="*/ 134454 w 301556"/>
                <a:gd name="connsiteY8" fmla="*/ 711578 h 1051492"/>
                <a:gd name="connsiteX9" fmla="*/ 15921 w 301556"/>
                <a:gd name="connsiteY9" fmla="*/ 394078 h 1051492"/>
                <a:gd name="connsiteX10" fmla="*/ 11687 w 301556"/>
                <a:gd name="connsiteY10" fmla="*/ 237445 h 1051492"/>
                <a:gd name="connsiteX11" fmla="*/ 113287 w 301556"/>
                <a:gd name="connsiteY11" fmla="*/ 378 h 105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56" h="1051492">
                  <a:moveTo>
                    <a:pt x="113287" y="378"/>
                  </a:moveTo>
                  <a:cubicBezTo>
                    <a:pt x="126693" y="10256"/>
                    <a:pt x="85771" y="205694"/>
                    <a:pt x="92121" y="296711"/>
                  </a:cubicBezTo>
                  <a:cubicBezTo>
                    <a:pt x="98471" y="387728"/>
                    <a:pt x="121754" y="484389"/>
                    <a:pt x="151387" y="546478"/>
                  </a:cubicBezTo>
                  <a:cubicBezTo>
                    <a:pt x="181020" y="608567"/>
                    <a:pt x="245227" y="626912"/>
                    <a:pt x="269921" y="669245"/>
                  </a:cubicBezTo>
                  <a:cubicBezTo>
                    <a:pt x="294615" y="711578"/>
                    <a:pt x="306610" y="737684"/>
                    <a:pt x="299554" y="800478"/>
                  </a:cubicBezTo>
                  <a:cubicBezTo>
                    <a:pt x="292498" y="863272"/>
                    <a:pt x="245226" y="1019905"/>
                    <a:pt x="227587" y="1046011"/>
                  </a:cubicBezTo>
                  <a:cubicBezTo>
                    <a:pt x="209948" y="1072117"/>
                    <a:pt x="199365" y="998739"/>
                    <a:pt x="193721" y="957111"/>
                  </a:cubicBezTo>
                  <a:cubicBezTo>
                    <a:pt x="188077" y="915483"/>
                    <a:pt x="203599" y="837167"/>
                    <a:pt x="193721" y="796245"/>
                  </a:cubicBezTo>
                  <a:cubicBezTo>
                    <a:pt x="183843" y="755323"/>
                    <a:pt x="164087" y="778606"/>
                    <a:pt x="134454" y="711578"/>
                  </a:cubicBezTo>
                  <a:cubicBezTo>
                    <a:pt x="104821" y="644550"/>
                    <a:pt x="36382" y="473100"/>
                    <a:pt x="15921" y="394078"/>
                  </a:cubicBezTo>
                  <a:cubicBezTo>
                    <a:pt x="-4540" y="315056"/>
                    <a:pt x="-4541" y="298123"/>
                    <a:pt x="11687" y="237445"/>
                  </a:cubicBezTo>
                  <a:cubicBezTo>
                    <a:pt x="27915" y="176767"/>
                    <a:pt x="99881" y="-9500"/>
                    <a:pt x="113287" y="3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9392B440-8BBB-4927-8CC0-1EB0555A33C4}"/>
                </a:ext>
              </a:extLst>
            </p:cNvPr>
            <p:cNvSpPr/>
            <p:nvPr/>
          </p:nvSpPr>
          <p:spPr>
            <a:xfrm>
              <a:off x="5803466" y="3089778"/>
              <a:ext cx="269701" cy="494724"/>
            </a:xfrm>
            <a:custGeom>
              <a:avLst/>
              <a:gdLst>
                <a:gd name="connsiteX0" fmla="*/ 245967 w 269701"/>
                <a:gd name="connsiteY0" fmla="*/ 4789 h 494724"/>
                <a:gd name="connsiteX1" fmla="*/ 434 w 269701"/>
                <a:gd name="connsiteY1" fmla="*/ 296889 h 494724"/>
                <a:gd name="connsiteX2" fmla="*/ 186701 w 269701"/>
                <a:gd name="connsiteY2" fmla="*/ 267255 h 494724"/>
                <a:gd name="connsiteX3" fmla="*/ 207867 w 269701"/>
                <a:gd name="connsiteY3" fmla="*/ 423889 h 494724"/>
                <a:gd name="connsiteX4" fmla="*/ 207867 w 269701"/>
                <a:gd name="connsiteY4" fmla="*/ 491622 h 494724"/>
                <a:gd name="connsiteX5" fmla="*/ 224801 w 269701"/>
                <a:gd name="connsiteY5" fmla="*/ 330755 h 494724"/>
                <a:gd name="connsiteX6" fmla="*/ 258667 w 269701"/>
                <a:gd name="connsiteY6" fmla="*/ 127555 h 494724"/>
                <a:gd name="connsiteX7" fmla="*/ 245967 w 269701"/>
                <a:gd name="connsiteY7" fmla="*/ 4789 h 49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9701" h="494724">
                  <a:moveTo>
                    <a:pt x="245967" y="4789"/>
                  </a:moveTo>
                  <a:cubicBezTo>
                    <a:pt x="202928" y="33011"/>
                    <a:pt x="10312" y="253145"/>
                    <a:pt x="434" y="296889"/>
                  </a:cubicBezTo>
                  <a:cubicBezTo>
                    <a:pt x="-9444" y="340633"/>
                    <a:pt x="152129" y="246088"/>
                    <a:pt x="186701" y="267255"/>
                  </a:cubicBezTo>
                  <a:cubicBezTo>
                    <a:pt x="221273" y="288422"/>
                    <a:pt x="204339" y="386495"/>
                    <a:pt x="207867" y="423889"/>
                  </a:cubicBezTo>
                  <a:cubicBezTo>
                    <a:pt x="211395" y="461284"/>
                    <a:pt x="205045" y="507144"/>
                    <a:pt x="207867" y="491622"/>
                  </a:cubicBezTo>
                  <a:cubicBezTo>
                    <a:pt x="210689" y="476100"/>
                    <a:pt x="216334" y="391433"/>
                    <a:pt x="224801" y="330755"/>
                  </a:cubicBezTo>
                  <a:cubicBezTo>
                    <a:pt x="233268" y="270077"/>
                    <a:pt x="256550" y="174827"/>
                    <a:pt x="258667" y="127555"/>
                  </a:cubicBezTo>
                  <a:cubicBezTo>
                    <a:pt x="260784" y="80283"/>
                    <a:pt x="289006" y="-23433"/>
                    <a:pt x="245967" y="47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52497AAF-31A6-49C5-BB5A-6F8F01C9B546}"/>
                </a:ext>
              </a:extLst>
            </p:cNvPr>
            <p:cNvSpPr/>
            <p:nvPr/>
          </p:nvSpPr>
          <p:spPr>
            <a:xfrm>
              <a:off x="5833166" y="3304630"/>
              <a:ext cx="114700" cy="848576"/>
            </a:xfrm>
            <a:custGeom>
              <a:avLst/>
              <a:gdLst>
                <a:gd name="connsiteX0" fmla="*/ 110434 w 114700"/>
                <a:gd name="connsiteY0" fmla="*/ 5837 h 848576"/>
                <a:gd name="connsiteX1" fmla="*/ 17301 w 114700"/>
                <a:gd name="connsiteY1" fmla="*/ 547703 h 848576"/>
                <a:gd name="connsiteX2" fmla="*/ 114667 w 114700"/>
                <a:gd name="connsiteY2" fmla="*/ 848270 h 848576"/>
                <a:gd name="connsiteX3" fmla="*/ 4601 w 114700"/>
                <a:gd name="connsiteY3" fmla="*/ 496903 h 848576"/>
                <a:gd name="connsiteX4" fmla="*/ 30001 w 114700"/>
                <a:gd name="connsiteY4" fmla="*/ 272537 h 848576"/>
                <a:gd name="connsiteX5" fmla="*/ 110434 w 114700"/>
                <a:gd name="connsiteY5" fmla="*/ 5837 h 84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700" h="848576">
                  <a:moveTo>
                    <a:pt x="110434" y="5837"/>
                  </a:moveTo>
                  <a:cubicBezTo>
                    <a:pt x="108317" y="51698"/>
                    <a:pt x="16596" y="407298"/>
                    <a:pt x="17301" y="547703"/>
                  </a:cubicBezTo>
                  <a:cubicBezTo>
                    <a:pt x="18006" y="688108"/>
                    <a:pt x="116784" y="856737"/>
                    <a:pt x="114667" y="848270"/>
                  </a:cubicBezTo>
                  <a:cubicBezTo>
                    <a:pt x="112550" y="839803"/>
                    <a:pt x="18712" y="592859"/>
                    <a:pt x="4601" y="496903"/>
                  </a:cubicBezTo>
                  <a:cubicBezTo>
                    <a:pt x="-9510" y="400947"/>
                    <a:pt x="11657" y="348031"/>
                    <a:pt x="30001" y="272537"/>
                  </a:cubicBezTo>
                  <a:cubicBezTo>
                    <a:pt x="48345" y="197043"/>
                    <a:pt x="112551" y="-40024"/>
                    <a:pt x="110434" y="58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E7C93FE1-9908-4D2D-86CC-BAC94A98F955}"/>
                </a:ext>
              </a:extLst>
            </p:cNvPr>
            <p:cNvSpPr/>
            <p:nvPr/>
          </p:nvSpPr>
          <p:spPr>
            <a:xfrm>
              <a:off x="5922117" y="3349275"/>
              <a:ext cx="69777" cy="681102"/>
            </a:xfrm>
            <a:custGeom>
              <a:avLst/>
              <a:gdLst>
                <a:gd name="connsiteX0" fmla="*/ 42650 w 69777"/>
                <a:gd name="connsiteY0" fmla="*/ 7758 h 681102"/>
                <a:gd name="connsiteX1" fmla="*/ 42650 w 69777"/>
                <a:gd name="connsiteY1" fmla="*/ 456492 h 681102"/>
                <a:gd name="connsiteX2" fmla="*/ 316 w 69777"/>
                <a:gd name="connsiteY2" fmla="*/ 680858 h 681102"/>
                <a:gd name="connsiteX3" fmla="*/ 68050 w 69777"/>
                <a:gd name="connsiteY3" fmla="*/ 418392 h 681102"/>
                <a:gd name="connsiteX4" fmla="*/ 51116 w 69777"/>
                <a:gd name="connsiteY4" fmla="*/ 189792 h 681102"/>
                <a:gd name="connsiteX5" fmla="*/ 42650 w 69777"/>
                <a:gd name="connsiteY5" fmla="*/ 7758 h 681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777" h="681102">
                  <a:moveTo>
                    <a:pt x="42650" y="7758"/>
                  </a:moveTo>
                  <a:cubicBezTo>
                    <a:pt x="41239" y="52208"/>
                    <a:pt x="49706" y="344309"/>
                    <a:pt x="42650" y="456492"/>
                  </a:cubicBezTo>
                  <a:cubicBezTo>
                    <a:pt x="35594" y="568675"/>
                    <a:pt x="-3917" y="687208"/>
                    <a:pt x="316" y="680858"/>
                  </a:cubicBezTo>
                  <a:cubicBezTo>
                    <a:pt x="4549" y="674508"/>
                    <a:pt x="59583" y="500236"/>
                    <a:pt x="68050" y="418392"/>
                  </a:cubicBezTo>
                  <a:cubicBezTo>
                    <a:pt x="76517" y="336548"/>
                    <a:pt x="51116" y="258231"/>
                    <a:pt x="51116" y="189792"/>
                  </a:cubicBezTo>
                  <a:cubicBezTo>
                    <a:pt x="51116" y="121353"/>
                    <a:pt x="44061" y="-36692"/>
                    <a:pt x="42650" y="77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74731CF6-A781-4BAA-8ECA-1DCFE3E67053}"/>
                </a:ext>
              </a:extLst>
            </p:cNvPr>
            <p:cNvSpPr/>
            <p:nvPr/>
          </p:nvSpPr>
          <p:spPr>
            <a:xfrm>
              <a:off x="5879581" y="3285733"/>
              <a:ext cx="185095" cy="980945"/>
            </a:xfrm>
            <a:custGeom>
              <a:avLst/>
              <a:gdLst>
                <a:gd name="connsiteX0" fmla="*/ 110586 w 185095"/>
                <a:gd name="connsiteY0" fmla="*/ 28967 h 980945"/>
                <a:gd name="connsiteX1" fmla="*/ 182552 w 185095"/>
                <a:gd name="connsiteY1" fmla="*/ 511567 h 980945"/>
                <a:gd name="connsiteX2" fmla="*/ 519 w 185095"/>
                <a:gd name="connsiteY2" fmla="*/ 977234 h 980945"/>
                <a:gd name="connsiteX3" fmla="*/ 127519 w 185095"/>
                <a:gd name="connsiteY3" fmla="*/ 714767 h 980945"/>
                <a:gd name="connsiteX4" fmla="*/ 127519 w 185095"/>
                <a:gd name="connsiteY4" fmla="*/ 439600 h 980945"/>
                <a:gd name="connsiteX5" fmla="*/ 110586 w 185095"/>
                <a:gd name="connsiteY5" fmla="*/ 295667 h 980945"/>
                <a:gd name="connsiteX6" fmla="*/ 93652 w 185095"/>
                <a:gd name="connsiteY6" fmla="*/ 194067 h 980945"/>
                <a:gd name="connsiteX7" fmla="*/ 161386 w 185095"/>
                <a:gd name="connsiteY7" fmla="*/ 20500 h 980945"/>
                <a:gd name="connsiteX8" fmla="*/ 127519 w 185095"/>
                <a:gd name="connsiteY8" fmla="*/ 96700 h 980945"/>
                <a:gd name="connsiteX9" fmla="*/ 135986 w 185095"/>
                <a:gd name="connsiteY9" fmla="*/ 253334 h 980945"/>
                <a:gd name="connsiteX10" fmla="*/ 161386 w 185095"/>
                <a:gd name="connsiteY10" fmla="*/ 75534 h 980945"/>
                <a:gd name="connsiteX11" fmla="*/ 110586 w 185095"/>
                <a:gd name="connsiteY11" fmla="*/ 28967 h 98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095" h="980945">
                  <a:moveTo>
                    <a:pt x="110586" y="28967"/>
                  </a:moveTo>
                  <a:cubicBezTo>
                    <a:pt x="114114" y="101639"/>
                    <a:pt x="200897" y="353523"/>
                    <a:pt x="182552" y="511567"/>
                  </a:cubicBezTo>
                  <a:cubicBezTo>
                    <a:pt x="164208" y="669612"/>
                    <a:pt x="9691" y="943367"/>
                    <a:pt x="519" y="977234"/>
                  </a:cubicBezTo>
                  <a:cubicBezTo>
                    <a:pt x="-8653" y="1011101"/>
                    <a:pt x="106352" y="804373"/>
                    <a:pt x="127519" y="714767"/>
                  </a:cubicBezTo>
                  <a:cubicBezTo>
                    <a:pt x="148686" y="625161"/>
                    <a:pt x="130341" y="509450"/>
                    <a:pt x="127519" y="439600"/>
                  </a:cubicBezTo>
                  <a:cubicBezTo>
                    <a:pt x="124697" y="369750"/>
                    <a:pt x="116230" y="336589"/>
                    <a:pt x="110586" y="295667"/>
                  </a:cubicBezTo>
                  <a:cubicBezTo>
                    <a:pt x="104942" y="254745"/>
                    <a:pt x="85185" y="239928"/>
                    <a:pt x="93652" y="194067"/>
                  </a:cubicBezTo>
                  <a:cubicBezTo>
                    <a:pt x="102119" y="148206"/>
                    <a:pt x="155742" y="36728"/>
                    <a:pt x="161386" y="20500"/>
                  </a:cubicBezTo>
                  <a:cubicBezTo>
                    <a:pt x="167031" y="4272"/>
                    <a:pt x="131752" y="57894"/>
                    <a:pt x="127519" y="96700"/>
                  </a:cubicBezTo>
                  <a:cubicBezTo>
                    <a:pt x="123286" y="135506"/>
                    <a:pt x="130342" y="256862"/>
                    <a:pt x="135986" y="253334"/>
                  </a:cubicBezTo>
                  <a:cubicBezTo>
                    <a:pt x="141630" y="249806"/>
                    <a:pt x="160681" y="112223"/>
                    <a:pt x="161386" y="75534"/>
                  </a:cubicBezTo>
                  <a:cubicBezTo>
                    <a:pt x="162092" y="38845"/>
                    <a:pt x="107058" y="-43705"/>
                    <a:pt x="110586" y="289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75FBA04A-CC9F-4FB9-B496-463C62C5FEDF}"/>
                </a:ext>
              </a:extLst>
            </p:cNvPr>
            <p:cNvSpPr/>
            <p:nvPr/>
          </p:nvSpPr>
          <p:spPr>
            <a:xfrm>
              <a:off x="4915835" y="931479"/>
              <a:ext cx="91524" cy="146758"/>
            </a:xfrm>
            <a:custGeom>
              <a:avLst/>
              <a:gdLst>
                <a:gd name="connsiteX0" fmla="*/ 86378 w 91524"/>
                <a:gd name="connsiteY0" fmla="*/ 143259 h 146758"/>
                <a:gd name="connsiteX1" fmla="*/ 13353 w 91524"/>
                <a:gd name="connsiteY1" fmla="*/ 133734 h 146758"/>
                <a:gd name="connsiteX2" fmla="*/ 2240 w 91524"/>
                <a:gd name="connsiteY2" fmla="*/ 106746 h 146758"/>
                <a:gd name="connsiteX3" fmla="*/ 40340 w 91524"/>
                <a:gd name="connsiteY3" fmla="*/ 14671 h 146758"/>
                <a:gd name="connsiteX4" fmla="*/ 91140 w 91524"/>
                <a:gd name="connsiteY4" fmla="*/ 384 h 146758"/>
                <a:gd name="connsiteX5" fmla="*/ 11765 w 91524"/>
                <a:gd name="connsiteY5" fmla="*/ 16259 h 146758"/>
                <a:gd name="connsiteX6" fmla="*/ 35578 w 91524"/>
                <a:gd name="connsiteY6" fmla="*/ 74996 h 146758"/>
                <a:gd name="connsiteX7" fmla="*/ 86378 w 91524"/>
                <a:gd name="connsiteY7" fmla="*/ 143259 h 14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524" h="146758">
                  <a:moveTo>
                    <a:pt x="86378" y="143259"/>
                  </a:moveTo>
                  <a:cubicBezTo>
                    <a:pt x="82674" y="153049"/>
                    <a:pt x="27376" y="139820"/>
                    <a:pt x="13353" y="133734"/>
                  </a:cubicBezTo>
                  <a:cubicBezTo>
                    <a:pt x="-670" y="127648"/>
                    <a:pt x="-2258" y="126590"/>
                    <a:pt x="2240" y="106746"/>
                  </a:cubicBezTo>
                  <a:cubicBezTo>
                    <a:pt x="6738" y="86902"/>
                    <a:pt x="25523" y="32398"/>
                    <a:pt x="40340" y="14671"/>
                  </a:cubicBezTo>
                  <a:cubicBezTo>
                    <a:pt x="55157" y="-3056"/>
                    <a:pt x="95902" y="119"/>
                    <a:pt x="91140" y="384"/>
                  </a:cubicBezTo>
                  <a:cubicBezTo>
                    <a:pt x="86378" y="649"/>
                    <a:pt x="21025" y="3824"/>
                    <a:pt x="11765" y="16259"/>
                  </a:cubicBezTo>
                  <a:cubicBezTo>
                    <a:pt x="2505" y="28694"/>
                    <a:pt x="24201" y="55153"/>
                    <a:pt x="35578" y="74996"/>
                  </a:cubicBezTo>
                  <a:cubicBezTo>
                    <a:pt x="46955" y="94839"/>
                    <a:pt x="90082" y="133469"/>
                    <a:pt x="86378" y="1432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C44E5B22-DE0E-4FB5-B25F-F3FE3CF2BFD1}"/>
                </a:ext>
              </a:extLst>
            </p:cNvPr>
            <p:cNvSpPr/>
            <p:nvPr/>
          </p:nvSpPr>
          <p:spPr>
            <a:xfrm>
              <a:off x="4889432" y="664711"/>
              <a:ext cx="246011" cy="310134"/>
            </a:xfrm>
            <a:custGeom>
              <a:avLst/>
              <a:gdLst>
                <a:gd name="connsiteX0" fmla="*/ 68 w 246011"/>
                <a:gd name="connsiteY0" fmla="*/ 310014 h 310134"/>
                <a:gd name="connsiteX1" fmla="*/ 63568 w 246011"/>
                <a:gd name="connsiteY1" fmla="*/ 49664 h 310134"/>
                <a:gd name="connsiteX2" fmla="*/ 109606 w 246011"/>
                <a:gd name="connsiteY2" fmla="*/ 2039 h 310134"/>
                <a:gd name="connsiteX3" fmla="*/ 150881 w 246011"/>
                <a:gd name="connsiteY3" fmla="*/ 81414 h 310134"/>
                <a:gd name="connsiteX4" fmla="*/ 212793 w 246011"/>
                <a:gd name="connsiteY4" fmla="*/ 200477 h 310134"/>
                <a:gd name="connsiteX5" fmla="*/ 223906 w 246011"/>
                <a:gd name="connsiteY5" fmla="*/ 262389 h 310134"/>
                <a:gd name="connsiteX6" fmla="*/ 244543 w 246011"/>
                <a:gd name="connsiteY6" fmla="*/ 224289 h 310134"/>
                <a:gd name="connsiteX7" fmla="*/ 179456 w 246011"/>
                <a:gd name="connsiteY7" fmla="*/ 117927 h 310134"/>
                <a:gd name="connsiteX8" fmla="*/ 106431 w 246011"/>
                <a:gd name="connsiteY8" fmla="*/ 44902 h 310134"/>
                <a:gd name="connsiteX9" fmla="*/ 76268 w 246011"/>
                <a:gd name="connsiteY9" fmla="*/ 83002 h 310134"/>
                <a:gd name="connsiteX10" fmla="*/ 68 w 246011"/>
                <a:gd name="connsiteY10" fmla="*/ 310014 h 31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6011" h="310134">
                  <a:moveTo>
                    <a:pt x="68" y="310014"/>
                  </a:moveTo>
                  <a:cubicBezTo>
                    <a:pt x="-2049" y="304458"/>
                    <a:pt x="45312" y="100993"/>
                    <a:pt x="63568" y="49664"/>
                  </a:cubicBezTo>
                  <a:cubicBezTo>
                    <a:pt x="81824" y="-1665"/>
                    <a:pt x="95054" y="-3253"/>
                    <a:pt x="109606" y="2039"/>
                  </a:cubicBezTo>
                  <a:cubicBezTo>
                    <a:pt x="124158" y="7331"/>
                    <a:pt x="150881" y="81414"/>
                    <a:pt x="150881" y="81414"/>
                  </a:cubicBezTo>
                  <a:cubicBezTo>
                    <a:pt x="168079" y="114487"/>
                    <a:pt x="200622" y="170315"/>
                    <a:pt x="212793" y="200477"/>
                  </a:cubicBezTo>
                  <a:cubicBezTo>
                    <a:pt x="224964" y="230639"/>
                    <a:pt x="218614" y="258420"/>
                    <a:pt x="223906" y="262389"/>
                  </a:cubicBezTo>
                  <a:cubicBezTo>
                    <a:pt x="229198" y="266358"/>
                    <a:pt x="251951" y="248366"/>
                    <a:pt x="244543" y="224289"/>
                  </a:cubicBezTo>
                  <a:cubicBezTo>
                    <a:pt x="237135" y="200212"/>
                    <a:pt x="202475" y="147825"/>
                    <a:pt x="179456" y="117927"/>
                  </a:cubicBezTo>
                  <a:cubicBezTo>
                    <a:pt x="156437" y="88029"/>
                    <a:pt x="123629" y="50723"/>
                    <a:pt x="106431" y="44902"/>
                  </a:cubicBezTo>
                  <a:cubicBezTo>
                    <a:pt x="89233" y="39081"/>
                    <a:pt x="92672" y="39346"/>
                    <a:pt x="76268" y="83002"/>
                  </a:cubicBezTo>
                  <a:cubicBezTo>
                    <a:pt x="59864" y="126658"/>
                    <a:pt x="2185" y="315570"/>
                    <a:pt x="68" y="3100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3E31F8E4-5B81-43DC-A0B0-B66787416379}"/>
                </a:ext>
              </a:extLst>
            </p:cNvPr>
            <p:cNvSpPr/>
            <p:nvPr/>
          </p:nvSpPr>
          <p:spPr>
            <a:xfrm>
              <a:off x="4281749" y="1460158"/>
              <a:ext cx="356271" cy="1094279"/>
            </a:xfrm>
            <a:custGeom>
              <a:avLst/>
              <a:gdLst>
                <a:gd name="connsiteX0" fmla="*/ 355868 w 356271"/>
                <a:gd name="connsiteY0" fmla="*/ 2459 h 1094279"/>
                <a:gd name="connsiteX1" fmla="*/ 101868 w 356271"/>
                <a:gd name="connsiteY1" fmla="*/ 328425 h 1094279"/>
                <a:gd name="connsiteX2" fmla="*/ 55301 w 356271"/>
                <a:gd name="connsiteY2" fmla="*/ 552792 h 1094279"/>
                <a:gd name="connsiteX3" fmla="*/ 65884 w 356271"/>
                <a:gd name="connsiteY3" fmla="*/ 785625 h 1094279"/>
                <a:gd name="connsiteX4" fmla="*/ 99751 w 356271"/>
                <a:gd name="connsiteY4" fmla="*/ 1086192 h 1094279"/>
                <a:gd name="connsiteX5" fmla="*/ 57418 w 356271"/>
                <a:gd name="connsiteY5" fmla="*/ 1001525 h 1094279"/>
                <a:gd name="connsiteX6" fmla="*/ 103984 w 356271"/>
                <a:gd name="connsiteY6" fmla="*/ 927442 h 1094279"/>
                <a:gd name="connsiteX7" fmla="*/ 12968 w 356271"/>
                <a:gd name="connsiteY7" fmla="*/ 775042 h 1094279"/>
                <a:gd name="connsiteX8" fmla="*/ 4501 w 356271"/>
                <a:gd name="connsiteY8" fmla="*/ 675559 h 1094279"/>
                <a:gd name="connsiteX9" fmla="*/ 36251 w 356271"/>
                <a:gd name="connsiteY9" fmla="*/ 512575 h 1094279"/>
                <a:gd name="connsiteX10" fmla="*/ 355868 w 356271"/>
                <a:gd name="connsiteY10" fmla="*/ 2459 h 109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6271" h="1094279">
                  <a:moveTo>
                    <a:pt x="355868" y="2459"/>
                  </a:moveTo>
                  <a:cubicBezTo>
                    <a:pt x="366804" y="-28233"/>
                    <a:pt x="151962" y="236703"/>
                    <a:pt x="101868" y="328425"/>
                  </a:cubicBezTo>
                  <a:cubicBezTo>
                    <a:pt x="51774" y="420147"/>
                    <a:pt x="61298" y="476592"/>
                    <a:pt x="55301" y="552792"/>
                  </a:cubicBezTo>
                  <a:cubicBezTo>
                    <a:pt x="49304" y="628992"/>
                    <a:pt x="58476" y="696725"/>
                    <a:pt x="65884" y="785625"/>
                  </a:cubicBezTo>
                  <a:cubicBezTo>
                    <a:pt x="73292" y="874525"/>
                    <a:pt x="101162" y="1050209"/>
                    <a:pt x="99751" y="1086192"/>
                  </a:cubicBezTo>
                  <a:cubicBezTo>
                    <a:pt x="98340" y="1122175"/>
                    <a:pt x="56712" y="1027983"/>
                    <a:pt x="57418" y="1001525"/>
                  </a:cubicBezTo>
                  <a:cubicBezTo>
                    <a:pt x="58123" y="975067"/>
                    <a:pt x="111392" y="965189"/>
                    <a:pt x="103984" y="927442"/>
                  </a:cubicBezTo>
                  <a:cubicBezTo>
                    <a:pt x="96576" y="889695"/>
                    <a:pt x="29548" y="817022"/>
                    <a:pt x="12968" y="775042"/>
                  </a:cubicBezTo>
                  <a:cubicBezTo>
                    <a:pt x="-3612" y="733062"/>
                    <a:pt x="620" y="719304"/>
                    <a:pt x="4501" y="675559"/>
                  </a:cubicBezTo>
                  <a:cubicBezTo>
                    <a:pt x="8381" y="631815"/>
                    <a:pt x="-21957" y="621583"/>
                    <a:pt x="36251" y="512575"/>
                  </a:cubicBezTo>
                  <a:cubicBezTo>
                    <a:pt x="94459" y="403567"/>
                    <a:pt x="344932" y="33151"/>
                    <a:pt x="355868" y="24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D5C52327-02CC-4830-991B-E602835AA4A3}"/>
                </a:ext>
              </a:extLst>
            </p:cNvPr>
            <p:cNvSpPr/>
            <p:nvPr/>
          </p:nvSpPr>
          <p:spPr>
            <a:xfrm>
              <a:off x="4317162" y="1833895"/>
              <a:ext cx="145102" cy="590827"/>
            </a:xfrm>
            <a:custGeom>
              <a:avLst/>
              <a:gdLst>
                <a:gd name="connsiteX0" fmla="*/ 144771 w 145102"/>
                <a:gd name="connsiteY0" fmla="*/ 1255 h 590827"/>
                <a:gd name="connsiteX1" fmla="*/ 49521 w 145102"/>
                <a:gd name="connsiteY1" fmla="*/ 297588 h 590827"/>
                <a:gd name="connsiteX2" fmla="*/ 55871 w 145102"/>
                <a:gd name="connsiteY2" fmla="*/ 394955 h 590827"/>
                <a:gd name="connsiteX3" fmla="*/ 32588 w 145102"/>
                <a:gd name="connsiteY3" fmla="*/ 587572 h 590827"/>
                <a:gd name="connsiteX4" fmla="*/ 26238 w 145102"/>
                <a:gd name="connsiteY4" fmla="*/ 505022 h 590827"/>
                <a:gd name="connsiteX5" fmla="*/ 34705 w 145102"/>
                <a:gd name="connsiteY5" fmla="*/ 363205 h 590827"/>
                <a:gd name="connsiteX6" fmla="*/ 11421 w 145102"/>
                <a:gd name="connsiteY6" fmla="*/ 253138 h 590827"/>
                <a:gd name="connsiteX7" fmla="*/ 11421 w 145102"/>
                <a:gd name="connsiteY7" fmla="*/ 193872 h 590827"/>
                <a:gd name="connsiteX8" fmla="*/ 144771 w 145102"/>
                <a:gd name="connsiteY8" fmla="*/ 1255 h 59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102" h="590827">
                  <a:moveTo>
                    <a:pt x="144771" y="1255"/>
                  </a:moveTo>
                  <a:cubicBezTo>
                    <a:pt x="151121" y="18541"/>
                    <a:pt x="64338" y="231971"/>
                    <a:pt x="49521" y="297588"/>
                  </a:cubicBezTo>
                  <a:cubicBezTo>
                    <a:pt x="34704" y="363205"/>
                    <a:pt x="58693" y="346624"/>
                    <a:pt x="55871" y="394955"/>
                  </a:cubicBezTo>
                  <a:cubicBezTo>
                    <a:pt x="53049" y="443286"/>
                    <a:pt x="37527" y="569228"/>
                    <a:pt x="32588" y="587572"/>
                  </a:cubicBezTo>
                  <a:cubicBezTo>
                    <a:pt x="27649" y="605916"/>
                    <a:pt x="25885" y="542416"/>
                    <a:pt x="26238" y="505022"/>
                  </a:cubicBezTo>
                  <a:cubicBezTo>
                    <a:pt x="26591" y="467628"/>
                    <a:pt x="37174" y="405186"/>
                    <a:pt x="34705" y="363205"/>
                  </a:cubicBezTo>
                  <a:cubicBezTo>
                    <a:pt x="32235" y="321224"/>
                    <a:pt x="15302" y="281360"/>
                    <a:pt x="11421" y="253138"/>
                  </a:cubicBezTo>
                  <a:cubicBezTo>
                    <a:pt x="7540" y="224916"/>
                    <a:pt x="-12215" y="237616"/>
                    <a:pt x="11421" y="193872"/>
                  </a:cubicBezTo>
                  <a:cubicBezTo>
                    <a:pt x="35057" y="150128"/>
                    <a:pt x="138421" y="-16031"/>
                    <a:pt x="144771" y="12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ECB302EF-E944-474D-9643-F70A2528AC22}"/>
                </a:ext>
              </a:extLst>
            </p:cNvPr>
            <p:cNvSpPr/>
            <p:nvPr/>
          </p:nvSpPr>
          <p:spPr>
            <a:xfrm>
              <a:off x="4183830" y="643785"/>
              <a:ext cx="414432" cy="883413"/>
            </a:xfrm>
            <a:custGeom>
              <a:avLst/>
              <a:gdLst>
                <a:gd name="connsiteX0" fmla="*/ 5583 w 414432"/>
                <a:gd name="connsiteY0" fmla="*/ 13440 h 883413"/>
                <a:gd name="connsiteX1" fmla="*/ 170683 w 414432"/>
                <a:gd name="connsiteY1" fmla="*/ 78528 h 883413"/>
                <a:gd name="connsiteX2" fmla="*/ 299270 w 414432"/>
                <a:gd name="connsiteY2" fmla="*/ 200765 h 883413"/>
                <a:gd name="connsiteX3" fmla="*/ 375470 w 414432"/>
                <a:gd name="connsiteY3" fmla="*/ 497628 h 883413"/>
                <a:gd name="connsiteX4" fmla="*/ 408808 w 414432"/>
                <a:gd name="connsiteY4" fmla="*/ 710353 h 883413"/>
                <a:gd name="connsiteX5" fmla="*/ 369120 w 414432"/>
                <a:gd name="connsiteY5" fmla="*/ 881803 h 883413"/>
                <a:gd name="connsiteX6" fmla="*/ 408808 w 414432"/>
                <a:gd name="connsiteY6" fmla="*/ 791315 h 883413"/>
                <a:gd name="connsiteX7" fmla="*/ 388170 w 414432"/>
                <a:gd name="connsiteY7" fmla="*/ 707178 h 883413"/>
                <a:gd name="connsiteX8" fmla="*/ 389758 w 414432"/>
                <a:gd name="connsiteY8" fmla="*/ 346815 h 883413"/>
                <a:gd name="connsiteX9" fmla="*/ 5583 w 414432"/>
                <a:gd name="connsiteY9" fmla="*/ 13440 h 88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4432" h="883413">
                  <a:moveTo>
                    <a:pt x="5583" y="13440"/>
                  </a:moveTo>
                  <a:cubicBezTo>
                    <a:pt x="-30929" y="-31274"/>
                    <a:pt x="121735" y="47307"/>
                    <a:pt x="170683" y="78528"/>
                  </a:cubicBezTo>
                  <a:cubicBezTo>
                    <a:pt x="219631" y="109749"/>
                    <a:pt x="265139" y="130915"/>
                    <a:pt x="299270" y="200765"/>
                  </a:cubicBezTo>
                  <a:cubicBezTo>
                    <a:pt x="333401" y="270615"/>
                    <a:pt x="357214" y="412697"/>
                    <a:pt x="375470" y="497628"/>
                  </a:cubicBezTo>
                  <a:cubicBezTo>
                    <a:pt x="393726" y="582559"/>
                    <a:pt x="409866" y="646324"/>
                    <a:pt x="408808" y="710353"/>
                  </a:cubicBezTo>
                  <a:cubicBezTo>
                    <a:pt x="407750" y="774382"/>
                    <a:pt x="369120" y="868309"/>
                    <a:pt x="369120" y="881803"/>
                  </a:cubicBezTo>
                  <a:cubicBezTo>
                    <a:pt x="369120" y="895297"/>
                    <a:pt x="405633" y="820419"/>
                    <a:pt x="408808" y="791315"/>
                  </a:cubicBezTo>
                  <a:cubicBezTo>
                    <a:pt x="411983" y="762211"/>
                    <a:pt x="391345" y="781261"/>
                    <a:pt x="388170" y="707178"/>
                  </a:cubicBezTo>
                  <a:cubicBezTo>
                    <a:pt x="384995" y="633095"/>
                    <a:pt x="447702" y="461115"/>
                    <a:pt x="389758" y="346815"/>
                  </a:cubicBezTo>
                  <a:cubicBezTo>
                    <a:pt x="331814" y="232515"/>
                    <a:pt x="42095" y="58154"/>
                    <a:pt x="5583" y="134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195442C8-4FE8-4209-A676-E96F4A07C6DC}"/>
                </a:ext>
              </a:extLst>
            </p:cNvPr>
            <p:cNvSpPr/>
            <p:nvPr/>
          </p:nvSpPr>
          <p:spPr>
            <a:xfrm>
              <a:off x="1553128" y="476524"/>
              <a:ext cx="2678804" cy="206830"/>
            </a:xfrm>
            <a:custGeom>
              <a:avLst/>
              <a:gdLst>
                <a:gd name="connsiteX0" fmla="*/ 2653112 w 2678804"/>
                <a:gd name="connsiteY0" fmla="*/ 173716 h 206830"/>
                <a:gd name="connsiteX1" fmla="*/ 2460072 w 2678804"/>
                <a:gd name="connsiteY1" fmla="*/ 97516 h 206830"/>
                <a:gd name="connsiteX2" fmla="*/ 1753952 w 2678804"/>
                <a:gd name="connsiteY2" fmla="*/ 92436 h 206830"/>
                <a:gd name="connsiteX3" fmla="*/ 1286592 w 2678804"/>
                <a:gd name="connsiteY3" fmla="*/ 67036 h 206830"/>
                <a:gd name="connsiteX4" fmla="*/ 560152 w 2678804"/>
                <a:gd name="connsiteY4" fmla="*/ 77196 h 206830"/>
                <a:gd name="connsiteX5" fmla="*/ 189312 w 2678804"/>
                <a:gd name="connsiteY5" fmla="*/ 183876 h 206830"/>
                <a:gd name="connsiteX6" fmla="*/ 11512 w 2678804"/>
                <a:gd name="connsiteY6" fmla="*/ 199116 h 206830"/>
                <a:gd name="connsiteX7" fmla="*/ 504272 w 2678804"/>
                <a:gd name="connsiteY7" fmla="*/ 87356 h 206830"/>
                <a:gd name="connsiteX8" fmla="*/ 1057992 w 2678804"/>
                <a:gd name="connsiteY8" fmla="*/ 6076 h 206830"/>
                <a:gd name="connsiteX9" fmla="*/ 1972392 w 2678804"/>
                <a:gd name="connsiteY9" fmla="*/ 26396 h 206830"/>
                <a:gd name="connsiteX10" fmla="*/ 2653112 w 2678804"/>
                <a:gd name="connsiteY10" fmla="*/ 173716 h 20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78804" h="206830">
                  <a:moveTo>
                    <a:pt x="2653112" y="173716"/>
                  </a:moveTo>
                  <a:cubicBezTo>
                    <a:pt x="2734392" y="185569"/>
                    <a:pt x="2609932" y="111063"/>
                    <a:pt x="2460072" y="97516"/>
                  </a:cubicBezTo>
                  <a:cubicBezTo>
                    <a:pt x="2310212" y="83969"/>
                    <a:pt x="1949532" y="97516"/>
                    <a:pt x="1753952" y="92436"/>
                  </a:cubicBezTo>
                  <a:cubicBezTo>
                    <a:pt x="1558372" y="87356"/>
                    <a:pt x="1286592" y="67036"/>
                    <a:pt x="1286592" y="67036"/>
                  </a:cubicBezTo>
                  <a:lnTo>
                    <a:pt x="560152" y="77196"/>
                  </a:lnTo>
                  <a:cubicBezTo>
                    <a:pt x="377272" y="96669"/>
                    <a:pt x="280752" y="163556"/>
                    <a:pt x="189312" y="183876"/>
                  </a:cubicBezTo>
                  <a:cubicBezTo>
                    <a:pt x="97872" y="204196"/>
                    <a:pt x="-40981" y="215203"/>
                    <a:pt x="11512" y="199116"/>
                  </a:cubicBezTo>
                  <a:cubicBezTo>
                    <a:pt x="64005" y="183029"/>
                    <a:pt x="329859" y="119529"/>
                    <a:pt x="504272" y="87356"/>
                  </a:cubicBezTo>
                  <a:cubicBezTo>
                    <a:pt x="678685" y="55183"/>
                    <a:pt x="813305" y="16236"/>
                    <a:pt x="1057992" y="6076"/>
                  </a:cubicBezTo>
                  <a:cubicBezTo>
                    <a:pt x="1302679" y="-4084"/>
                    <a:pt x="1707385" y="-4084"/>
                    <a:pt x="1972392" y="26396"/>
                  </a:cubicBezTo>
                  <a:cubicBezTo>
                    <a:pt x="2237399" y="56876"/>
                    <a:pt x="2571832" y="161863"/>
                    <a:pt x="2653112" y="1737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9FB8BBC9-5A5C-490E-A801-EB0634CA8F92}"/>
                </a:ext>
              </a:extLst>
            </p:cNvPr>
            <p:cNvSpPr/>
            <p:nvPr/>
          </p:nvSpPr>
          <p:spPr>
            <a:xfrm>
              <a:off x="1919815" y="1033175"/>
              <a:ext cx="1928566" cy="227189"/>
            </a:xfrm>
            <a:custGeom>
              <a:avLst/>
              <a:gdLst>
                <a:gd name="connsiteX0" fmla="*/ 5505 w 1928566"/>
                <a:gd name="connsiteY0" fmla="*/ 150465 h 227189"/>
                <a:gd name="connsiteX1" fmla="*/ 599865 w 1928566"/>
                <a:gd name="connsiteY1" fmla="*/ 191105 h 227189"/>
                <a:gd name="connsiteX2" fmla="*/ 1427905 w 1928566"/>
                <a:gd name="connsiteY2" fmla="*/ 23465 h 227189"/>
                <a:gd name="connsiteX3" fmla="*/ 1920665 w 1928566"/>
                <a:gd name="connsiteY3" fmla="*/ 23465 h 227189"/>
                <a:gd name="connsiteX4" fmla="*/ 1676825 w 1928566"/>
                <a:gd name="connsiteY4" fmla="*/ 3145 h 227189"/>
                <a:gd name="connsiteX5" fmla="*/ 975785 w 1928566"/>
                <a:gd name="connsiteY5" fmla="*/ 99665 h 227189"/>
                <a:gd name="connsiteX6" fmla="*/ 340785 w 1928566"/>
                <a:gd name="connsiteY6" fmla="*/ 226665 h 227189"/>
                <a:gd name="connsiteX7" fmla="*/ 5505 w 1928566"/>
                <a:gd name="connsiteY7" fmla="*/ 150465 h 227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28566" h="227189">
                  <a:moveTo>
                    <a:pt x="5505" y="150465"/>
                  </a:moveTo>
                  <a:cubicBezTo>
                    <a:pt x="48685" y="144538"/>
                    <a:pt x="362798" y="212272"/>
                    <a:pt x="599865" y="191105"/>
                  </a:cubicBezTo>
                  <a:cubicBezTo>
                    <a:pt x="836932" y="169938"/>
                    <a:pt x="1207772" y="51405"/>
                    <a:pt x="1427905" y="23465"/>
                  </a:cubicBezTo>
                  <a:cubicBezTo>
                    <a:pt x="1648038" y="-4475"/>
                    <a:pt x="1879178" y="26852"/>
                    <a:pt x="1920665" y="23465"/>
                  </a:cubicBezTo>
                  <a:cubicBezTo>
                    <a:pt x="1962152" y="20078"/>
                    <a:pt x="1834305" y="-9555"/>
                    <a:pt x="1676825" y="3145"/>
                  </a:cubicBezTo>
                  <a:cubicBezTo>
                    <a:pt x="1519345" y="15845"/>
                    <a:pt x="1198458" y="62412"/>
                    <a:pt x="975785" y="99665"/>
                  </a:cubicBezTo>
                  <a:cubicBezTo>
                    <a:pt x="753112" y="136918"/>
                    <a:pt x="499112" y="219045"/>
                    <a:pt x="340785" y="226665"/>
                  </a:cubicBezTo>
                  <a:cubicBezTo>
                    <a:pt x="182458" y="234285"/>
                    <a:pt x="-37675" y="156392"/>
                    <a:pt x="5505" y="1504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41579FE2-95EE-4C37-8903-7CFE2E61F2D4}"/>
                </a:ext>
              </a:extLst>
            </p:cNvPr>
            <p:cNvSpPr/>
            <p:nvPr/>
          </p:nvSpPr>
          <p:spPr>
            <a:xfrm>
              <a:off x="1479410" y="676672"/>
              <a:ext cx="1900117" cy="1640320"/>
            </a:xfrm>
            <a:custGeom>
              <a:avLst/>
              <a:gdLst>
                <a:gd name="connsiteX0" fmla="*/ 1842910 w 1900117"/>
                <a:gd name="connsiteY0" fmla="*/ 1624568 h 1640320"/>
                <a:gd name="connsiteX1" fmla="*/ 1776870 w 1900117"/>
                <a:gd name="connsiteY1" fmla="*/ 1548368 h 1640320"/>
                <a:gd name="connsiteX2" fmla="*/ 1289190 w 1900117"/>
                <a:gd name="connsiteY2" fmla="*/ 1335008 h 1640320"/>
                <a:gd name="connsiteX3" fmla="*/ 694830 w 1900117"/>
                <a:gd name="connsiteY3" fmla="*/ 1020048 h 1640320"/>
                <a:gd name="connsiteX4" fmla="*/ 171590 w 1900117"/>
                <a:gd name="connsiteY4" fmla="*/ 522208 h 1640320"/>
                <a:gd name="connsiteX5" fmla="*/ 24270 w 1900117"/>
                <a:gd name="connsiteY5" fmla="*/ 278368 h 1640320"/>
                <a:gd name="connsiteX6" fmla="*/ 9030 w 1900117"/>
                <a:gd name="connsiteY6" fmla="*/ 166608 h 1640320"/>
                <a:gd name="connsiteX7" fmla="*/ 115710 w 1900117"/>
                <a:gd name="connsiteY7" fmla="*/ 4048 h 1640320"/>
                <a:gd name="connsiteX8" fmla="*/ 85230 w 1900117"/>
                <a:gd name="connsiteY8" fmla="*/ 70088 h 1640320"/>
                <a:gd name="connsiteX9" fmla="*/ 80150 w 1900117"/>
                <a:gd name="connsiteY9" fmla="*/ 293608 h 1640320"/>
                <a:gd name="connsiteX10" fmla="*/ 1050430 w 1900117"/>
                <a:gd name="connsiteY10" fmla="*/ 1253728 h 1640320"/>
                <a:gd name="connsiteX11" fmla="*/ 1842910 w 1900117"/>
                <a:gd name="connsiteY11" fmla="*/ 1624568 h 164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0117" h="1640320">
                  <a:moveTo>
                    <a:pt x="1842910" y="1624568"/>
                  </a:moveTo>
                  <a:cubicBezTo>
                    <a:pt x="1963983" y="1673675"/>
                    <a:pt x="1869157" y="1596628"/>
                    <a:pt x="1776870" y="1548368"/>
                  </a:cubicBezTo>
                  <a:cubicBezTo>
                    <a:pt x="1684583" y="1500108"/>
                    <a:pt x="1469530" y="1423061"/>
                    <a:pt x="1289190" y="1335008"/>
                  </a:cubicBezTo>
                  <a:cubicBezTo>
                    <a:pt x="1108850" y="1246955"/>
                    <a:pt x="881097" y="1155515"/>
                    <a:pt x="694830" y="1020048"/>
                  </a:cubicBezTo>
                  <a:cubicBezTo>
                    <a:pt x="508563" y="884581"/>
                    <a:pt x="283350" y="645821"/>
                    <a:pt x="171590" y="522208"/>
                  </a:cubicBezTo>
                  <a:cubicBezTo>
                    <a:pt x="59830" y="398595"/>
                    <a:pt x="51363" y="337635"/>
                    <a:pt x="24270" y="278368"/>
                  </a:cubicBezTo>
                  <a:cubicBezTo>
                    <a:pt x="-2823" y="219101"/>
                    <a:pt x="-6210" y="212328"/>
                    <a:pt x="9030" y="166608"/>
                  </a:cubicBezTo>
                  <a:cubicBezTo>
                    <a:pt x="24270" y="120888"/>
                    <a:pt x="103010" y="20135"/>
                    <a:pt x="115710" y="4048"/>
                  </a:cubicBezTo>
                  <a:cubicBezTo>
                    <a:pt x="128410" y="-12039"/>
                    <a:pt x="91157" y="21828"/>
                    <a:pt x="85230" y="70088"/>
                  </a:cubicBezTo>
                  <a:cubicBezTo>
                    <a:pt x="79303" y="118348"/>
                    <a:pt x="-80717" y="96335"/>
                    <a:pt x="80150" y="293608"/>
                  </a:cubicBezTo>
                  <a:cubicBezTo>
                    <a:pt x="241017" y="490881"/>
                    <a:pt x="758330" y="1038675"/>
                    <a:pt x="1050430" y="1253728"/>
                  </a:cubicBezTo>
                  <a:cubicBezTo>
                    <a:pt x="1342530" y="1468781"/>
                    <a:pt x="1721837" y="1575461"/>
                    <a:pt x="1842910" y="16245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D953F5A7-4E02-4AF2-AAE2-5B65AC18074B}"/>
                </a:ext>
              </a:extLst>
            </p:cNvPr>
            <p:cNvSpPr/>
            <p:nvPr/>
          </p:nvSpPr>
          <p:spPr>
            <a:xfrm>
              <a:off x="2639845" y="1208564"/>
              <a:ext cx="647392" cy="356128"/>
            </a:xfrm>
            <a:custGeom>
              <a:avLst/>
              <a:gdLst>
                <a:gd name="connsiteX0" fmla="*/ 1755 w 647392"/>
                <a:gd name="connsiteY0" fmla="*/ 476 h 356128"/>
                <a:gd name="connsiteX1" fmla="*/ 72875 w 647392"/>
                <a:gd name="connsiteY1" fmla="*/ 56356 h 356128"/>
                <a:gd name="connsiteX2" fmla="*/ 311635 w 647392"/>
                <a:gd name="connsiteY2" fmla="*/ 218916 h 356128"/>
                <a:gd name="connsiteX3" fmla="*/ 646915 w 647392"/>
                <a:gd name="connsiteY3" fmla="*/ 356076 h 356128"/>
                <a:gd name="connsiteX4" fmla="*/ 377675 w 647392"/>
                <a:gd name="connsiteY4" fmla="*/ 203676 h 356128"/>
                <a:gd name="connsiteX5" fmla="*/ 57635 w 647392"/>
                <a:gd name="connsiteY5" fmla="*/ 41116 h 356128"/>
                <a:gd name="connsiteX6" fmla="*/ 1755 w 647392"/>
                <a:gd name="connsiteY6" fmla="*/ 476 h 356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7392" h="356128">
                  <a:moveTo>
                    <a:pt x="1755" y="476"/>
                  </a:moveTo>
                  <a:cubicBezTo>
                    <a:pt x="4295" y="3016"/>
                    <a:pt x="21228" y="19949"/>
                    <a:pt x="72875" y="56356"/>
                  </a:cubicBezTo>
                  <a:cubicBezTo>
                    <a:pt x="124522" y="92763"/>
                    <a:pt x="215962" y="168963"/>
                    <a:pt x="311635" y="218916"/>
                  </a:cubicBezTo>
                  <a:cubicBezTo>
                    <a:pt x="407308" y="268869"/>
                    <a:pt x="635908" y="358616"/>
                    <a:pt x="646915" y="356076"/>
                  </a:cubicBezTo>
                  <a:cubicBezTo>
                    <a:pt x="657922" y="353536"/>
                    <a:pt x="475888" y="256169"/>
                    <a:pt x="377675" y="203676"/>
                  </a:cubicBezTo>
                  <a:cubicBezTo>
                    <a:pt x="279462" y="151183"/>
                    <a:pt x="124522" y="77523"/>
                    <a:pt x="57635" y="41116"/>
                  </a:cubicBezTo>
                  <a:cubicBezTo>
                    <a:pt x="-9252" y="4709"/>
                    <a:pt x="-785" y="-2064"/>
                    <a:pt x="1755" y="4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DB54437C-29BF-43AD-A899-69AC6A382054}"/>
                </a:ext>
              </a:extLst>
            </p:cNvPr>
            <p:cNvSpPr/>
            <p:nvPr/>
          </p:nvSpPr>
          <p:spPr>
            <a:xfrm>
              <a:off x="3199995" y="1075237"/>
              <a:ext cx="620708" cy="891694"/>
            </a:xfrm>
            <a:custGeom>
              <a:avLst/>
              <a:gdLst>
                <a:gd name="connsiteX0" fmla="*/ 620588 w 620708"/>
                <a:gd name="connsiteY0" fmla="*/ 30 h 891694"/>
                <a:gd name="connsiteX1" fmla="*/ 538038 w 620708"/>
                <a:gd name="connsiteY1" fmla="*/ 141846 h 891694"/>
                <a:gd name="connsiteX2" fmla="*/ 449138 w 620708"/>
                <a:gd name="connsiteY2" fmla="*/ 220163 h 891694"/>
                <a:gd name="connsiteX3" fmla="*/ 182438 w 620708"/>
                <a:gd name="connsiteY3" fmla="*/ 328113 h 891694"/>
                <a:gd name="connsiteX4" fmla="*/ 42738 w 620708"/>
                <a:gd name="connsiteY4" fmla="*/ 582113 h 891694"/>
                <a:gd name="connsiteX5" fmla="*/ 21572 w 620708"/>
                <a:gd name="connsiteY5" fmla="*/ 709113 h 891694"/>
                <a:gd name="connsiteX6" fmla="*/ 19455 w 620708"/>
                <a:gd name="connsiteY6" fmla="*/ 886913 h 891694"/>
                <a:gd name="connsiteX7" fmla="*/ 2522 w 620708"/>
                <a:gd name="connsiteY7" fmla="*/ 812830 h 891694"/>
                <a:gd name="connsiteX8" fmla="*/ 80838 w 620708"/>
                <a:gd name="connsiteY8" fmla="*/ 522846 h 891694"/>
                <a:gd name="connsiteX9" fmla="*/ 292505 w 620708"/>
                <a:gd name="connsiteY9" fmla="*/ 294246 h 891694"/>
                <a:gd name="connsiteX10" fmla="*/ 548622 w 620708"/>
                <a:gd name="connsiteY10" fmla="*/ 154546 h 891694"/>
                <a:gd name="connsiteX11" fmla="*/ 620588 w 620708"/>
                <a:gd name="connsiteY11" fmla="*/ 30 h 89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0708" h="891694">
                  <a:moveTo>
                    <a:pt x="620588" y="30"/>
                  </a:moveTo>
                  <a:cubicBezTo>
                    <a:pt x="618824" y="-2087"/>
                    <a:pt x="566613" y="105157"/>
                    <a:pt x="538038" y="141846"/>
                  </a:cubicBezTo>
                  <a:cubicBezTo>
                    <a:pt x="509463" y="178535"/>
                    <a:pt x="508405" y="189119"/>
                    <a:pt x="449138" y="220163"/>
                  </a:cubicBezTo>
                  <a:cubicBezTo>
                    <a:pt x="389871" y="251207"/>
                    <a:pt x="250171" y="267788"/>
                    <a:pt x="182438" y="328113"/>
                  </a:cubicBezTo>
                  <a:cubicBezTo>
                    <a:pt x="114705" y="388438"/>
                    <a:pt x="69549" y="518613"/>
                    <a:pt x="42738" y="582113"/>
                  </a:cubicBezTo>
                  <a:cubicBezTo>
                    <a:pt x="15927" y="645613"/>
                    <a:pt x="25452" y="658313"/>
                    <a:pt x="21572" y="709113"/>
                  </a:cubicBezTo>
                  <a:cubicBezTo>
                    <a:pt x="17692" y="759913"/>
                    <a:pt x="22630" y="869627"/>
                    <a:pt x="19455" y="886913"/>
                  </a:cubicBezTo>
                  <a:cubicBezTo>
                    <a:pt x="16280" y="904199"/>
                    <a:pt x="-7709" y="873508"/>
                    <a:pt x="2522" y="812830"/>
                  </a:cubicBezTo>
                  <a:cubicBezTo>
                    <a:pt x="12752" y="752152"/>
                    <a:pt x="32507" y="609277"/>
                    <a:pt x="80838" y="522846"/>
                  </a:cubicBezTo>
                  <a:cubicBezTo>
                    <a:pt x="129169" y="436415"/>
                    <a:pt x="214541" y="355629"/>
                    <a:pt x="292505" y="294246"/>
                  </a:cubicBezTo>
                  <a:cubicBezTo>
                    <a:pt x="370469" y="232863"/>
                    <a:pt x="492178" y="204993"/>
                    <a:pt x="548622" y="154546"/>
                  </a:cubicBezTo>
                  <a:cubicBezTo>
                    <a:pt x="605066" y="104099"/>
                    <a:pt x="622352" y="2147"/>
                    <a:pt x="620588" y="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D9633F54-4A5C-4EC8-8BFD-F49844DD350D}"/>
                </a:ext>
              </a:extLst>
            </p:cNvPr>
            <p:cNvSpPr/>
            <p:nvPr/>
          </p:nvSpPr>
          <p:spPr>
            <a:xfrm>
              <a:off x="3208792" y="1301721"/>
              <a:ext cx="601216" cy="661269"/>
            </a:xfrm>
            <a:custGeom>
              <a:avLst/>
              <a:gdLst>
                <a:gd name="connsiteX0" fmla="*/ 601208 w 601216"/>
                <a:gd name="connsiteY0" fmla="*/ 29 h 661269"/>
                <a:gd name="connsiteX1" fmla="*/ 429758 w 601216"/>
                <a:gd name="connsiteY1" fmla="*/ 175712 h 661269"/>
                <a:gd name="connsiteX2" fmla="*/ 292175 w 601216"/>
                <a:gd name="connsiteY2" fmla="*/ 203229 h 661269"/>
                <a:gd name="connsiteX3" fmla="*/ 239258 w 601216"/>
                <a:gd name="connsiteY3" fmla="*/ 241329 h 661269"/>
                <a:gd name="connsiteX4" fmla="*/ 175758 w 601216"/>
                <a:gd name="connsiteY4" fmla="*/ 385262 h 661269"/>
                <a:gd name="connsiteX5" fmla="*/ 146125 w 601216"/>
                <a:gd name="connsiteY5" fmla="*/ 480512 h 661269"/>
                <a:gd name="connsiteX6" fmla="*/ 97441 w 601216"/>
                <a:gd name="connsiteY6" fmla="*/ 556712 h 661269"/>
                <a:gd name="connsiteX7" fmla="*/ 57225 w 601216"/>
                <a:gd name="connsiteY7" fmla="*/ 635029 h 661269"/>
                <a:gd name="connsiteX8" fmla="*/ 75 w 601216"/>
                <a:gd name="connsiteY8" fmla="*/ 660429 h 661269"/>
                <a:gd name="connsiteX9" fmla="*/ 69925 w 601216"/>
                <a:gd name="connsiteY9" fmla="*/ 643496 h 661269"/>
                <a:gd name="connsiteX10" fmla="*/ 127075 w 601216"/>
                <a:gd name="connsiteY10" fmla="*/ 537662 h 661269"/>
                <a:gd name="connsiteX11" fmla="*/ 196925 w 601216"/>
                <a:gd name="connsiteY11" fmla="*/ 336579 h 661269"/>
                <a:gd name="connsiteX12" fmla="*/ 436108 w 601216"/>
                <a:gd name="connsiteY12" fmla="*/ 163012 h 661269"/>
                <a:gd name="connsiteX13" fmla="*/ 601208 w 601216"/>
                <a:gd name="connsiteY13" fmla="*/ 29 h 66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1216" h="661269">
                  <a:moveTo>
                    <a:pt x="601208" y="29"/>
                  </a:moveTo>
                  <a:cubicBezTo>
                    <a:pt x="600150" y="2146"/>
                    <a:pt x="481263" y="141845"/>
                    <a:pt x="429758" y="175712"/>
                  </a:cubicBezTo>
                  <a:cubicBezTo>
                    <a:pt x="378253" y="209579"/>
                    <a:pt x="323925" y="192293"/>
                    <a:pt x="292175" y="203229"/>
                  </a:cubicBezTo>
                  <a:cubicBezTo>
                    <a:pt x="260425" y="214165"/>
                    <a:pt x="258661" y="210990"/>
                    <a:pt x="239258" y="241329"/>
                  </a:cubicBezTo>
                  <a:cubicBezTo>
                    <a:pt x="219855" y="271668"/>
                    <a:pt x="191280" y="345398"/>
                    <a:pt x="175758" y="385262"/>
                  </a:cubicBezTo>
                  <a:cubicBezTo>
                    <a:pt x="160236" y="425126"/>
                    <a:pt x="159178" y="451937"/>
                    <a:pt x="146125" y="480512"/>
                  </a:cubicBezTo>
                  <a:cubicBezTo>
                    <a:pt x="133072" y="509087"/>
                    <a:pt x="112258" y="530959"/>
                    <a:pt x="97441" y="556712"/>
                  </a:cubicBezTo>
                  <a:cubicBezTo>
                    <a:pt x="82624" y="582465"/>
                    <a:pt x="73453" y="617743"/>
                    <a:pt x="57225" y="635029"/>
                  </a:cubicBezTo>
                  <a:cubicBezTo>
                    <a:pt x="40997" y="652315"/>
                    <a:pt x="-2042" y="659018"/>
                    <a:pt x="75" y="660429"/>
                  </a:cubicBezTo>
                  <a:cubicBezTo>
                    <a:pt x="2192" y="661840"/>
                    <a:pt x="48758" y="663957"/>
                    <a:pt x="69925" y="643496"/>
                  </a:cubicBezTo>
                  <a:cubicBezTo>
                    <a:pt x="91092" y="623035"/>
                    <a:pt x="105908" y="588815"/>
                    <a:pt x="127075" y="537662"/>
                  </a:cubicBezTo>
                  <a:cubicBezTo>
                    <a:pt x="148242" y="486509"/>
                    <a:pt x="145420" y="399021"/>
                    <a:pt x="196925" y="336579"/>
                  </a:cubicBezTo>
                  <a:cubicBezTo>
                    <a:pt x="248430" y="274137"/>
                    <a:pt x="368022" y="217340"/>
                    <a:pt x="436108" y="163012"/>
                  </a:cubicBezTo>
                  <a:cubicBezTo>
                    <a:pt x="504194" y="108684"/>
                    <a:pt x="602266" y="-2088"/>
                    <a:pt x="601208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2231C93A-1693-4C6B-B270-11EF30415F4E}"/>
                </a:ext>
              </a:extLst>
            </p:cNvPr>
            <p:cNvSpPr/>
            <p:nvPr/>
          </p:nvSpPr>
          <p:spPr>
            <a:xfrm>
              <a:off x="3233737" y="1756977"/>
              <a:ext cx="66908" cy="184986"/>
            </a:xfrm>
            <a:custGeom>
              <a:avLst/>
              <a:gdLst>
                <a:gd name="connsiteX0" fmla="*/ 1 w 66908"/>
                <a:gd name="connsiteY0" fmla="*/ 1973 h 184986"/>
                <a:gd name="connsiteX1" fmla="*/ 55563 w 66908"/>
                <a:gd name="connsiteY1" fmla="*/ 19436 h 184986"/>
                <a:gd name="connsiteX2" fmla="*/ 57151 w 66908"/>
                <a:gd name="connsiteY2" fmla="*/ 74998 h 184986"/>
                <a:gd name="connsiteX3" fmla="*/ 15876 w 66908"/>
                <a:gd name="connsiteY3" fmla="*/ 181361 h 184986"/>
                <a:gd name="connsiteX4" fmla="*/ 52388 w 66908"/>
                <a:gd name="connsiteY4" fmla="*/ 154373 h 184986"/>
                <a:gd name="connsiteX5" fmla="*/ 66676 w 66908"/>
                <a:gd name="connsiteY5" fmla="*/ 97223 h 184986"/>
                <a:gd name="connsiteX6" fmla="*/ 57151 w 66908"/>
                <a:gd name="connsiteY6" fmla="*/ 11498 h 184986"/>
                <a:gd name="connsiteX7" fmla="*/ 1 w 66908"/>
                <a:gd name="connsiteY7" fmla="*/ 1973 h 184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908" h="184986">
                  <a:moveTo>
                    <a:pt x="1" y="1973"/>
                  </a:moveTo>
                  <a:cubicBezTo>
                    <a:pt x="-264" y="3296"/>
                    <a:pt x="46038" y="7265"/>
                    <a:pt x="55563" y="19436"/>
                  </a:cubicBezTo>
                  <a:cubicBezTo>
                    <a:pt x="65088" y="31607"/>
                    <a:pt x="63766" y="48011"/>
                    <a:pt x="57151" y="74998"/>
                  </a:cubicBezTo>
                  <a:cubicBezTo>
                    <a:pt x="50537" y="101986"/>
                    <a:pt x="16670" y="168132"/>
                    <a:pt x="15876" y="181361"/>
                  </a:cubicBezTo>
                  <a:cubicBezTo>
                    <a:pt x="15082" y="194590"/>
                    <a:pt x="43921" y="168396"/>
                    <a:pt x="52388" y="154373"/>
                  </a:cubicBezTo>
                  <a:cubicBezTo>
                    <a:pt x="60855" y="140350"/>
                    <a:pt x="65882" y="121035"/>
                    <a:pt x="66676" y="97223"/>
                  </a:cubicBezTo>
                  <a:cubicBezTo>
                    <a:pt x="67470" y="73411"/>
                    <a:pt x="66676" y="27902"/>
                    <a:pt x="57151" y="11498"/>
                  </a:cubicBezTo>
                  <a:cubicBezTo>
                    <a:pt x="47626" y="-4906"/>
                    <a:pt x="266" y="650"/>
                    <a:pt x="1" y="19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9B081AAE-801E-4B1C-8EF3-3ADF6B1789B0}"/>
                </a:ext>
              </a:extLst>
            </p:cNvPr>
            <p:cNvSpPr/>
            <p:nvPr/>
          </p:nvSpPr>
          <p:spPr>
            <a:xfrm>
              <a:off x="3481300" y="1319093"/>
              <a:ext cx="328757" cy="739066"/>
            </a:xfrm>
            <a:custGeom>
              <a:avLst/>
              <a:gdLst>
                <a:gd name="connsiteX0" fmla="*/ 328700 w 328757"/>
                <a:gd name="connsiteY0" fmla="*/ 120 h 739066"/>
                <a:gd name="connsiteX1" fmla="*/ 231863 w 328757"/>
                <a:gd name="connsiteY1" fmla="*/ 119182 h 739066"/>
                <a:gd name="connsiteX2" fmla="*/ 166775 w 328757"/>
                <a:gd name="connsiteY2" fmla="*/ 166807 h 739066"/>
                <a:gd name="connsiteX3" fmla="*/ 46125 w 328757"/>
                <a:gd name="connsiteY3" fmla="*/ 230307 h 739066"/>
                <a:gd name="connsiteX4" fmla="*/ 88 w 328757"/>
                <a:gd name="connsiteY4" fmla="*/ 312857 h 739066"/>
                <a:gd name="connsiteX5" fmla="*/ 55650 w 328757"/>
                <a:gd name="connsiteY5" fmla="*/ 516057 h 739066"/>
                <a:gd name="connsiteX6" fmla="*/ 82638 w 328757"/>
                <a:gd name="connsiteY6" fmla="*/ 639882 h 739066"/>
                <a:gd name="connsiteX7" fmla="*/ 223925 w 328757"/>
                <a:gd name="connsiteY7" fmla="*/ 735132 h 739066"/>
                <a:gd name="connsiteX8" fmla="*/ 174713 w 328757"/>
                <a:gd name="connsiteY8" fmla="*/ 711320 h 739066"/>
                <a:gd name="connsiteX9" fmla="*/ 69938 w 328757"/>
                <a:gd name="connsiteY9" fmla="*/ 624007 h 739066"/>
                <a:gd name="connsiteX10" fmla="*/ 38188 w 328757"/>
                <a:gd name="connsiteY10" fmla="*/ 306507 h 739066"/>
                <a:gd name="connsiteX11" fmla="*/ 100100 w 328757"/>
                <a:gd name="connsiteY11" fmla="*/ 214432 h 739066"/>
                <a:gd name="connsiteX12" fmla="*/ 217575 w 328757"/>
                <a:gd name="connsiteY12" fmla="*/ 142995 h 739066"/>
                <a:gd name="connsiteX13" fmla="*/ 328700 w 328757"/>
                <a:gd name="connsiteY13" fmla="*/ 120 h 739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8757" h="739066">
                  <a:moveTo>
                    <a:pt x="328700" y="120"/>
                  </a:moveTo>
                  <a:cubicBezTo>
                    <a:pt x="331081" y="-3849"/>
                    <a:pt x="258850" y="91401"/>
                    <a:pt x="231863" y="119182"/>
                  </a:cubicBezTo>
                  <a:cubicBezTo>
                    <a:pt x="204876" y="146963"/>
                    <a:pt x="197731" y="148286"/>
                    <a:pt x="166775" y="166807"/>
                  </a:cubicBezTo>
                  <a:cubicBezTo>
                    <a:pt x="135819" y="185328"/>
                    <a:pt x="73906" y="205965"/>
                    <a:pt x="46125" y="230307"/>
                  </a:cubicBezTo>
                  <a:cubicBezTo>
                    <a:pt x="18344" y="254649"/>
                    <a:pt x="-1499" y="265232"/>
                    <a:pt x="88" y="312857"/>
                  </a:cubicBezTo>
                  <a:cubicBezTo>
                    <a:pt x="1675" y="360482"/>
                    <a:pt x="41892" y="461553"/>
                    <a:pt x="55650" y="516057"/>
                  </a:cubicBezTo>
                  <a:cubicBezTo>
                    <a:pt x="69408" y="570561"/>
                    <a:pt x="54592" y="603370"/>
                    <a:pt x="82638" y="639882"/>
                  </a:cubicBezTo>
                  <a:cubicBezTo>
                    <a:pt x="110684" y="676394"/>
                    <a:pt x="208579" y="723226"/>
                    <a:pt x="223925" y="735132"/>
                  </a:cubicBezTo>
                  <a:cubicBezTo>
                    <a:pt x="239271" y="747038"/>
                    <a:pt x="200377" y="729841"/>
                    <a:pt x="174713" y="711320"/>
                  </a:cubicBezTo>
                  <a:cubicBezTo>
                    <a:pt x="149049" y="692799"/>
                    <a:pt x="92692" y="691476"/>
                    <a:pt x="69938" y="624007"/>
                  </a:cubicBezTo>
                  <a:cubicBezTo>
                    <a:pt x="47184" y="556538"/>
                    <a:pt x="33161" y="374769"/>
                    <a:pt x="38188" y="306507"/>
                  </a:cubicBezTo>
                  <a:cubicBezTo>
                    <a:pt x="43215" y="238245"/>
                    <a:pt x="70202" y="241684"/>
                    <a:pt x="100100" y="214432"/>
                  </a:cubicBezTo>
                  <a:cubicBezTo>
                    <a:pt x="129998" y="187180"/>
                    <a:pt x="182385" y="176597"/>
                    <a:pt x="217575" y="142995"/>
                  </a:cubicBezTo>
                  <a:cubicBezTo>
                    <a:pt x="252765" y="109393"/>
                    <a:pt x="326319" y="4089"/>
                    <a:pt x="328700" y="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C91EA622-0E30-4674-ABDC-9E7AA07F012B}"/>
                </a:ext>
              </a:extLst>
            </p:cNvPr>
            <p:cNvSpPr/>
            <p:nvPr/>
          </p:nvSpPr>
          <p:spPr>
            <a:xfrm>
              <a:off x="3664962" y="1271581"/>
              <a:ext cx="268966" cy="787447"/>
            </a:xfrm>
            <a:custGeom>
              <a:avLst/>
              <a:gdLst>
                <a:gd name="connsiteX0" fmla="*/ 268863 w 268966"/>
                <a:gd name="connsiteY0" fmla="*/ 7 h 787447"/>
                <a:gd name="connsiteX1" fmla="*/ 176788 w 268966"/>
                <a:gd name="connsiteY1" fmla="*/ 171457 h 787447"/>
                <a:gd name="connsiteX2" fmla="*/ 19626 w 268966"/>
                <a:gd name="connsiteY2" fmla="*/ 320682 h 787447"/>
                <a:gd name="connsiteX3" fmla="*/ 3751 w 268966"/>
                <a:gd name="connsiteY3" fmla="*/ 411169 h 787447"/>
                <a:gd name="connsiteX4" fmla="*/ 32326 w 268966"/>
                <a:gd name="connsiteY4" fmla="*/ 627069 h 787447"/>
                <a:gd name="connsiteX5" fmla="*/ 51376 w 268966"/>
                <a:gd name="connsiteY5" fmla="*/ 730257 h 787447"/>
                <a:gd name="connsiteX6" fmla="*/ 27563 w 268966"/>
                <a:gd name="connsiteY6" fmla="*/ 787407 h 787447"/>
                <a:gd name="connsiteX7" fmla="*/ 40263 w 268966"/>
                <a:gd name="connsiteY7" fmla="*/ 735019 h 787447"/>
                <a:gd name="connsiteX8" fmla="*/ 14863 w 268966"/>
                <a:gd name="connsiteY8" fmla="*/ 531819 h 787447"/>
                <a:gd name="connsiteX9" fmla="*/ 19626 w 268966"/>
                <a:gd name="connsiteY9" fmla="*/ 328619 h 787447"/>
                <a:gd name="connsiteX10" fmla="*/ 191076 w 268966"/>
                <a:gd name="connsiteY10" fmla="*/ 177807 h 787447"/>
                <a:gd name="connsiteX11" fmla="*/ 268863 w 268966"/>
                <a:gd name="connsiteY11" fmla="*/ 7 h 78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966" h="787447">
                  <a:moveTo>
                    <a:pt x="268863" y="7"/>
                  </a:moveTo>
                  <a:cubicBezTo>
                    <a:pt x="266482" y="-1051"/>
                    <a:pt x="218327" y="118011"/>
                    <a:pt x="176788" y="171457"/>
                  </a:cubicBezTo>
                  <a:cubicBezTo>
                    <a:pt x="135249" y="224903"/>
                    <a:pt x="48465" y="280730"/>
                    <a:pt x="19626" y="320682"/>
                  </a:cubicBezTo>
                  <a:cubicBezTo>
                    <a:pt x="-9213" y="360634"/>
                    <a:pt x="1634" y="360105"/>
                    <a:pt x="3751" y="411169"/>
                  </a:cubicBezTo>
                  <a:cubicBezTo>
                    <a:pt x="5868" y="462233"/>
                    <a:pt x="24389" y="573888"/>
                    <a:pt x="32326" y="627069"/>
                  </a:cubicBezTo>
                  <a:cubicBezTo>
                    <a:pt x="40263" y="680250"/>
                    <a:pt x="52170" y="703534"/>
                    <a:pt x="51376" y="730257"/>
                  </a:cubicBezTo>
                  <a:cubicBezTo>
                    <a:pt x="50582" y="756980"/>
                    <a:pt x="29415" y="786613"/>
                    <a:pt x="27563" y="787407"/>
                  </a:cubicBezTo>
                  <a:cubicBezTo>
                    <a:pt x="25711" y="788201"/>
                    <a:pt x="42380" y="777617"/>
                    <a:pt x="40263" y="735019"/>
                  </a:cubicBezTo>
                  <a:cubicBezTo>
                    <a:pt x="38146" y="692421"/>
                    <a:pt x="18302" y="599552"/>
                    <a:pt x="14863" y="531819"/>
                  </a:cubicBezTo>
                  <a:cubicBezTo>
                    <a:pt x="11423" y="464086"/>
                    <a:pt x="-9743" y="387621"/>
                    <a:pt x="19626" y="328619"/>
                  </a:cubicBezTo>
                  <a:cubicBezTo>
                    <a:pt x="48995" y="269617"/>
                    <a:pt x="149801" y="230459"/>
                    <a:pt x="191076" y="177807"/>
                  </a:cubicBezTo>
                  <a:cubicBezTo>
                    <a:pt x="232351" y="125155"/>
                    <a:pt x="271244" y="1065"/>
                    <a:pt x="268863" y="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8411FA10-F8DC-4F4B-A944-CAE86ADE5FEC}"/>
                </a:ext>
              </a:extLst>
            </p:cNvPr>
            <p:cNvSpPr/>
            <p:nvPr/>
          </p:nvSpPr>
          <p:spPr>
            <a:xfrm>
              <a:off x="3698314" y="1286712"/>
              <a:ext cx="308612" cy="966029"/>
            </a:xfrm>
            <a:custGeom>
              <a:avLst/>
              <a:gdLst>
                <a:gd name="connsiteX0" fmla="*/ 248211 w 308612"/>
                <a:gd name="connsiteY0" fmla="*/ 751 h 966029"/>
                <a:gd name="connsiteX1" fmla="*/ 130736 w 308612"/>
                <a:gd name="connsiteY1" fmla="*/ 207126 h 966029"/>
                <a:gd name="connsiteX2" fmla="*/ 5324 w 308612"/>
                <a:gd name="connsiteY2" fmla="*/ 327776 h 966029"/>
                <a:gd name="connsiteX3" fmla="*/ 25961 w 308612"/>
                <a:gd name="connsiteY3" fmla="*/ 554788 h 966029"/>
                <a:gd name="connsiteX4" fmla="*/ 51361 w 308612"/>
                <a:gd name="connsiteY4" fmla="*/ 735763 h 966029"/>
                <a:gd name="connsiteX5" fmla="*/ 111686 w 308612"/>
                <a:gd name="connsiteY5" fmla="*/ 824663 h 966029"/>
                <a:gd name="connsiteX6" fmla="*/ 173599 w 308612"/>
                <a:gd name="connsiteY6" fmla="*/ 862763 h 966029"/>
                <a:gd name="connsiteX7" fmla="*/ 308536 w 308612"/>
                <a:gd name="connsiteY7" fmla="*/ 965951 h 966029"/>
                <a:gd name="connsiteX8" fmla="*/ 191061 w 308612"/>
                <a:gd name="connsiteY8" fmla="*/ 877051 h 966029"/>
                <a:gd name="connsiteX9" fmla="*/ 68824 w 308612"/>
                <a:gd name="connsiteY9" fmla="*/ 732588 h 966029"/>
                <a:gd name="connsiteX10" fmla="*/ 19611 w 308612"/>
                <a:gd name="connsiteY10" fmla="*/ 408738 h 966029"/>
                <a:gd name="connsiteX11" fmla="*/ 100574 w 308612"/>
                <a:gd name="connsiteY11" fmla="*/ 251576 h 966029"/>
                <a:gd name="connsiteX12" fmla="*/ 202174 w 308612"/>
                <a:gd name="connsiteY12" fmla="*/ 142038 h 966029"/>
                <a:gd name="connsiteX13" fmla="*/ 248211 w 308612"/>
                <a:gd name="connsiteY13" fmla="*/ 751 h 96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612" h="966029">
                  <a:moveTo>
                    <a:pt x="248211" y="751"/>
                  </a:moveTo>
                  <a:cubicBezTo>
                    <a:pt x="236305" y="11599"/>
                    <a:pt x="171217" y="152622"/>
                    <a:pt x="130736" y="207126"/>
                  </a:cubicBezTo>
                  <a:cubicBezTo>
                    <a:pt x="90255" y="261630"/>
                    <a:pt x="22786" y="269832"/>
                    <a:pt x="5324" y="327776"/>
                  </a:cubicBezTo>
                  <a:cubicBezTo>
                    <a:pt x="-12139" y="385720"/>
                    <a:pt x="18288" y="486790"/>
                    <a:pt x="25961" y="554788"/>
                  </a:cubicBezTo>
                  <a:cubicBezTo>
                    <a:pt x="33634" y="622786"/>
                    <a:pt x="37074" y="690784"/>
                    <a:pt x="51361" y="735763"/>
                  </a:cubicBezTo>
                  <a:cubicBezTo>
                    <a:pt x="65648" y="780742"/>
                    <a:pt x="91313" y="803496"/>
                    <a:pt x="111686" y="824663"/>
                  </a:cubicBezTo>
                  <a:cubicBezTo>
                    <a:pt x="132059" y="845830"/>
                    <a:pt x="140791" y="839215"/>
                    <a:pt x="173599" y="862763"/>
                  </a:cubicBezTo>
                  <a:cubicBezTo>
                    <a:pt x="206407" y="886311"/>
                    <a:pt x="305626" y="963570"/>
                    <a:pt x="308536" y="965951"/>
                  </a:cubicBezTo>
                  <a:cubicBezTo>
                    <a:pt x="311446" y="968332"/>
                    <a:pt x="231013" y="915945"/>
                    <a:pt x="191061" y="877051"/>
                  </a:cubicBezTo>
                  <a:cubicBezTo>
                    <a:pt x="151109" y="838157"/>
                    <a:pt x="97399" y="810640"/>
                    <a:pt x="68824" y="732588"/>
                  </a:cubicBezTo>
                  <a:cubicBezTo>
                    <a:pt x="40249" y="654536"/>
                    <a:pt x="14319" y="488907"/>
                    <a:pt x="19611" y="408738"/>
                  </a:cubicBezTo>
                  <a:cubicBezTo>
                    <a:pt x="24903" y="328569"/>
                    <a:pt x="70147" y="296026"/>
                    <a:pt x="100574" y="251576"/>
                  </a:cubicBezTo>
                  <a:cubicBezTo>
                    <a:pt x="131001" y="207126"/>
                    <a:pt x="178626" y="184636"/>
                    <a:pt x="202174" y="142038"/>
                  </a:cubicBezTo>
                  <a:cubicBezTo>
                    <a:pt x="225722" y="99440"/>
                    <a:pt x="260117" y="-10097"/>
                    <a:pt x="248211" y="7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DD0231D8-26BD-4039-AED5-7CD52AAB0E08}"/>
                </a:ext>
              </a:extLst>
            </p:cNvPr>
            <p:cNvSpPr/>
            <p:nvPr/>
          </p:nvSpPr>
          <p:spPr>
            <a:xfrm>
              <a:off x="3869984" y="1309885"/>
              <a:ext cx="227477" cy="946168"/>
            </a:xfrm>
            <a:custGeom>
              <a:avLst/>
              <a:gdLst>
                <a:gd name="connsiteX0" fmla="*/ 227354 w 227477"/>
                <a:gd name="connsiteY0" fmla="*/ 1390 h 946168"/>
                <a:gd name="connsiteX1" fmla="*/ 140041 w 227477"/>
                <a:gd name="connsiteY1" fmla="*/ 174428 h 946168"/>
                <a:gd name="connsiteX2" fmla="*/ 98766 w 227477"/>
                <a:gd name="connsiteY2" fmla="*/ 287140 h 946168"/>
                <a:gd name="connsiteX3" fmla="*/ 49554 w 227477"/>
                <a:gd name="connsiteY3" fmla="*/ 342703 h 946168"/>
                <a:gd name="connsiteX4" fmla="*/ 13041 w 227477"/>
                <a:gd name="connsiteY4" fmla="*/ 352228 h 946168"/>
                <a:gd name="connsiteX5" fmla="*/ 17804 w 227477"/>
                <a:gd name="connsiteY5" fmla="*/ 544315 h 946168"/>
                <a:gd name="connsiteX6" fmla="*/ 41616 w 227477"/>
                <a:gd name="connsiteY6" fmla="*/ 664965 h 946168"/>
                <a:gd name="connsiteX7" fmla="*/ 120991 w 227477"/>
                <a:gd name="connsiteY7" fmla="*/ 818953 h 946168"/>
                <a:gd name="connsiteX8" fmla="*/ 105116 w 227477"/>
                <a:gd name="connsiteY8" fmla="*/ 945953 h 946168"/>
                <a:gd name="connsiteX9" fmla="*/ 119404 w 227477"/>
                <a:gd name="connsiteY9" fmla="*/ 845940 h 946168"/>
                <a:gd name="connsiteX10" fmla="*/ 49554 w 227477"/>
                <a:gd name="connsiteY10" fmla="*/ 720528 h 946168"/>
                <a:gd name="connsiteX11" fmla="*/ 3516 w 227477"/>
                <a:gd name="connsiteY11" fmla="*/ 471290 h 946168"/>
                <a:gd name="connsiteX12" fmla="*/ 16216 w 227477"/>
                <a:gd name="connsiteY12" fmla="*/ 312540 h 946168"/>
                <a:gd name="connsiteX13" fmla="*/ 119404 w 227477"/>
                <a:gd name="connsiteY13" fmla="*/ 276028 h 946168"/>
                <a:gd name="connsiteX14" fmla="*/ 227354 w 227477"/>
                <a:gd name="connsiteY14" fmla="*/ 1390 h 946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477" h="946168">
                  <a:moveTo>
                    <a:pt x="227354" y="1390"/>
                  </a:moveTo>
                  <a:cubicBezTo>
                    <a:pt x="230793" y="-15543"/>
                    <a:pt x="161472" y="126803"/>
                    <a:pt x="140041" y="174428"/>
                  </a:cubicBezTo>
                  <a:cubicBezTo>
                    <a:pt x="118610" y="222053"/>
                    <a:pt x="113847" y="259094"/>
                    <a:pt x="98766" y="287140"/>
                  </a:cubicBezTo>
                  <a:cubicBezTo>
                    <a:pt x="83685" y="315186"/>
                    <a:pt x="63841" y="331855"/>
                    <a:pt x="49554" y="342703"/>
                  </a:cubicBezTo>
                  <a:cubicBezTo>
                    <a:pt x="35267" y="353551"/>
                    <a:pt x="18333" y="318626"/>
                    <a:pt x="13041" y="352228"/>
                  </a:cubicBezTo>
                  <a:cubicBezTo>
                    <a:pt x="7749" y="385830"/>
                    <a:pt x="13042" y="492192"/>
                    <a:pt x="17804" y="544315"/>
                  </a:cubicBezTo>
                  <a:cubicBezTo>
                    <a:pt x="22566" y="596438"/>
                    <a:pt x="24418" y="619192"/>
                    <a:pt x="41616" y="664965"/>
                  </a:cubicBezTo>
                  <a:cubicBezTo>
                    <a:pt x="58814" y="710738"/>
                    <a:pt x="110408" y="772122"/>
                    <a:pt x="120991" y="818953"/>
                  </a:cubicBezTo>
                  <a:cubicBezTo>
                    <a:pt x="131574" y="865784"/>
                    <a:pt x="105380" y="941455"/>
                    <a:pt x="105116" y="945953"/>
                  </a:cubicBezTo>
                  <a:cubicBezTo>
                    <a:pt x="104852" y="950451"/>
                    <a:pt x="128664" y="883511"/>
                    <a:pt x="119404" y="845940"/>
                  </a:cubicBezTo>
                  <a:cubicBezTo>
                    <a:pt x="110144" y="808369"/>
                    <a:pt x="68869" y="782970"/>
                    <a:pt x="49554" y="720528"/>
                  </a:cubicBezTo>
                  <a:cubicBezTo>
                    <a:pt x="30239" y="658086"/>
                    <a:pt x="9072" y="539288"/>
                    <a:pt x="3516" y="471290"/>
                  </a:cubicBezTo>
                  <a:cubicBezTo>
                    <a:pt x="-2040" y="403292"/>
                    <a:pt x="-3099" y="345084"/>
                    <a:pt x="16216" y="312540"/>
                  </a:cubicBezTo>
                  <a:cubicBezTo>
                    <a:pt x="35531" y="279996"/>
                    <a:pt x="88712" y="323388"/>
                    <a:pt x="119404" y="276028"/>
                  </a:cubicBezTo>
                  <a:cubicBezTo>
                    <a:pt x="150096" y="228668"/>
                    <a:pt x="223915" y="18323"/>
                    <a:pt x="227354" y="13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0D963E04-892D-4319-B888-BD41434C13A4}"/>
                </a:ext>
              </a:extLst>
            </p:cNvPr>
            <p:cNvSpPr/>
            <p:nvPr/>
          </p:nvSpPr>
          <p:spPr>
            <a:xfrm>
              <a:off x="3809906" y="2068499"/>
              <a:ext cx="182802" cy="167080"/>
            </a:xfrm>
            <a:custGeom>
              <a:avLst/>
              <a:gdLst>
                <a:gd name="connsiteX0" fmla="*/ 94 w 182802"/>
                <a:gd name="connsiteY0" fmla="*/ 22239 h 167080"/>
                <a:gd name="connsiteX1" fmla="*/ 52482 w 182802"/>
                <a:gd name="connsiteY1" fmla="*/ 14 h 167080"/>
                <a:gd name="connsiteX2" fmla="*/ 122332 w 182802"/>
                <a:gd name="connsiteY2" fmla="*/ 25414 h 167080"/>
                <a:gd name="connsiteX3" fmla="*/ 177894 w 182802"/>
                <a:gd name="connsiteY3" fmla="*/ 71451 h 167080"/>
                <a:gd name="connsiteX4" fmla="*/ 177894 w 182802"/>
                <a:gd name="connsiteY4" fmla="*/ 130189 h 167080"/>
                <a:gd name="connsiteX5" fmla="*/ 165194 w 182802"/>
                <a:gd name="connsiteY5" fmla="*/ 166701 h 167080"/>
                <a:gd name="connsiteX6" fmla="*/ 165194 w 182802"/>
                <a:gd name="connsiteY6" fmla="*/ 147651 h 167080"/>
                <a:gd name="connsiteX7" fmla="*/ 182657 w 182802"/>
                <a:gd name="connsiteY7" fmla="*/ 122251 h 167080"/>
                <a:gd name="connsiteX8" fmla="*/ 154082 w 182802"/>
                <a:gd name="connsiteY8" fmla="*/ 90501 h 167080"/>
                <a:gd name="connsiteX9" fmla="*/ 100107 w 182802"/>
                <a:gd name="connsiteY9" fmla="*/ 58751 h 167080"/>
                <a:gd name="connsiteX10" fmla="*/ 65182 w 182802"/>
                <a:gd name="connsiteY10" fmla="*/ 49226 h 167080"/>
                <a:gd name="connsiteX11" fmla="*/ 94 w 182802"/>
                <a:gd name="connsiteY11" fmla="*/ 22239 h 16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802" h="167080">
                  <a:moveTo>
                    <a:pt x="94" y="22239"/>
                  </a:moveTo>
                  <a:cubicBezTo>
                    <a:pt x="-2023" y="14037"/>
                    <a:pt x="32109" y="-515"/>
                    <a:pt x="52482" y="14"/>
                  </a:cubicBezTo>
                  <a:cubicBezTo>
                    <a:pt x="72855" y="543"/>
                    <a:pt x="101430" y="13508"/>
                    <a:pt x="122332" y="25414"/>
                  </a:cubicBezTo>
                  <a:cubicBezTo>
                    <a:pt x="143234" y="37320"/>
                    <a:pt x="168634" y="53989"/>
                    <a:pt x="177894" y="71451"/>
                  </a:cubicBezTo>
                  <a:cubicBezTo>
                    <a:pt x="187154" y="88914"/>
                    <a:pt x="180011" y="114314"/>
                    <a:pt x="177894" y="130189"/>
                  </a:cubicBezTo>
                  <a:cubicBezTo>
                    <a:pt x="175777" y="146064"/>
                    <a:pt x="167311" y="163791"/>
                    <a:pt x="165194" y="166701"/>
                  </a:cubicBezTo>
                  <a:cubicBezTo>
                    <a:pt x="163077" y="169611"/>
                    <a:pt x="162284" y="155059"/>
                    <a:pt x="165194" y="147651"/>
                  </a:cubicBezTo>
                  <a:cubicBezTo>
                    <a:pt x="168105" y="140243"/>
                    <a:pt x="184509" y="131776"/>
                    <a:pt x="182657" y="122251"/>
                  </a:cubicBezTo>
                  <a:cubicBezTo>
                    <a:pt x="180805" y="112726"/>
                    <a:pt x="167840" y="101084"/>
                    <a:pt x="154082" y="90501"/>
                  </a:cubicBezTo>
                  <a:cubicBezTo>
                    <a:pt x="140324" y="79918"/>
                    <a:pt x="114924" y="65630"/>
                    <a:pt x="100107" y="58751"/>
                  </a:cubicBezTo>
                  <a:cubicBezTo>
                    <a:pt x="85290" y="51872"/>
                    <a:pt x="76294" y="50549"/>
                    <a:pt x="65182" y="49226"/>
                  </a:cubicBezTo>
                  <a:cubicBezTo>
                    <a:pt x="54070" y="47903"/>
                    <a:pt x="2211" y="30441"/>
                    <a:pt x="94" y="222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A1A5E9F9-B9A7-4062-A25D-89B3C190D15F}"/>
                </a:ext>
              </a:extLst>
            </p:cNvPr>
            <p:cNvSpPr/>
            <p:nvPr/>
          </p:nvSpPr>
          <p:spPr>
            <a:xfrm>
              <a:off x="3832526" y="2096044"/>
              <a:ext cx="152121" cy="142331"/>
            </a:xfrm>
            <a:custGeom>
              <a:avLst/>
              <a:gdLst>
                <a:gd name="connsiteX0" fmla="*/ 2874 w 152121"/>
                <a:gd name="connsiteY0" fmla="*/ 1044 h 142331"/>
                <a:gd name="connsiteX1" fmla="*/ 91774 w 152121"/>
                <a:gd name="connsiteY1" fmla="*/ 94706 h 142331"/>
                <a:gd name="connsiteX2" fmla="*/ 152099 w 152121"/>
                <a:gd name="connsiteY2" fmla="*/ 142331 h 142331"/>
                <a:gd name="connsiteX3" fmla="*/ 85424 w 152121"/>
                <a:gd name="connsiteY3" fmla="*/ 94706 h 142331"/>
                <a:gd name="connsiteX4" fmla="*/ 26687 w 152121"/>
                <a:gd name="connsiteY4" fmla="*/ 47081 h 142331"/>
                <a:gd name="connsiteX5" fmla="*/ 2874 w 152121"/>
                <a:gd name="connsiteY5" fmla="*/ 1044 h 14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121" h="142331">
                  <a:moveTo>
                    <a:pt x="2874" y="1044"/>
                  </a:moveTo>
                  <a:cubicBezTo>
                    <a:pt x="13722" y="8981"/>
                    <a:pt x="66903" y="71158"/>
                    <a:pt x="91774" y="94706"/>
                  </a:cubicBezTo>
                  <a:cubicBezTo>
                    <a:pt x="116645" y="118254"/>
                    <a:pt x="153157" y="142331"/>
                    <a:pt x="152099" y="142331"/>
                  </a:cubicBezTo>
                  <a:cubicBezTo>
                    <a:pt x="151041" y="142331"/>
                    <a:pt x="106326" y="110581"/>
                    <a:pt x="85424" y="94706"/>
                  </a:cubicBezTo>
                  <a:cubicBezTo>
                    <a:pt x="64522" y="78831"/>
                    <a:pt x="38858" y="61633"/>
                    <a:pt x="26687" y="47081"/>
                  </a:cubicBezTo>
                  <a:cubicBezTo>
                    <a:pt x="14516" y="32529"/>
                    <a:pt x="-7974" y="-6893"/>
                    <a:pt x="2874" y="10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34BE5998-5E4B-4BEA-8F2E-36D1B69A8A1C}"/>
                </a:ext>
              </a:extLst>
            </p:cNvPr>
            <p:cNvSpPr/>
            <p:nvPr/>
          </p:nvSpPr>
          <p:spPr>
            <a:xfrm>
              <a:off x="3574540" y="1557722"/>
              <a:ext cx="148245" cy="326336"/>
            </a:xfrm>
            <a:custGeom>
              <a:avLst/>
              <a:gdLst>
                <a:gd name="connsiteX0" fmla="*/ 86235 w 148245"/>
                <a:gd name="connsiteY0" fmla="*/ 117091 h 326336"/>
                <a:gd name="connsiteX1" fmla="*/ 148148 w 148245"/>
                <a:gd name="connsiteY1" fmla="*/ 267903 h 326336"/>
                <a:gd name="connsiteX2" fmla="*/ 100523 w 148245"/>
                <a:gd name="connsiteY2" fmla="*/ 220278 h 326336"/>
                <a:gd name="connsiteX3" fmla="*/ 100523 w 148245"/>
                <a:gd name="connsiteY3" fmla="*/ 325053 h 326336"/>
                <a:gd name="connsiteX4" fmla="*/ 70360 w 148245"/>
                <a:gd name="connsiteY4" fmla="*/ 271078 h 326336"/>
                <a:gd name="connsiteX5" fmla="*/ 22735 w 148245"/>
                <a:gd name="connsiteY5" fmla="*/ 161541 h 326336"/>
                <a:gd name="connsiteX6" fmla="*/ 510 w 148245"/>
                <a:gd name="connsiteY6" fmla="*/ 90103 h 326336"/>
                <a:gd name="connsiteX7" fmla="*/ 6860 w 148245"/>
                <a:gd name="connsiteY7" fmla="*/ 1203 h 326336"/>
                <a:gd name="connsiteX8" fmla="*/ 3685 w 148245"/>
                <a:gd name="connsiteY8" fmla="*/ 40891 h 326336"/>
                <a:gd name="connsiteX9" fmla="*/ 38610 w 148245"/>
                <a:gd name="connsiteY9" fmla="*/ 72641 h 326336"/>
                <a:gd name="connsiteX10" fmla="*/ 86235 w 148245"/>
                <a:gd name="connsiteY10" fmla="*/ 117091 h 326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8245" h="326336">
                  <a:moveTo>
                    <a:pt x="86235" y="117091"/>
                  </a:moveTo>
                  <a:cubicBezTo>
                    <a:pt x="104491" y="149635"/>
                    <a:pt x="145767" y="250705"/>
                    <a:pt x="148148" y="267903"/>
                  </a:cubicBezTo>
                  <a:cubicBezTo>
                    <a:pt x="150529" y="285101"/>
                    <a:pt x="108460" y="210753"/>
                    <a:pt x="100523" y="220278"/>
                  </a:cubicBezTo>
                  <a:cubicBezTo>
                    <a:pt x="92586" y="229803"/>
                    <a:pt x="105550" y="316586"/>
                    <a:pt x="100523" y="325053"/>
                  </a:cubicBezTo>
                  <a:cubicBezTo>
                    <a:pt x="95496" y="333520"/>
                    <a:pt x="83325" y="298330"/>
                    <a:pt x="70360" y="271078"/>
                  </a:cubicBezTo>
                  <a:cubicBezTo>
                    <a:pt x="57395" y="243826"/>
                    <a:pt x="34377" y="191703"/>
                    <a:pt x="22735" y="161541"/>
                  </a:cubicBezTo>
                  <a:cubicBezTo>
                    <a:pt x="11093" y="131379"/>
                    <a:pt x="3156" y="116826"/>
                    <a:pt x="510" y="90103"/>
                  </a:cubicBezTo>
                  <a:cubicBezTo>
                    <a:pt x="-2136" y="63380"/>
                    <a:pt x="6331" y="9405"/>
                    <a:pt x="6860" y="1203"/>
                  </a:cubicBezTo>
                  <a:cubicBezTo>
                    <a:pt x="7389" y="-6999"/>
                    <a:pt x="-1607" y="28985"/>
                    <a:pt x="3685" y="40891"/>
                  </a:cubicBezTo>
                  <a:cubicBezTo>
                    <a:pt x="8977" y="52797"/>
                    <a:pt x="27497" y="65497"/>
                    <a:pt x="38610" y="72641"/>
                  </a:cubicBezTo>
                  <a:cubicBezTo>
                    <a:pt x="49722" y="79785"/>
                    <a:pt x="67979" y="84547"/>
                    <a:pt x="86235" y="1170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D222FD3C-34E9-44D2-A8CE-B9244238301F}"/>
                </a:ext>
              </a:extLst>
            </p:cNvPr>
            <p:cNvSpPr/>
            <p:nvPr/>
          </p:nvSpPr>
          <p:spPr>
            <a:xfrm>
              <a:off x="3794034" y="1571538"/>
              <a:ext cx="104869" cy="385435"/>
            </a:xfrm>
            <a:custGeom>
              <a:avLst/>
              <a:gdLst>
                <a:gd name="connsiteX0" fmla="*/ 104866 w 104869"/>
                <a:gd name="connsiteY0" fmla="*/ 84225 h 385435"/>
                <a:gd name="connsiteX1" fmla="*/ 35016 w 104869"/>
                <a:gd name="connsiteY1" fmla="*/ 77875 h 385435"/>
                <a:gd name="connsiteX2" fmla="*/ 9616 w 104869"/>
                <a:gd name="connsiteY2" fmla="*/ 87 h 385435"/>
                <a:gd name="connsiteX3" fmla="*/ 35016 w 104869"/>
                <a:gd name="connsiteY3" fmla="*/ 63587 h 385435"/>
                <a:gd name="connsiteX4" fmla="*/ 91 w 104869"/>
                <a:gd name="connsiteY4" fmla="*/ 114387 h 385435"/>
                <a:gd name="connsiteX5" fmla="*/ 47716 w 104869"/>
                <a:gd name="connsiteY5" fmla="*/ 374737 h 385435"/>
                <a:gd name="connsiteX6" fmla="*/ 35016 w 104869"/>
                <a:gd name="connsiteY6" fmla="*/ 323937 h 385435"/>
                <a:gd name="connsiteX7" fmla="*/ 58829 w 104869"/>
                <a:gd name="connsiteY7" fmla="*/ 217575 h 385435"/>
                <a:gd name="connsiteX8" fmla="*/ 38191 w 104869"/>
                <a:gd name="connsiteY8" fmla="*/ 112800 h 385435"/>
                <a:gd name="connsiteX9" fmla="*/ 104866 w 104869"/>
                <a:gd name="connsiteY9" fmla="*/ 84225 h 38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869" h="385435">
                  <a:moveTo>
                    <a:pt x="104866" y="84225"/>
                  </a:moveTo>
                  <a:cubicBezTo>
                    <a:pt x="104337" y="78404"/>
                    <a:pt x="50891" y="91898"/>
                    <a:pt x="35016" y="77875"/>
                  </a:cubicBezTo>
                  <a:cubicBezTo>
                    <a:pt x="19141" y="63852"/>
                    <a:pt x="9616" y="2468"/>
                    <a:pt x="9616" y="87"/>
                  </a:cubicBezTo>
                  <a:cubicBezTo>
                    <a:pt x="9616" y="-2294"/>
                    <a:pt x="36603" y="44537"/>
                    <a:pt x="35016" y="63587"/>
                  </a:cubicBezTo>
                  <a:cubicBezTo>
                    <a:pt x="33429" y="82637"/>
                    <a:pt x="-2026" y="62529"/>
                    <a:pt x="91" y="114387"/>
                  </a:cubicBezTo>
                  <a:cubicBezTo>
                    <a:pt x="2208" y="166245"/>
                    <a:pt x="41895" y="339812"/>
                    <a:pt x="47716" y="374737"/>
                  </a:cubicBezTo>
                  <a:cubicBezTo>
                    <a:pt x="53537" y="409662"/>
                    <a:pt x="33164" y="350131"/>
                    <a:pt x="35016" y="323937"/>
                  </a:cubicBezTo>
                  <a:cubicBezTo>
                    <a:pt x="36868" y="297743"/>
                    <a:pt x="58300" y="252765"/>
                    <a:pt x="58829" y="217575"/>
                  </a:cubicBezTo>
                  <a:cubicBezTo>
                    <a:pt x="59358" y="182386"/>
                    <a:pt x="37133" y="136348"/>
                    <a:pt x="38191" y="112800"/>
                  </a:cubicBezTo>
                  <a:cubicBezTo>
                    <a:pt x="39249" y="89252"/>
                    <a:pt x="105395" y="90046"/>
                    <a:pt x="104866" y="842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1E2D2DDB-8848-46B2-8BEC-5A6B70F871FE}"/>
                </a:ext>
              </a:extLst>
            </p:cNvPr>
            <p:cNvSpPr/>
            <p:nvPr/>
          </p:nvSpPr>
          <p:spPr>
            <a:xfrm>
              <a:off x="3966761" y="1420814"/>
              <a:ext cx="78422" cy="245206"/>
            </a:xfrm>
            <a:custGeom>
              <a:avLst/>
              <a:gdLst>
                <a:gd name="connsiteX0" fmla="*/ 46439 w 78422"/>
                <a:gd name="connsiteY0" fmla="*/ 1586 h 245206"/>
                <a:gd name="connsiteX1" fmla="*/ 49614 w 78422"/>
                <a:gd name="connsiteY1" fmla="*/ 236536 h 245206"/>
                <a:gd name="connsiteX2" fmla="*/ 40089 w 78422"/>
                <a:gd name="connsiteY2" fmla="*/ 192086 h 245206"/>
                <a:gd name="connsiteX3" fmla="*/ 6752 w 78422"/>
                <a:gd name="connsiteY3" fmla="*/ 168274 h 245206"/>
                <a:gd name="connsiteX4" fmla="*/ 6752 w 78422"/>
                <a:gd name="connsiteY4" fmla="*/ 161924 h 245206"/>
                <a:gd name="connsiteX5" fmla="*/ 78189 w 78422"/>
                <a:gd name="connsiteY5" fmla="*/ 133349 h 245206"/>
                <a:gd name="connsiteX6" fmla="*/ 46439 w 78422"/>
                <a:gd name="connsiteY6" fmla="*/ 1586 h 245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422" h="245206">
                  <a:moveTo>
                    <a:pt x="46439" y="1586"/>
                  </a:moveTo>
                  <a:cubicBezTo>
                    <a:pt x="41676" y="18784"/>
                    <a:pt x="50672" y="204786"/>
                    <a:pt x="49614" y="236536"/>
                  </a:cubicBezTo>
                  <a:cubicBezTo>
                    <a:pt x="48556" y="268286"/>
                    <a:pt x="47233" y="203463"/>
                    <a:pt x="40089" y="192086"/>
                  </a:cubicBezTo>
                  <a:cubicBezTo>
                    <a:pt x="32945" y="180709"/>
                    <a:pt x="12308" y="173301"/>
                    <a:pt x="6752" y="168274"/>
                  </a:cubicBezTo>
                  <a:cubicBezTo>
                    <a:pt x="1196" y="163247"/>
                    <a:pt x="-5154" y="167745"/>
                    <a:pt x="6752" y="161924"/>
                  </a:cubicBezTo>
                  <a:cubicBezTo>
                    <a:pt x="18658" y="156103"/>
                    <a:pt x="75014" y="154516"/>
                    <a:pt x="78189" y="133349"/>
                  </a:cubicBezTo>
                  <a:cubicBezTo>
                    <a:pt x="81364" y="112182"/>
                    <a:pt x="51202" y="-15612"/>
                    <a:pt x="46439" y="15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472475BE-FC22-472E-AFD2-0EFDA0B316BF}"/>
                </a:ext>
              </a:extLst>
            </p:cNvPr>
            <p:cNvSpPr/>
            <p:nvPr/>
          </p:nvSpPr>
          <p:spPr>
            <a:xfrm>
              <a:off x="3990918" y="1455725"/>
              <a:ext cx="160051" cy="656133"/>
            </a:xfrm>
            <a:custGeom>
              <a:avLst/>
              <a:gdLst>
                <a:gd name="connsiteX0" fmla="*/ 19107 w 160051"/>
                <a:gd name="connsiteY0" fmla="*/ 13 h 656133"/>
                <a:gd name="connsiteX1" fmla="*/ 23870 w 160051"/>
                <a:gd name="connsiteY1" fmla="*/ 234963 h 656133"/>
                <a:gd name="connsiteX2" fmla="*/ 57 w 160051"/>
                <a:gd name="connsiteY2" fmla="*/ 315925 h 656133"/>
                <a:gd name="connsiteX3" fmla="*/ 31807 w 160051"/>
                <a:gd name="connsiteY3" fmla="*/ 404825 h 656133"/>
                <a:gd name="connsiteX4" fmla="*/ 17520 w 160051"/>
                <a:gd name="connsiteY4" fmla="*/ 460388 h 656133"/>
                <a:gd name="connsiteX5" fmla="*/ 31807 w 160051"/>
                <a:gd name="connsiteY5" fmla="*/ 565163 h 656133"/>
                <a:gd name="connsiteX6" fmla="*/ 31807 w 160051"/>
                <a:gd name="connsiteY6" fmla="*/ 631838 h 656133"/>
                <a:gd name="connsiteX7" fmla="*/ 98482 w 160051"/>
                <a:gd name="connsiteY7" fmla="*/ 627075 h 656133"/>
                <a:gd name="connsiteX8" fmla="*/ 98482 w 160051"/>
                <a:gd name="connsiteY8" fmla="*/ 609613 h 656133"/>
                <a:gd name="connsiteX9" fmla="*/ 155632 w 160051"/>
                <a:gd name="connsiteY9" fmla="*/ 473088 h 656133"/>
                <a:gd name="connsiteX10" fmla="*/ 154045 w 160051"/>
                <a:gd name="connsiteY10" fmla="*/ 452450 h 656133"/>
                <a:gd name="connsiteX11" fmla="*/ 136582 w 160051"/>
                <a:gd name="connsiteY11" fmla="*/ 506425 h 656133"/>
                <a:gd name="connsiteX12" fmla="*/ 66732 w 160051"/>
                <a:gd name="connsiteY12" fmla="*/ 654063 h 656133"/>
                <a:gd name="connsiteX13" fmla="*/ 38157 w 160051"/>
                <a:gd name="connsiteY13" fmla="*/ 582625 h 656133"/>
                <a:gd name="connsiteX14" fmla="*/ 39745 w 160051"/>
                <a:gd name="connsiteY14" fmla="*/ 439750 h 656133"/>
                <a:gd name="connsiteX15" fmla="*/ 11170 w 160051"/>
                <a:gd name="connsiteY15" fmla="*/ 331800 h 656133"/>
                <a:gd name="connsiteX16" fmla="*/ 33395 w 160051"/>
                <a:gd name="connsiteY16" fmla="*/ 246075 h 656133"/>
                <a:gd name="connsiteX17" fmla="*/ 19107 w 160051"/>
                <a:gd name="connsiteY17" fmla="*/ 13 h 656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0051" h="656133">
                  <a:moveTo>
                    <a:pt x="19107" y="13"/>
                  </a:moveTo>
                  <a:cubicBezTo>
                    <a:pt x="17520" y="-1839"/>
                    <a:pt x="27045" y="182311"/>
                    <a:pt x="23870" y="234963"/>
                  </a:cubicBezTo>
                  <a:cubicBezTo>
                    <a:pt x="20695" y="287615"/>
                    <a:pt x="-1266" y="287615"/>
                    <a:pt x="57" y="315925"/>
                  </a:cubicBezTo>
                  <a:cubicBezTo>
                    <a:pt x="1380" y="344235"/>
                    <a:pt x="28897" y="380748"/>
                    <a:pt x="31807" y="404825"/>
                  </a:cubicBezTo>
                  <a:cubicBezTo>
                    <a:pt x="34718" y="428902"/>
                    <a:pt x="17520" y="433665"/>
                    <a:pt x="17520" y="460388"/>
                  </a:cubicBezTo>
                  <a:cubicBezTo>
                    <a:pt x="17520" y="487111"/>
                    <a:pt x="29426" y="536588"/>
                    <a:pt x="31807" y="565163"/>
                  </a:cubicBezTo>
                  <a:cubicBezTo>
                    <a:pt x="34188" y="593738"/>
                    <a:pt x="20694" y="621519"/>
                    <a:pt x="31807" y="631838"/>
                  </a:cubicBezTo>
                  <a:cubicBezTo>
                    <a:pt x="42920" y="642157"/>
                    <a:pt x="87370" y="630779"/>
                    <a:pt x="98482" y="627075"/>
                  </a:cubicBezTo>
                  <a:cubicBezTo>
                    <a:pt x="109594" y="623371"/>
                    <a:pt x="88957" y="635277"/>
                    <a:pt x="98482" y="609613"/>
                  </a:cubicBezTo>
                  <a:cubicBezTo>
                    <a:pt x="108007" y="583949"/>
                    <a:pt x="146371" y="499282"/>
                    <a:pt x="155632" y="473088"/>
                  </a:cubicBezTo>
                  <a:cubicBezTo>
                    <a:pt x="164893" y="446894"/>
                    <a:pt x="157220" y="446894"/>
                    <a:pt x="154045" y="452450"/>
                  </a:cubicBezTo>
                  <a:cubicBezTo>
                    <a:pt x="150870" y="458006"/>
                    <a:pt x="151134" y="472823"/>
                    <a:pt x="136582" y="506425"/>
                  </a:cubicBezTo>
                  <a:cubicBezTo>
                    <a:pt x="122030" y="540027"/>
                    <a:pt x="83136" y="641363"/>
                    <a:pt x="66732" y="654063"/>
                  </a:cubicBezTo>
                  <a:cubicBezTo>
                    <a:pt x="50328" y="666763"/>
                    <a:pt x="42655" y="618344"/>
                    <a:pt x="38157" y="582625"/>
                  </a:cubicBezTo>
                  <a:cubicBezTo>
                    <a:pt x="33659" y="546906"/>
                    <a:pt x="44243" y="481554"/>
                    <a:pt x="39745" y="439750"/>
                  </a:cubicBezTo>
                  <a:cubicBezTo>
                    <a:pt x="35247" y="397946"/>
                    <a:pt x="12228" y="364079"/>
                    <a:pt x="11170" y="331800"/>
                  </a:cubicBezTo>
                  <a:cubicBezTo>
                    <a:pt x="10112" y="299521"/>
                    <a:pt x="31278" y="298727"/>
                    <a:pt x="33395" y="246075"/>
                  </a:cubicBezTo>
                  <a:cubicBezTo>
                    <a:pt x="35512" y="193423"/>
                    <a:pt x="20694" y="1865"/>
                    <a:pt x="19107" y="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EB4AB000-3D37-4386-BD6B-BE469B9C9797}"/>
                </a:ext>
              </a:extLst>
            </p:cNvPr>
            <p:cNvSpPr/>
            <p:nvPr/>
          </p:nvSpPr>
          <p:spPr>
            <a:xfrm>
              <a:off x="4062336" y="1602665"/>
              <a:ext cx="126336" cy="533680"/>
            </a:xfrm>
            <a:custGeom>
              <a:avLst/>
              <a:gdLst>
                <a:gd name="connsiteX0" fmla="*/ 125489 w 126336"/>
                <a:gd name="connsiteY0" fmla="*/ 710 h 533680"/>
                <a:gd name="connsiteX1" fmla="*/ 82627 w 126336"/>
                <a:gd name="connsiteY1" fmla="*/ 299160 h 533680"/>
                <a:gd name="connsiteX2" fmla="*/ 77 w 126336"/>
                <a:gd name="connsiteY2" fmla="*/ 532523 h 533680"/>
                <a:gd name="connsiteX3" fmla="*/ 68339 w 126336"/>
                <a:gd name="connsiteY3" fmla="*/ 381710 h 533680"/>
                <a:gd name="connsiteX4" fmla="*/ 106439 w 126336"/>
                <a:gd name="connsiteY4" fmla="*/ 219785 h 533680"/>
                <a:gd name="connsiteX5" fmla="*/ 125489 w 126336"/>
                <a:gd name="connsiteY5" fmla="*/ 710 h 533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36" h="533680">
                  <a:moveTo>
                    <a:pt x="125489" y="710"/>
                  </a:moveTo>
                  <a:cubicBezTo>
                    <a:pt x="121520" y="13939"/>
                    <a:pt x="103529" y="210525"/>
                    <a:pt x="82627" y="299160"/>
                  </a:cubicBezTo>
                  <a:cubicBezTo>
                    <a:pt x="61725" y="387795"/>
                    <a:pt x="2458" y="518765"/>
                    <a:pt x="77" y="532523"/>
                  </a:cubicBezTo>
                  <a:cubicBezTo>
                    <a:pt x="-2304" y="546281"/>
                    <a:pt x="50612" y="433833"/>
                    <a:pt x="68339" y="381710"/>
                  </a:cubicBezTo>
                  <a:cubicBezTo>
                    <a:pt x="86066" y="329587"/>
                    <a:pt x="94004" y="276935"/>
                    <a:pt x="106439" y="219785"/>
                  </a:cubicBezTo>
                  <a:cubicBezTo>
                    <a:pt x="118874" y="162635"/>
                    <a:pt x="129458" y="-12519"/>
                    <a:pt x="125489" y="7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B417F3B6-5975-418B-B0DF-F8187176C06E}"/>
                </a:ext>
              </a:extLst>
            </p:cNvPr>
            <p:cNvSpPr/>
            <p:nvPr/>
          </p:nvSpPr>
          <p:spPr>
            <a:xfrm>
              <a:off x="4034394" y="1812734"/>
              <a:ext cx="100827" cy="269894"/>
            </a:xfrm>
            <a:custGeom>
              <a:avLst/>
              <a:gdLst>
                <a:gd name="connsiteX0" fmla="*/ 35956 w 100827"/>
                <a:gd name="connsiteY0" fmla="*/ 191 h 269894"/>
                <a:gd name="connsiteX1" fmla="*/ 91519 w 100827"/>
                <a:gd name="connsiteY1" fmla="*/ 85916 h 269894"/>
                <a:gd name="connsiteX2" fmla="*/ 74056 w 100827"/>
                <a:gd name="connsiteY2" fmla="*/ 168466 h 269894"/>
                <a:gd name="connsiteX3" fmla="*/ 37544 w 100827"/>
                <a:gd name="connsiteY3" fmla="*/ 244666 h 269894"/>
                <a:gd name="connsiteX4" fmla="*/ 1031 w 100827"/>
                <a:gd name="connsiteY4" fmla="*/ 268479 h 269894"/>
                <a:gd name="connsiteX5" fmla="*/ 15319 w 100827"/>
                <a:gd name="connsiteY5" fmla="*/ 262129 h 269894"/>
                <a:gd name="connsiteX6" fmla="*/ 69294 w 100827"/>
                <a:gd name="connsiteY6" fmla="*/ 220854 h 269894"/>
                <a:gd name="connsiteX7" fmla="*/ 88344 w 100827"/>
                <a:gd name="connsiteY7" fmla="*/ 155766 h 269894"/>
                <a:gd name="connsiteX8" fmla="*/ 99456 w 100827"/>
                <a:gd name="connsiteY8" fmla="*/ 65279 h 269894"/>
                <a:gd name="connsiteX9" fmla="*/ 35956 w 100827"/>
                <a:gd name="connsiteY9" fmla="*/ 191 h 269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827" h="269894">
                  <a:moveTo>
                    <a:pt x="35956" y="191"/>
                  </a:moveTo>
                  <a:cubicBezTo>
                    <a:pt x="34633" y="3630"/>
                    <a:pt x="85169" y="57870"/>
                    <a:pt x="91519" y="85916"/>
                  </a:cubicBezTo>
                  <a:cubicBezTo>
                    <a:pt x="97869" y="113962"/>
                    <a:pt x="83052" y="142008"/>
                    <a:pt x="74056" y="168466"/>
                  </a:cubicBezTo>
                  <a:cubicBezTo>
                    <a:pt x="65060" y="194924"/>
                    <a:pt x="49715" y="227997"/>
                    <a:pt x="37544" y="244666"/>
                  </a:cubicBezTo>
                  <a:cubicBezTo>
                    <a:pt x="25373" y="261335"/>
                    <a:pt x="4735" y="265569"/>
                    <a:pt x="1031" y="268479"/>
                  </a:cubicBezTo>
                  <a:cubicBezTo>
                    <a:pt x="-2673" y="271390"/>
                    <a:pt x="3942" y="270066"/>
                    <a:pt x="15319" y="262129"/>
                  </a:cubicBezTo>
                  <a:cubicBezTo>
                    <a:pt x="26696" y="254192"/>
                    <a:pt x="57123" y="238581"/>
                    <a:pt x="69294" y="220854"/>
                  </a:cubicBezTo>
                  <a:cubicBezTo>
                    <a:pt x="81465" y="203127"/>
                    <a:pt x="83317" y="181695"/>
                    <a:pt x="88344" y="155766"/>
                  </a:cubicBezTo>
                  <a:cubicBezTo>
                    <a:pt x="93371" y="129837"/>
                    <a:pt x="104748" y="90150"/>
                    <a:pt x="99456" y="65279"/>
                  </a:cubicBezTo>
                  <a:cubicBezTo>
                    <a:pt x="94164" y="40408"/>
                    <a:pt x="37279" y="-3248"/>
                    <a:pt x="3595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D9476E52-A051-4EC6-A269-B4A745E94EBB}"/>
                </a:ext>
              </a:extLst>
            </p:cNvPr>
            <p:cNvSpPr/>
            <p:nvPr/>
          </p:nvSpPr>
          <p:spPr>
            <a:xfrm>
              <a:off x="4018148" y="1814011"/>
              <a:ext cx="105313" cy="62454"/>
            </a:xfrm>
            <a:custGeom>
              <a:avLst/>
              <a:gdLst>
                <a:gd name="connsiteX0" fmla="*/ 104590 w 105313"/>
                <a:gd name="connsiteY0" fmla="*/ 62414 h 62454"/>
                <a:gd name="connsiteX1" fmla="*/ 36327 w 105313"/>
                <a:gd name="connsiteY1" fmla="*/ 14789 h 62454"/>
                <a:gd name="connsiteX2" fmla="*/ 12515 w 105313"/>
                <a:gd name="connsiteY2" fmla="*/ 41777 h 62454"/>
                <a:gd name="connsiteX3" fmla="*/ 1402 w 105313"/>
                <a:gd name="connsiteY3" fmla="*/ 52889 h 62454"/>
                <a:gd name="connsiteX4" fmla="*/ 4577 w 105313"/>
                <a:gd name="connsiteY4" fmla="*/ 17964 h 62454"/>
                <a:gd name="connsiteX5" fmla="*/ 41090 w 105313"/>
                <a:gd name="connsiteY5" fmla="*/ 2089 h 62454"/>
                <a:gd name="connsiteX6" fmla="*/ 71252 w 105313"/>
                <a:gd name="connsiteY6" fmla="*/ 5264 h 62454"/>
                <a:gd name="connsiteX7" fmla="*/ 104590 w 105313"/>
                <a:gd name="connsiteY7" fmla="*/ 62414 h 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13" h="62454">
                  <a:moveTo>
                    <a:pt x="104590" y="62414"/>
                  </a:moveTo>
                  <a:cubicBezTo>
                    <a:pt x="98769" y="64002"/>
                    <a:pt x="51673" y="18228"/>
                    <a:pt x="36327" y="14789"/>
                  </a:cubicBezTo>
                  <a:cubicBezTo>
                    <a:pt x="20981" y="11349"/>
                    <a:pt x="18336" y="35427"/>
                    <a:pt x="12515" y="41777"/>
                  </a:cubicBezTo>
                  <a:cubicBezTo>
                    <a:pt x="6694" y="48127"/>
                    <a:pt x="2725" y="56858"/>
                    <a:pt x="1402" y="52889"/>
                  </a:cubicBezTo>
                  <a:cubicBezTo>
                    <a:pt x="79" y="48920"/>
                    <a:pt x="-2038" y="26431"/>
                    <a:pt x="4577" y="17964"/>
                  </a:cubicBezTo>
                  <a:cubicBezTo>
                    <a:pt x="11192" y="9497"/>
                    <a:pt x="29978" y="4206"/>
                    <a:pt x="41090" y="2089"/>
                  </a:cubicBezTo>
                  <a:cubicBezTo>
                    <a:pt x="52202" y="-28"/>
                    <a:pt x="63050" y="-2409"/>
                    <a:pt x="71252" y="5264"/>
                  </a:cubicBezTo>
                  <a:cubicBezTo>
                    <a:pt x="79454" y="12937"/>
                    <a:pt x="110411" y="60826"/>
                    <a:pt x="104590" y="624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70605D66-3BD2-4E1B-870A-6EF36031F16B}"/>
                </a:ext>
              </a:extLst>
            </p:cNvPr>
            <p:cNvSpPr/>
            <p:nvPr/>
          </p:nvSpPr>
          <p:spPr>
            <a:xfrm>
              <a:off x="4093841" y="1598129"/>
              <a:ext cx="169482" cy="755716"/>
            </a:xfrm>
            <a:custGeom>
              <a:avLst/>
              <a:gdLst>
                <a:gd name="connsiteX0" fmla="*/ 95572 w 169482"/>
                <a:gd name="connsiteY0" fmla="*/ 484 h 755716"/>
                <a:gd name="connsiteX1" fmla="*/ 140022 w 169482"/>
                <a:gd name="connsiteY1" fmla="*/ 159234 h 755716"/>
                <a:gd name="connsiteX2" fmla="*/ 144784 w 169482"/>
                <a:gd name="connsiteY2" fmla="*/ 348146 h 755716"/>
                <a:gd name="connsiteX3" fmla="*/ 49534 w 169482"/>
                <a:gd name="connsiteY3" fmla="*/ 516421 h 755716"/>
                <a:gd name="connsiteX4" fmla="*/ 13022 w 169482"/>
                <a:gd name="connsiteY4" fmla="*/ 613259 h 755716"/>
                <a:gd name="connsiteX5" fmla="*/ 52709 w 169482"/>
                <a:gd name="connsiteY5" fmla="*/ 754546 h 755716"/>
                <a:gd name="connsiteX6" fmla="*/ 322 w 169482"/>
                <a:gd name="connsiteY6" fmla="*/ 671996 h 755716"/>
                <a:gd name="connsiteX7" fmla="*/ 82872 w 169482"/>
                <a:gd name="connsiteY7" fmla="*/ 522771 h 755716"/>
                <a:gd name="connsiteX8" fmla="*/ 163834 w 169482"/>
                <a:gd name="connsiteY8" fmla="*/ 337034 h 755716"/>
                <a:gd name="connsiteX9" fmla="*/ 159072 w 169482"/>
                <a:gd name="connsiteY9" fmla="*/ 117959 h 755716"/>
                <a:gd name="connsiteX10" fmla="*/ 95572 w 169482"/>
                <a:gd name="connsiteY10" fmla="*/ 484 h 755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482" h="755716">
                  <a:moveTo>
                    <a:pt x="95572" y="484"/>
                  </a:moveTo>
                  <a:cubicBezTo>
                    <a:pt x="92397" y="7363"/>
                    <a:pt x="131820" y="101290"/>
                    <a:pt x="140022" y="159234"/>
                  </a:cubicBezTo>
                  <a:cubicBezTo>
                    <a:pt x="148224" y="217178"/>
                    <a:pt x="159865" y="288615"/>
                    <a:pt x="144784" y="348146"/>
                  </a:cubicBezTo>
                  <a:cubicBezTo>
                    <a:pt x="129703" y="407677"/>
                    <a:pt x="71494" y="472236"/>
                    <a:pt x="49534" y="516421"/>
                  </a:cubicBezTo>
                  <a:cubicBezTo>
                    <a:pt x="27574" y="560607"/>
                    <a:pt x="12493" y="573572"/>
                    <a:pt x="13022" y="613259"/>
                  </a:cubicBezTo>
                  <a:cubicBezTo>
                    <a:pt x="13551" y="652946"/>
                    <a:pt x="54826" y="744757"/>
                    <a:pt x="52709" y="754546"/>
                  </a:cubicBezTo>
                  <a:cubicBezTo>
                    <a:pt x="50592" y="764335"/>
                    <a:pt x="-4705" y="710625"/>
                    <a:pt x="322" y="671996"/>
                  </a:cubicBezTo>
                  <a:cubicBezTo>
                    <a:pt x="5349" y="633367"/>
                    <a:pt x="55620" y="578598"/>
                    <a:pt x="82872" y="522771"/>
                  </a:cubicBezTo>
                  <a:cubicBezTo>
                    <a:pt x="110124" y="466944"/>
                    <a:pt x="151134" y="404503"/>
                    <a:pt x="163834" y="337034"/>
                  </a:cubicBezTo>
                  <a:cubicBezTo>
                    <a:pt x="176534" y="269565"/>
                    <a:pt x="164628" y="174580"/>
                    <a:pt x="159072" y="117959"/>
                  </a:cubicBezTo>
                  <a:cubicBezTo>
                    <a:pt x="153516" y="61338"/>
                    <a:pt x="98747" y="-6395"/>
                    <a:pt x="95572" y="4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68F7CB68-DEFC-4F61-9079-21575A394C0C}"/>
                </a:ext>
              </a:extLst>
            </p:cNvPr>
            <p:cNvSpPr/>
            <p:nvPr/>
          </p:nvSpPr>
          <p:spPr>
            <a:xfrm>
              <a:off x="4087800" y="2193913"/>
              <a:ext cx="216023" cy="229063"/>
            </a:xfrm>
            <a:custGeom>
              <a:avLst/>
              <a:gdLst>
                <a:gd name="connsiteX0" fmla="*/ 215913 w 216023"/>
                <a:gd name="connsiteY0" fmla="*/ 12 h 229063"/>
                <a:gd name="connsiteX1" fmla="*/ 131775 w 216023"/>
                <a:gd name="connsiteY1" fmla="*/ 134950 h 229063"/>
                <a:gd name="connsiteX2" fmla="*/ 87325 w 216023"/>
                <a:gd name="connsiteY2" fmla="*/ 195275 h 229063"/>
                <a:gd name="connsiteX3" fmla="*/ 13 w 216023"/>
                <a:gd name="connsiteY3" fmla="*/ 228612 h 229063"/>
                <a:gd name="connsiteX4" fmla="*/ 80975 w 216023"/>
                <a:gd name="connsiteY4" fmla="*/ 209562 h 229063"/>
                <a:gd name="connsiteX5" fmla="*/ 112725 w 216023"/>
                <a:gd name="connsiteY5" fmla="*/ 142887 h 229063"/>
                <a:gd name="connsiteX6" fmla="*/ 215913 w 216023"/>
                <a:gd name="connsiteY6" fmla="*/ 12 h 22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23" h="229063">
                  <a:moveTo>
                    <a:pt x="215913" y="12"/>
                  </a:moveTo>
                  <a:cubicBezTo>
                    <a:pt x="219088" y="-1311"/>
                    <a:pt x="153206" y="102406"/>
                    <a:pt x="131775" y="134950"/>
                  </a:cubicBezTo>
                  <a:cubicBezTo>
                    <a:pt x="110344" y="167494"/>
                    <a:pt x="109285" y="179665"/>
                    <a:pt x="87325" y="195275"/>
                  </a:cubicBezTo>
                  <a:cubicBezTo>
                    <a:pt x="65365" y="210885"/>
                    <a:pt x="1071" y="226231"/>
                    <a:pt x="13" y="228612"/>
                  </a:cubicBezTo>
                  <a:cubicBezTo>
                    <a:pt x="-1045" y="230993"/>
                    <a:pt x="62190" y="223850"/>
                    <a:pt x="80975" y="209562"/>
                  </a:cubicBezTo>
                  <a:cubicBezTo>
                    <a:pt x="99760" y="195274"/>
                    <a:pt x="98173" y="177812"/>
                    <a:pt x="112725" y="142887"/>
                  </a:cubicBezTo>
                  <a:cubicBezTo>
                    <a:pt x="127277" y="107962"/>
                    <a:pt x="212738" y="1335"/>
                    <a:pt x="215913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EB480EA4-D866-42DE-9BEF-08E0E5358833}"/>
                </a:ext>
              </a:extLst>
            </p:cNvPr>
            <p:cNvSpPr/>
            <p:nvPr/>
          </p:nvSpPr>
          <p:spPr>
            <a:xfrm>
              <a:off x="4070865" y="2182797"/>
              <a:ext cx="182127" cy="238311"/>
            </a:xfrm>
            <a:custGeom>
              <a:avLst/>
              <a:gdLst>
                <a:gd name="connsiteX0" fmla="*/ 182048 w 182127"/>
                <a:gd name="connsiteY0" fmla="*/ 16 h 238311"/>
                <a:gd name="connsiteX1" fmla="*/ 102673 w 182127"/>
                <a:gd name="connsiteY1" fmla="*/ 147653 h 238311"/>
                <a:gd name="connsiteX2" fmla="*/ 1073 w 182127"/>
                <a:gd name="connsiteY2" fmla="*/ 230203 h 238311"/>
                <a:gd name="connsiteX3" fmla="*/ 50285 w 182127"/>
                <a:gd name="connsiteY3" fmla="*/ 230203 h 238311"/>
                <a:gd name="connsiteX4" fmla="*/ 66160 w 182127"/>
                <a:gd name="connsiteY4" fmla="*/ 185753 h 238311"/>
                <a:gd name="connsiteX5" fmla="*/ 88385 w 182127"/>
                <a:gd name="connsiteY5" fmla="*/ 138128 h 238311"/>
                <a:gd name="connsiteX6" fmla="*/ 182048 w 182127"/>
                <a:gd name="connsiteY6" fmla="*/ 16 h 23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127" h="238311">
                  <a:moveTo>
                    <a:pt x="182048" y="16"/>
                  </a:moveTo>
                  <a:cubicBezTo>
                    <a:pt x="184429" y="1603"/>
                    <a:pt x="132836" y="109288"/>
                    <a:pt x="102673" y="147653"/>
                  </a:cubicBezTo>
                  <a:cubicBezTo>
                    <a:pt x="72510" y="186018"/>
                    <a:pt x="9804" y="216445"/>
                    <a:pt x="1073" y="230203"/>
                  </a:cubicBezTo>
                  <a:cubicBezTo>
                    <a:pt x="-7658" y="243961"/>
                    <a:pt x="39437" y="237611"/>
                    <a:pt x="50285" y="230203"/>
                  </a:cubicBezTo>
                  <a:cubicBezTo>
                    <a:pt x="61133" y="222795"/>
                    <a:pt x="59810" y="201099"/>
                    <a:pt x="66160" y="185753"/>
                  </a:cubicBezTo>
                  <a:cubicBezTo>
                    <a:pt x="72510" y="170407"/>
                    <a:pt x="70393" y="166438"/>
                    <a:pt x="88385" y="138128"/>
                  </a:cubicBezTo>
                  <a:cubicBezTo>
                    <a:pt x="106377" y="109818"/>
                    <a:pt x="179667" y="-1571"/>
                    <a:pt x="182048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21904CC1-C074-4B93-AA57-378629A69E09}"/>
                </a:ext>
              </a:extLst>
            </p:cNvPr>
            <p:cNvSpPr/>
            <p:nvPr/>
          </p:nvSpPr>
          <p:spPr>
            <a:xfrm>
              <a:off x="4105629" y="2234899"/>
              <a:ext cx="96782" cy="90919"/>
            </a:xfrm>
            <a:custGeom>
              <a:avLst/>
              <a:gdLst>
                <a:gd name="connsiteX0" fmla="*/ 96484 w 96782"/>
                <a:gd name="connsiteY0" fmla="*/ 6651 h 90919"/>
                <a:gd name="connsiteX1" fmla="*/ 63146 w 96782"/>
                <a:gd name="connsiteY1" fmla="*/ 66976 h 90919"/>
                <a:gd name="connsiteX2" fmla="*/ 39334 w 96782"/>
                <a:gd name="connsiteY2" fmla="*/ 24114 h 90919"/>
                <a:gd name="connsiteX3" fmla="*/ 1234 w 96782"/>
                <a:gd name="connsiteY3" fmla="*/ 301 h 90919"/>
                <a:gd name="connsiteX4" fmla="*/ 12346 w 96782"/>
                <a:gd name="connsiteY4" fmla="*/ 39989 h 90919"/>
                <a:gd name="connsiteX5" fmla="*/ 42509 w 96782"/>
                <a:gd name="connsiteY5" fmla="*/ 90789 h 90919"/>
                <a:gd name="connsiteX6" fmla="*/ 96484 w 96782"/>
                <a:gd name="connsiteY6" fmla="*/ 6651 h 9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782" h="90919">
                  <a:moveTo>
                    <a:pt x="96484" y="6651"/>
                  </a:moveTo>
                  <a:cubicBezTo>
                    <a:pt x="99923" y="2682"/>
                    <a:pt x="72671" y="64066"/>
                    <a:pt x="63146" y="66976"/>
                  </a:cubicBezTo>
                  <a:cubicBezTo>
                    <a:pt x="53621" y="69886"/>
                    <a:pt x="49653" y="35227"/>
                    <a:pt x="39334" y="24114"/>
                  </a:cubicBezTo>
                  <a:cubicBezTo>
                    <a:pt x="29015" y="13001"/>
                    <a:pt x="5732" y="-2345"/>
                    <a:pt x="1234" y="301"/>
                  </a:cubicBezTo>
                  <a:cubicBezTo>
                    <a:pt x="-3264" y="2947"/>
                    <a:pt x="5467" y="24908"/>
                    <a:pt x="12346" y="39989"/>
                  </a:cubicBezTo>
                  <a:cubicBezTo>
                    <a:pt x="19225" y="55070"/>
                    <a:pt x="30338" y="93435"/>
                    <a:pt x="42509" y="90789"/>
                  </a:cubicBezTo>
                  <a:cubicBezTo>
                    <a:pt x="54680" y="88143"/>
                    <a:pt x="93045" y="10620"/>
                    <a:pt x="96484" y="66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E67C3579-54FA-471D-A347-E3004BE18D7F}"/>
                </a:ext>
              </a:extLst>
            </p:cNvPr>
            <p:cNvSpPr/>
            <p:nvPr/>
          </p:nvSpPr>
          <p:spPr>
            <a:xfrm>
              <a:off x="4111507" y="1434316"/>
              <a:ext cx="82477" cy="483253"/>
            </a:xfrm>
            <a:custGeom>
              <a:avLst/>
              <a:gdLst>
                <a:gd name="connsiteX0" fmla="*/ 79493 w 82477"/>
                <a:gd name="connsiteY0" fmla="*/ 784 h 483253"/>
                <a:gd name="connsiteX1" fmla="*/ 46156 w 82477"/>
                <a:gd name="connsiteY1" fmla="*/ 102384 h 483253"/>
                <a:gd name="connsiteX2" fmla="*/ 23931 w 82477"/>
                <a:gd name="connsiteY2" fmla="*/ 232559 h 483253"/>
                <a:gd name="connsiteX3" fmla="*/ 41393 w 82477"/>
                <a:gd name="connsiteY3" fmla="*/ 334159 h 483253"/>
                <a:gd name="connsiteX4" fmla="*/ 25518 w 82477"/>
                <a:gd name="connsiteY4" fmla="*/ 481797 h 483253"/>
                <a:gd name="connsiteX5" fmla="*/ 42981 w 82477"/>
                <a:gd name="connsiteY5" fmla="*/ 405597 h 483253"/>
                <a:gd name="connsiteX6" fmla="*/ 15993 w 82477"/>
                <a:gd name="connsiteY6" fmla="*/ 338922 h 483253"/>
                <a:gd name="connsiteX7" fmla="*/ 118 w 82477"/>
                <a:gd name="connsiteY7" fmla="*/ 267484 h 483253"/>
                <a:gd name="connsiteX8" fmla="*/ 23931 w 82477"/>
                <a:gd name="connsiteY8" fmla="*/ 194459 h 483253"/>
                <a:gd name="connsiteX9" fmla="*/ 9643 w 82477"/>
                <a:gd name="connsiteY9" fmla="*/ 146834 h 483253"/>
                <a:gd name="connsiteX10" fmla="*/ 73143 w 82477"/>
                <a:gd name="connsiteY10" fmla="*/ 59522 h 483253"/>
                <a:gd name="connsiteX11" fmla="*/ 79493 w 82477"/>
                <a:gd name="connsiteY11" fmla="*/ 784 h 483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477" h="483253">
                  <a:moveTo>
                    <a:pt x="79493" y="784"/>
                  </a:moveTo>
                  <a:cubicBezTo>
                    <a:pt x="74995" y="7928"/>
                    <a:pt x="55416" y="63755"/>
                    <a:pt x="46156" y="102384"/>
                  </a:cubicBezTo>
                  <a:cubicBezTo>
                    <a:pt x="36896" y="141013"/>
                    <a:pt x="24725" y="193930"/>
                    <a:pt x="23931" y="232559"/>
                  </a:cubicBezTo>
                  <a:cubicBezTo>
                    <a:pt x="23137" y="271188"/>
                    <a:pt x="41129" y="292619"/>
                    <a:pt x="41393" y="334159"/>
                  </a:cubicBezTo>
                  <a:cubicBezTo>
                    <a:pt x="41657" y="375699"/>
                    <a:pt x="25253" y="469891"/>
                    <a:pt x="25518" y="481797"/>
                  </a:cubicBezTo>
                  <a:cubicBezTo>
                    <a:pt x="25783" y="493703"/>
                    <a:pt x="44569" y="429410"/>
                    <a:pt x="42981" y="405597"/>
                  </a:cubicBezTo>
                  <a:cubicBezTo>
                    <a:pt x="41393" y="381784"/>
                    <a:pt x="23137" y="361941"/>
                    <a:pt x="15993" y="338922"/>
                  </a:cubicBezTo>
                  <a:cubicBezTo>
                    <a:pt x="8849" y="315903"/>
                    <a:pt x="-1205" y="291561"/>
                    <a:pt x="118" y="267484"/>
                  </a:cubicBezTo>
                  <a:cubicBezTo>
                    <a:pt x="1441" y="243407"/>
                    <a:pt x="22343" y="214567"/>
                    <a:pt x="23931" y="194459"/>
                  </a:cubicBezTo>
                  <a:cubicBezTo>
                    <a:pt x="25518" y="174351"/>
                    <a:pt x="1441" y="169323"/>
                    <a:pt x="9643" y="146834"/>
                  </a:cubicBezTo>
                  <a:cubicBezTo>
                    <a:pt x="17845" y="124345"/>
                    <a:pt x="61766" y="82012"/>
                    <a:pt x="73143" y="59522"/>
                  </a:cubicBezTo>
                  <a:cubicBezTo>
                    <a:pt x="84520" y="37033"/>
                    <a:pt x="83991" y="-6360"/>
                    <a:pt x="79493" y="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1321F123-4BAD-4972-A0FA-AE85FF7CFF7D}"/>
                </a:ext>
              </a:extLst>
            </p:cNvPr>
            <p:cNvSpPr/>
            <p:nvPr/>
          </p:nvSpPr>
          <p:spPr>
            <a:xfrm>
              <a:off x="4233079" y="887642"/>
              <a:ext cx="297246" cy="878092"/>
            </a:xfrm>
            <a:custGeom>
              <a:avLst/>
              <a:gdLst>
                <a:gd name="connsiteX0" fmla="*/ 2371 w 297246"/>
                <a:gd name="connsiteY0" fmla="*/ 737958 h 878092"/>
                <a:gd name="connsiteX1" fmla="*/ 184934 w 297246"/>
                <a:gd name="connsiteY1" fmla="*/ 671283 h 878092"/>
                <a:gd name="connsiteX2" fmla="*/ 264309 w 297246"/>
                <a:gd name="connsiteY2" fmla="*/ 501421 h 878092"/>
                <a:gd name="connsiteX3" fmla="*/ 253196 w 297246"/>
                <a:gd name="connsiteY3" fmla="*/ 291871 h 878092"/>
                <a:gd name="connsiteX4" fmla="*/ 143659 w 297246"/>
                <a:gd name="connsiteY4" fmla="*/ 23583 h 878092"/>
                <a:gd name="connsiteX5" fmla="*/ 137309 w 297246"/>
                <a:gd name="connsiteY5" fmla="*/ 12471 h 878092"/>
                <a:gd name="connsiteX6" fmla="*/ 170646 w 297246"/>
                <a:gd name="connsiteY6" fmla="*/ 14058 h 878092"/>
                <a:gd name="connsiteX7" fmla="*/ 211921 w 297246"/>
                <a:gd name="connsiteY7" fmla="*/ 93433 h 878092"/>
                <a:gd name="connsiteX8" fmla="*/ 211921 w 297246"/>
                <a:gd name="connsiteY8" fmla="*/ 250596 h 878092"/>
                <a:gd name="connsiteX9" fmla="*/ 275421 w 297246"/>
                <a:gd name="connsiteY9" fmla="*/ 409346 h 878092"/>
                <a:gd name="connsiteX10" fmla="*/ 289709 w 297246"/>
                <a:gd name="connsiteY10" fmla="*/ 515708 h 878092"/>
                <a:gd name="connsiteX11" fmla="*/ 164296 w 297246"/>
                <a:gd name="connsiteY11" fmla="*/ 617308 h 878092"/>
                <a:gd name="connsiteX12" fmla="*/ 111909 w 297246"/>
                <a:gd name="connsiteY12" fmla="*/ 704621 h 878092"/>
                <a:gd name="connsiteX13" fmla="*/ 81746 w 297246"/>
                <a:gd name="connsiteY13" fmla="*/ 822096 h 878092"/>
                <a:gd name="connsiteX14" fmla="*/ 59521 w 297246"/>
                <a:gd name="connsiteY14" fmla="*/ 877658 h 878092"/>
                <a:gd name="connsiteX15" fmla="*/ 76984 w 297246"/>
                <a:gd name="connsiteY15" fmla="*/ 795108 h 878092"/>
                <a:gd name="connsiteX16" fmla="*/ 2371 w 297246"/>
                <a:gd name="connsiteY16" fmla="*/ 737958 h 87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97246" h="878092">
                  <a:moveTo>
                    <a:pt x="2371" y="737958"/>
                  </a:moveTo>
                  <a:cubicBezTo>
                    <a:pt x="20363" y="717320"/>
                    <a:pt x="141278" y="710706"/>
                    <a:pt x="184934" y="671283"/>
                  </a:cubicBezTo>
                  <a:cubicBezTo>
                    <a:pt x="228590" y="631860"/>
                    <a:pt x="252932" y="564656"/>
                    <a:pt x="264309" y="501421"/>
                  </a:cubicBezTo>
                  <a:cubicBezTo>
                    <a:pt x="275686" y="438186"/>
                    <a:pt x="273304" y="371511"/>
                    <a:pt x="253196" y="291871"/>
                  </a:cubicBezTo>
                  <a:cubicBezTo>
                    <a:pt x="233088" y="212231"/>
                    <a:pt x="162974" y="70150"/>
                    <a:pt x="143659" y="23583"/>
                  </a:cubicBezTo>
                  <a:cubicBezTo>
                    <a:pt x="124345" y="-22984"/>
                    <a:pt x="132811" y="14058"/>
                    <a:pt x="137309" y="12471"/>
                  </a:cubicBezTo>
                  <a:cubicBezTo>
                    <a:pt x="141807" y="10884"/>
                    <a:pt x="158211" y="564"/>
                    <a:pt x="170646" y="14058"/>
                  </a:cubicBezTo>
                  <a:cubicBezTo>
                    <a:pt x="183081" y="27552"/>
                    <a:pt x="205042" y="54010"/>
                    <a:pt x="211921" y="93433"/>
                  </a:cubicBezTo>
                  <a:cubicBezTo>
                    <a:pt x="218800" y="132856"/>
                    <a:pt x="201338" y="197944"/>
                    <a:pt x="211921" y="250596"/>
                  </a:cubicBezTo>
                  <a:cubicBezTo>
                    <a:pt x="222504" y="303248"/>
                    <a:pt x="262456" y="365161"/>
                    <a:pt x="275421" y="409346"/>
                  </a:cubicBezTo>
                  <a:cubicBezTo>
                    <a:pt x="288386" y="453531"/>
                    <a:pt x="308230" y="481048"/>
                    <a:pt x="289709" y="515708"/>
                  </a:cubicBezTo>
                  <a:cubicBezTo>
                    <a:pt x="271188" y="550368"/>
                    <a:pt x="193929" y="585822"/>
                    <a:pt x="164296" y="617308"/>
                  </a:cubicBezTo>
                  <a:cubicBezTo>
                    <a:pt x="134663" y="648794"/>
                    <a:pt x="125667" y="670490"/>
                    <a:pt x="111909" y="704621"/>
                  </a:cubicBezTo>
                  <a:cubicBezTo>
                    <a:pt x="98151" y="738752"/>
                    <a:pt x="90477" y="793257"/>
                    <a:pt x="81746" y="822096"/>
                  </a:cubicBezTo>
                  <a:cubicBezTo>
                    <a:pt x="73015" y="850936"/>
                    <a:pt x="60315" y="882156"/>
                    <a:pt x="59521" y="877658"/>
                  </a:cubicBezTo>
                  <a:cubicBezTo>
                    <a:pt x="58727" y="873160"/>
                    <a:pt x="79365" y="819185"/>
                    <a:pt x="76984" y="795108"/>
                  </a:cubicBezTo>
                  <a:cubicBezTo>
                    <a:pt x="74603" y="771031"/>
                    <a:pt x="-15621" y="758596"/>
                    <a:pt x="2371" y="7379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83283976-B556-4115-890B-792957897577}"/>
                </a:ext>
              </a:extLst>
            </p:cNvPr>
            <p:cNvSpPr/>
            <p:nvPr/>
          </p:nvSpPr>
          <p:spPr>
            <a:xfrm>
              <a:off x="4208454" y="857952"/>
              <a:ext cx="287727" cy="747810"/>
            </a:xfrm>
            <a:custGeom>
              <a:avLst/>
              <a:gdLst>
                <a:gd name="connsiteX0" fmla="*/ 204796 w 287727"/>
                <a:gd name="connsiteY0" fmla="*/ 5648 h 747810"/>
                <a:gd name="connsiteX1" fmla="*/ 230196 w 287727"/>
                <a:gd name="connsiteY1" fmla="*/ 54861 h 747810"/>
                <a:gd name="connsiteX2" fmla="*/ 287346 w 287727"/>
                <a:gd name="connsiteY2" fmla="*/ 256473 h 747810"/>
                <a:gd name="connsiteX3" fmla="*/ 246071 w 287727"/>
                <a:gd name="connsiteY3" fmla="*/ 540636 h 747810"/>
                <a:gd name="connsiteX4" fmla="*/ 88909 w 287727"/>
                <a:gd name="connsiteY4" fmla="*/ 716848 h 747810"/>
                <a:gd name="connsiteX5" fmla="*/ 9 w 287727"/>
                <a:gd name="connsiteY5" fmla="*/ 745423 h 747810"/>
                <a:gd name="connsiteX6" fmla="*/ 93671 w 287727"/>
                <a:gd name="connsiteY6" fmla="*/ 688273 h 747810"/>
                <a:gd name="connsiteX7" fmla="*/ 223846 w 287727"/>
                <a:gd name="connsiteY7" fmla="*/ 469198 h 747810"/>
                <a:gd name="connsiteX8" fmla="*/ 273059 w 287727"/>
                <a:gd name="connsiteY8" fmla="*/ 159636 h 747810"/>
                <a:gd name="connsiteX9" fmla="*/ 204796 w 287727"/>
                <a:gd name="connsiteY9" fmla="*/ 5648 h 747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727" h="747810">
                  <a:moveTo>
                    <a:pt x="204796" y="5648"/>
                  </a:moveTo>
                  <a:cubicBezTo>
                    <a:pt x="197652" y="-11814"/>
                    <a:pt x="216438" y="13057"/>
                    <a:pt x="230196" y="54861"/>
                  </a:cubicBezTo>
                  <a:cubicBezTo>
                    <a:pt x="243954" y="96665"/>
                    <a:pt x="284700" y="175511"/>
                    <a:pt x="287346" y="256473"/>
                  </a:cubicBezTo>
                  <a:cubicBezTo>
                    <a:pt x="289992" y="337435"/>
                    <a:pt x="279144" y="463907"/>
                    <a:pt x="246071" y="540636"/>
                  </a:cubicBezTo>
                  <a:cubicBezTo>
                    <a:pt x="212998" y="617365"/>
                    <a:pt x="129919" y="682717"/>
                    <a:pt x="88909" y="716848"/>
                  </a:cubicBezTo>
                  <a:cubicBezTo>
                    <a:pt x="47899" y="750979"/>
                    <a:pt x="-785" y="750185"/>
                    <a:pt x="9" y="745423"/>
                  </a:cubicBezTo>
                  <a:cubicBezTo>
                    <a:pt x="803" y="740661"/>
                    <a:pt x="56365" y="734311"/>
                    <a:pt x="93671" y="688273"/>
                  </a:cubicBezTo>
                  <a:cubicBezTo>
                    <a:pt x="130977" y="642235"/>
                    <a:pt x="193948" y="557304"/>
                    <a:pt x="223846" y="469198"/>
                  </a:cubicBezTo>
                  <a:cubicBezTo>
                    <a:pt x="253744" y="381092"/>
                    <a:pt x="274646" y="235571"/>
                    <a:pt x="273059" y="159636"/>
                  </a:cubicBezTo>
                  <a:cubicBezTo>
                    <a:pt x="271472" y="83701"/>
                    <a:pt x="211940" y="23110"/>
                    <a:pt x="204796" y="56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DF44FD23-0F71-4469-83FC-1DDC4362010F}"/>
                </a:ext>
              </a:extLst>
            </p:cNvPr>
            <p:cNvSpPr/>
            <p:nvPr/>
          </p:nvSpPr>
          <p:spPr>
            <a:xfrm>
              <a:off x="1910356" y="607887"/>
              <a:ext cx="2034720" cy="613001"/>
            </a:xfrm>
            <a:custGeom>
              <a:avLst/>
              <a:gdLst>
                <a:gd name="connsiteX0" fmla="*/ 994 w 2034720"/>
                <a:gd name="connsiteY0" fmla="*/ 519238 h 613001"/>
                <a:gd name="connsiteX1" fmla="*/ 375644 w 2034720"/>
                <a:gd name="connsiteY1" fmla="*/ 611313 h 613001"/>
                <a:gd name="connsiteX2" fmla="*/ 559794 w 2034720"/>
                <a:gd name="connsiteY2" fmla="*/ 570038 h 613001"/>
                <a:gd name="connsiteX3" fmla="*/ 940794 w 2034720"/>
                <a:gd name="connsiteY3" fmla="*/ 462088 h 613001"/>
                <a:gd name="connsiteX4" fmla="*/ 791569 w 2034720"/>
                <a:gd name="connsiteY4" fmla="*/ 487488 h 613001"/>
                <a:gd name="connsiteX5" fmla="*/ 1340844 w 2034720"/>
                <a:gd name="connsiteY5" fmla="*/ 417638 h 613001"/>
                <a:gd name="connsiteX6" fmla="*/ 1950444 w 2034720"/>
                <a:gd name="connsiteY6" fmla="*/ 414463 h 613001"/>
                <a:gd name="connsiteX7" fmla="*/ 1963144 w 2034720"/>
                <a:gd name="connsiteY7" fmla="*/ 173163 h 613001"/>
                <a:gd name="connsiteX8" fmla="*/ 1871069 w 2034720"/>
                <a:gd name="connsiteY8" fmla="*/ 1713 h 613001"/>
                <a:gd name="connsiteX9" fmla="*/ 2032994 w 2034720"/>
                <a:gd name="connsiteY9" fmla="*/ 277938 h 613001"/>
                <a:gd name="connsiteX10" fmla="*/ 1747244 w 2034720"/>
                <a:gd name="connsiteY10" fmla="*/ 293813 h 613001"/>
                <a:gd name="connsiteX11" fmla="*/ 1547219 w 2034720"/>
                <a:gd name="connsiteY11" fmla="*/ 354138 h 613001"/>
                <a:gd name="connsiteX12" fmla="*/ 1201144 w 2034720"/>
                <a:gd name="connsiteY12" fmla="*/ 455738 h 613001"/>
                <a:gd name="connsiteX13" fmla="*/ 553444 w 2034720"/>
                <a:gd name="connsiteY13" fmla="*/ 544638 h 613001"/>
                <a:gd name="connsiteX14" fmla="*/ 274044 w 2034720"/>
                <a:gd name="connsiteY14" fmla="*/ 576388 h 613001"/>
                <a:gd name="connsiteX15" fmla="*/ 994 w 2034720"/>
                <a:gd name="connsiteY15" fmla="*/ 519238 h 61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34720" h="613001">
                  <a:moveTo>
                    <a:pt x="994" y="519238"/>
                  </a:moveTo>
                  <a:cubicBezTo>
                    <a:pt x="17927" y="525059"/>
                    <a:pt x="282511" y="602846"/>
                    <a:pt x="375644" y="611313"/>
                  </a:cubicBezTo>
                  <a:cubicBezTo>
                    <a:pt x="468777" y="619780"/>
                    <a:pt x="465602" y="594909"/>
                    <a:pt x="559794" y="570038"/>
                  </a:cubicBezTo>
                  <a:cubicBezTo>
                    <a:pt x="653986" y="545167"/>
                    <a:pt x="902165" y="475846"/>
                    <a:pt x="940794" y="462088"/>
                  </a:cubicBezTo>
                  <a:cubicBezTo>
                    <a:pt x="979423" y="448330"/>
                    <a:pt x="724894" y="494896"/>
                    <a:pt x="791569" y="487488"/>
                  </a:cubicBezTo>
                  <a:cubicBezTo>
                    <a:pt x="858244" y="480080"/>
                    <a:pt x="1147698" y="429809"/>
                    <a:pt x="1340844" y="417638"/>
                  </a:cubicBezTo>
                  <a:cubicBezTo>
                    <a:pt x="1533990" y="405467"/>
                    <a:pt x="1846727" y="455209"/>
                    <a:pt x="1950444" y="414463"/>
                  </a:cubicBezTo>
                  <a:cubicBezTo>
                    <a:pt x="2054161" y="373717"/>
                    <a:pt x="1976373" y="241955"/>
                    <a:pt x="1963144" y="173163"/>
                  </a:cubicBezTo>
                  <a:cubicBezTo>
                    <a:pt x="1949915" y="104371"/>
                    <a:pt x="1859427" y="-15749"/>
                    <a:pt x="1871069" y="1713"/>
                  </a:cubicBezTo>
                  <a:cubicBezTo>
                    <a:pt x="1882711" y="19175"/>
                    <a:pt x="2053632" y="229255"/>
                    <a:pt x="2032994" y="277938"/>
                  </a:cubicBezTo>
                  <a:cubicBezTo>
                    <a:pt x="2012357" y="326621"/>
                    <a:pt x="1828207" y="281113"/>
                    <a:pt x="1747244" y="293813"/>
                  </a:cubicBezTo>
                  <a:cubicBezTo>
                    <a:pt x="1666281" y="306513"/>
                    <a:pt x="1547219" y="354138"/>
                    <a:pt x="1547219" y="354138"/>
                  </a:cubicBezTo>
                  <a:cubicBezTo>
                    <a:pt x="1456202" y="381125"/>
                    <a:pt x="1366773" y="423988"/>
                    <a:pt x="1201144" y="455738"/>
                  </a:cubicBezTo>
                  <a:cubicBezTo>
                    <a:pt x="1035515" y="487488"/>
                    <a:pt x="707961" y="524530"/>
                    <a:pt x="553444" y="544638"/>
                  </a:cubicBezTo>
                  <a:cubicBezTo>
                    <a:pt x="398927" y="564746"/>
                    <a:pt x="360298" y="583796"/>
                    <a:pt x="274044" y="576388"/>
                  </a:cubicBezTo>
                  <a:cubicBezTo>
                    <a:pt x="187790" y="568980"/>
                    <a:pt x="-15939" y="513417"/>
                    <a:pt x="994" y="519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9264A12C-83BA-48F8-9441-975174460F00}"/>
                </a:ext>
              </a:extLst>
            </p:cNvPr>
            <p:cNvSpPr/>
            <p:nvPr/>
          </p:nvSpPr>
          <p:spPr>
            <a:xfrm>
              <a:off x="2285783" y="1178067"/>
              <a:ext cx="544400" cy="234690"/>
            </a:xfrm>
            <a:custGeom>
              <a:avLst/>
              <a:gdLst>
                <a:gd name="connsiteX0" fmla="*/ 6567 w 544400"/>
                <a:gd name="connsiteY0" fmla="*/ 3033 h 234690"/>
                <a:gd name="connsiteX1" fmla="*/ 412967 w 544400"/>
                <a:gd name="connsiteY1" fmla="*/ 218933 h 234690"/>
                <a:gd name="connsiteX2" fmla="*/ 543142 w 544400"/>
                <a:gd name="connsiteY2" fmla="*/ 212583 h 234690"/>
                <a:gd name="connsiteX3" fmla="*/ 352642 w 544400"/>
                <a:gd name="connsiteY3" fmla="*/ 168133 h 234690"/>
                <a:gd name="connsiteX4" fmla="*/ 438367 w 544400"/>
                <a:gd name="connsiteY4" fmla="*/ 104633 h 234690"/>
                <a:gd name="connsiteX5" fmla="*/ 343117 w 544400"/>
                <a:gd name="connsiteY5" fmla="*/ 37958 h 234690"/>
                <a:gd name="connsiteX6" fmla="*/ 174842 w 544400"/>
                <a:gd name="connsiteY6" fmla="*/ 88758 h 234690"/>
                <a:gd name="connsiteX7" fmla="*/ 6567 w 544400"/>
                <a:gd name="connsiteY7" fmla="*/ 3033 h 234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400" h="234690">
                  <a:moveTo>
                    <a:pt x="6567" y="3033"/>
                  </a:moveTo>
                  <a:cubicBezTo>
                    <a:pt x="46255" y="24729"/>
                    <a:pt x="323538" y="184008"/>
                    <a:pt x="412967" y="218933"/>
                  </a:cubicBezTo>
                  <a:cubicBezTo>
                    <a:pt x="502396" y="253858"/>
                    <a:pt x="553196" y="221050"/>
                    <a:pt x="543142" y="212583"/>
                  </a:cubicBezTo>
                  <a:cubicBezTo>
                    <a:pt x="533088" y="204116"/>
                    <a:pt x="370104" y="186125"/>
                    <a:pt x="352642" y="168133"/>
                  </a:cubicBezTo>
                  <a:cubicBezTo>
                    <a:pt x="335180" y="150141"/>
                    <a:pt x="439954" y="126329"/>
                    <a:pt x="438367" y="104633"/>
                  </a:cubicBezTo>
                  <a:cubicBezTo>
                    <a:pt x="436780" y="82937"/>
                    <a:pt x="387038" y="40604"/>
                    <a:pt x="343117" y="37958"/>
                  </a:cubicBezTo>
                  <a:cubicBezTo>
                    <a:pt x="299196" y="35312"/>
                    <a:pt x="231992" y="94579"/>
                    <a:pt x="174842" y="88758"/>
                  </a:cubicBezTo>
                  <a:cubicBezTo>
                    <a:pt x="117692" y="82937"/>
                    <a:pt x="-33121" y="-18663"/>
                    <a:pt x="6567" y="30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0974714E-FDED-4A16-9B04-787790AD0927}"/>
                </a:ext>
              </a:extLst>
            </p:cNvPr>
            <p:cNvSpPr/>
            <p:nvPr/>
          </p:nvSpPr>
          <p:spPr>
            <a:xfrm>
              <a:off x="1753517" y="1165902"/>
              <a:ext cx="2291551" cy="1371667"/>
            </a:xfrm>
            <a:custGeom>
              <a:avLst/>
              <a:gdLst>
                <a:gd name="connsiteX0" fmla="*/ 49883 w 2291551"/>
                <a:gd name="connsiteY0" fmla="*/ 21548 h 1371667"/>
                <a:gd name="connsiteX1" fmla="*/ 75283 w 2291551"/>
                <a:gd name="connsiteY1" fmla="*/ 78698 h 1371667"/>
                <a:gd name="connsiteX2" fmla="*/ 564233 w 2291551"/>
                <a:gd name="connsiteY2" fmla="*/ 450173 h 1371667"/>
                <a:gd name="connsiteX3" fmla="*/ 1297658 w 2291551"/>
                <a:gd name="connsiteY3" fmla="*/ 843873 h 1371667"/>
                <a:gd name="connsiteX4" fmla="*/ 653133 w 2291551"/>
                <a:gd name="connsiteY4" fmla="*/ 478748 h 1371667"/>
                <a:gd name="connsiteX5" fmla="*/ 357858 w 2291551"/>
                <a:gd name="connsiteY5" fmla="*/ 281898 h 1371667"/>
                <a:gd name="connsiteX6" fmla="*/ 1329408 w 2291551"/>
                <a:gd name="connsiteY6" fmla="*/ 732748 h 1371667"/>
                <a:gd name="connsiteX7" fmla="*/ 1888208 w 2291551"/>
                <a:gd name="connsiteY7" fmla="*/ 1132798 h 1371667"/>
                <a:gd name="connsiteX8" fmla="*/ 2269208 w 2291551"/>
                <a:gd name="connsiteY8" fmla="*/ 1370923 h 1371667"/>
                <a:gd name="connsiteX9" fmla="*/ 2104108 w 2291551"/>
                <a:gd name="connsiteY9" fmla="*/ 1189948 h 1371667"/>
                <a:gd name="connsiteX10" fmla="*/ 942058 w 2291551"/>
                <a:gd name="connsiteY10" fmla="*/ 726398 h 1371667"/>
                <a:gd name="connsiteX11" fmla="*/ 545183 w 2291551"/>
                <a:gd name="connsiteY11" fmla="*/ 354923 h 1371667"/>
                <a:gd name="connsiteX12" fmla="*/ 49883 w 2291551"/>
                <a:gd name="connsiteY12" fmla="*/ 21548 h 1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91551" h="1371667">
                  <a:moveTo>
                    <a:pt x="49883" y="21548"/>
                  </a:moveTo>
                  <a:cubicBezTo>
                    <a:pt x="-28434" y="-24490"/>
                    <a:pt x="-10442" y="7261"/>
                    <a:pt x="75283" y="78698"/>
                  </a:cubicBezTo>
                  <a:cubicBezTo>
                    <a:pt x="161008" y="150135"/>
                    <a:pt x="360504" y="322644"/>
                    <a:pt x="564233" y="450173"/>
                  </a:cubicBezTo>
                  <a:cubicBezTo>
                    <a:pt x="767962" y="577702"/>
                    <a:pt x="1282841" y="839110"/>
                    <a:pt x="1297658" y="843873"/>
                  </a:cubicBezTo>
                  <a:cubicBezTo>
                    <a:pt x="1312475" y="848636"/>
                    <a:pt x="809766" y="572410"/>
                    <a:pt x="653133" y="478748"/>
                  </a:cubicBezTo>
                  <a:cubicBezTo>
                    <a:pt x="496500" y="385086"/>
                    <a:pt x="245145" y="239565"/>
                    <a:pt x="357858" y="281898"/>
                  </a:cubicBezTo>
                  <a:cubicBezTo>
                    <a:pt x="470571" y="324231"/>
                    <a:pt x="1074350" y="590931"/>
                    <a:pt x="1329408" y="732748"/>
                  </a:cubicBezTo>
                  <a:cubicBezTo>
                    <a:pt x="1584466" y="874565"/>
                    <a:pt x="1731575" y="1026436"/>
                    <a:pt x="1888208" y="1132798"/>
                  </a:cubicBezTo>
                  <a:cubicBezTo>
                    <a:pt x="2044841" y="1239161"/>
                    <a:pt x="2233225" y="1361398"/>
                    <a:pt x="2269208" y="1370923"/>
                  </a:cubicBezTo>
                  <a:cubicBezTo>
                    <a:pt x="2305191" y="1380448"/>
                    <a:pt x="2325300" y="1297369"/>
                    <a:pt x="2104108" y="1189948"/>
                  </a:cubicBezTo>
                  <a:cubicBezTo>
                    <a:pt x="1882916" y="1082527"/>
                    <a:pt x="1201879" y="865569"/>
                    <a:pt x="942058" y="726398"/>
                  </a:cubicBezTo>
                  <a:cubicBezTo>
                    <a:pt x="682237" y="587227"/>
                    <a:pt x="695996" y="472398"/>
                    <a:pt x="545183" y="354923"/>
                  </a:cubicBezTo>
                  <a:cubicBezTo>
                    <a:pt x="394371" y="237448"/>
                    <a:pt x="128200" y="67586"/>
                    <a:pt x="49883" y="21548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41224EEA-8D62-4356-896C-258937C125E3}"/>
                </a:ext>
              </a:extLst>
            </p:cNvPr>
            <p:cNvSpPr/>
            <p:nvPr/>
          </p:nvSpPr>
          <p:spPr>
            <a:xfrm>
              <a:off x="6939349" y="1140366"/>
              <a:ext cx="593669" cy="940841"/>
            </a:xfrm>
            <a:custGeom>
              <a:avLst/>
              <a:gdLst>
                <a:gd name="connsiteX0" fmla="*/ 7551 w 593669"/>
                <a:gd name="connsiteY0" fmla="*/ 2634 h 940841"/>
                <a:gd name="connsiteX1" fmla="*/ 458401 w 593669"/>
                <a:gd name="connsiteY1" fmla="*/ 374109 h 940841"/>
                <a:gd name="connsiteX2" fmla="*/ 547301 w 593669"/>
                <a:gd name="connsiteY2" fmla="*/ 936084 h 940841"/>
                <a:gd name="connsiteX3" fmla="*/ 569526 w 593669"/>
                <a:gd name="connsiteY3" fmla="*/ 621759 h 940841"/>
                <a:gd name="connsiteX4" fmla="*/ 201226 w 593669"/>
                <a:gd name="connsiteY4" fmla="*/ 228059 h 940841"/>
                <a:gd name="connsiteX5" fmla="*/ 7551 w 593669"/>
                <a:gd name="connsiteY5" fmla="*/ 2634 h 94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669" h="940841">
                  <a:moveTo>
                    <a:pt x="7551" y="2634"/>
                  </a:moveTo>
                  <a:cubicBezTo>
                    <a:pt x="50413" y="26976"/>
                    <a:pt x="368443" y="218534"/>
                    <a:pt x="458401" y="374109"/>
                  </a:cubicBezTo>
                  <a:cubicBezTo>
                    <a:pt x="548359" y="529684"/>
                    <a:pt x="528780" y="894809"/>
                    <a:pt x="547301" y="936084"/>
                  </a:cubicBezTo>
                  <a:cubicBezTo>
                    <a:pt x="565822" y="977359"/>
                    <a:pt x="627205" y="739763"/>
                    <a:pt x="569526" y="621759"/>
                  </a:cubicBezTo>
                  <a:cubicBezTo>
                    <a:pt x="511847" y="503755"/>
                    <a:pt x="288009" y="328072"/>
                    <a:pt x="201226" y="228059"/>
                  </a:cubicBezTo>
                  <a:cubicBezTo>
                    <a:pt x="114443" y="128047"/>
                    <a:pt x="-35311" y="-21708"/>
                    <a:pt x="7551" y="26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30201CCC-EAD5-4F31-B31E-8C7F43D3726B}"/>
                </a:ext>
              </a:extLst>
            </p:cNvPr>
            <p:cNvSpPr/>
            <p:nvPr/>
          </p:nvSpPr>
          <p:spPr>
            <a:xfrm>
              <a:off x="1725160" y="887573"/>
              <a:ext cx="2104573" cy="291235"/>
            </a:xfrm>
            <a:custGeom>
              <a:avLst/>
              <a:gdLst>
                <a:gd name="connsiteX0" fmla="*/ 8390 w 2104573"/>
                <a:gd name="connsiteY0" fmla="*/ 30002 h 291235"/>
                <a:gd name="connsiteX1" fmla="*/ 43315 w 2104573"/>
                <a:gd name="connsiteY1" fmla="*/ 74452 h 291235"/>
                <a:gd name="connsiteX2" fmla="*/ 189365 w 2104573"/>
                <a:gd name="connsiteY2" fmla="*/ 233202 h 291235"/>
                <a:gd name="connsiteX3" fmla="*/ 710065 w 2104573"/>
                <a:gd name="connsiteY3" fmla="*/ 284002 h 291235"/>
                <a:gd name="connsiteX4" fmla="*/ 1535565 w 2104573"/>
                <a:gd name="connsiteY4" fmla="*/ 90327 h 291235"/>
                <a:gd name="connsiteX5" fmla="*/ 2100715 w 2104573"/>
                <a:gd name="connsiteY5" fmla="*/ 1427 h 291235"/>
                <a:gd name="connsiteX6" fmla="*/ 1799090 w 2104573"/>
                <a:gd name="connsiteY6" fmla="*/ 33177 h 291235"/>
                <a:gd name="connsiteX7" fmla="*/ 891040 w 2104573"/>
                <a:gd name="connsiteY7" fmla="*/ 144302 h 291235"/>
                <a:gd name="connsiteX8" fmla="*/ 443365 w 2104573"/>
                <a:gd name="connsiteY8" fmla="*/ 109377 h 291235"/>
                <a:gd name="connsiteX9" fmla="*/ 179840 w 2104573"/>
                <a:gd name="connsiteY9" fmla="*/ 103027 h 291235"/>
                <a:gd name="connsiteX10" fmla="*/ 8390 w 2104573"/>
                <a:gd name="connsiteY10" fmla="*/ 30002 h 29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4573" h="291235">
                  <a:moveTo>
                    <a:pt x="8390" y="30002"/>
                  </a:moveTo>
                  <a:cubicBezTo>
                    <a:pt x="-14364" y="25239"/>
                    <a:pt x="13153" y="40585"/>
                    <a:pt x="43315" y="74452"/>
                  </a:cubicBezTo>
                  <a:cubicBezTo>
                    <a:pt x="73478" y="108319"/>
                    <a:pt x="78240" y="198277"/>
                    <a:pt x="189365" y="233202"/>
                  </a:cubicBezTo>
                  <a:cubicBezTo>
                    <a:pt x="300490" y="268127"/>
                    <a:pt x="485698" y="307815"/>
                    <a:pt x="710065" y="284002"/>
                  </a:cubicBezTo>
                  <a:cubicBezTo>
                    <a:pt x="934432" y="260190"/>
                    <a:pt x="1303790" y="137423"/>
                    <a:pt x="1535565" y="90327"/>
                  </a:cubicBezTo>
                  <a:cubicBezTo>
                    <a:pt x="1767340" y="43231"/>
                    <a:pt x="2056794" y="10952"/>
                    <a:pt x="2100715" y="1427"/>
                  </a:cubicBezTo>
                  <a:cubicBezTo>
                    <a:pt x="2144636" y="-8098"/>
                    <a:pt x="1799090" y="33177"/>
                    <a:pt x="1799090" y="33177"/>
                  </a:cubicBezTo>
                  <a:cubicBezTo>
                    <a:pt x="1597478" y="56989"/>
                    <a:pt x="1116994" y="131602"/>
                    <a:pt x="891040" y="144302"/>
                  </a:cubicBezTo>
                  <a:cubicBezTo>
                    <a:pt x="665086" y="157002"/>
                    <a:pt x="561898" y="116256"/>
                    <a:pt x="443365" y="109377"/>
                  </a:cubicBezTo>
                  <a:cubicBezTo>
                    <a:pt x="324832" y="102498"/>
                    <a:pt x="248632" y="111494"/>
                    <a:pt x="179840" y="103027"/>
                  </a:cubicBezTo>
                  <a:cubicBezTo>
                    <a:pt x="111048" y="94560"/>
                    <a:pt x="31144" y="34765"/>
                    <a:pt x="8390" y="30002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1C7DBBAF-6E2F-4332-ADBC-5AF0DB9F13A4}"/>
                </a:ext>
              </a:extLst>
            </p:cNvPr>
            <p:cNvSpPr/>
            <p:nvPr/>
          </p:nvSpPr>
          <p:spPr>
            <a:xfrm>
              <a:off x="1574683" y="806098"/>
              <a:ext cx="314620" cy="372210"/>
            </a:xfrm>
            <a:custGeom>
              <a:avLst/>
              <a:gdLst>
                <a:gd name="connsiteX0" fmla="*/ 22342 w 314620"/>
                <a:gd name="connsiteY0" fmla="*/ 352 h 372210"/>
                <a:gd name="connsiteX1" fmla="*/ 133467 w 314620"/>
                <a:gd name="connsiteY1" fmla="*/ 282927 h 372210"/>
                <a:gd name="connsiteX2" fmla="*/ 314442 w 314620"/>
                <a:gd name="connsiteY2" fmla="*/ 371827 h 372210"/>
                <a:gd name="connsiteX3" fmla="*/ 98542 w 314620"/>
                <a:gd name="connsiteY3" fmla="*/ 311502 h 372210"/>
                <a:gd name="connsiteX4" fmla="*/ 6467 w 314620"/>
                <a:gd name="connsiteY4" fmla="*/ 225777 h 372210"/>
                <a:gd name="connsiteX5" fmla="*/ 22342 w 314620"/>
                <a:gd name="connsiteY5" fmla="*/ 352 h 37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4620" h="372210">
                  <a:moveTo>
                    <a:pt x="22342" y="352"/>
                  </a:moveTo>
                  <a:cubicBezTo>
                    <a:pt x="43509" y="9877"/>
                    <a:pt x="84784" y="221015"/>
                    <a:pt x="133467" y="282927"/>
                  </a:cubicBezTo>
                  <a:cubicBezTo>
                    <a:pt x="182150" y="344839"/>
                    <a:pt x="320263" y="367065"/>
                    <a:pt x="314442" y="371827"/>
                  </a:cubicBezTo>
                  <a:cubicBezTo>
                    <a:pt x="308621" y="376589"/>
                    <a:pt x="149871" y="335844"/>
                    <a:pt x="98542" y="311502"/>
                  </a:cubicBezTo>
                  <a:cubicBezTo>
                    <a:pt x="47213" y="287160"/>
                    <a:pt x="19696" y="274460"/>
                    <a:pt x="6467" y="225777"/>
                  </a:cubicBezTo>
                  <a:cubicBezTo>
                    <a:pt x="-6762" y="177094"/>
                    <a:pt x="1175" y="-9173"/>
                    <a:pt x="22342" y="352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1A25E213-8C3B-4DA9-888B-3AFC540F46B5}"/>
                </a:ext>
              </a:extLst>
            </p:cNvPr>
            <p:cNvSpPr/>
            <p:nvPr/>
          </p:nvSpPr>
          <p:spPr>
            <a:xfrm>
              <a:off x="3860163" y="2419576"/>
              <a:ext cx="568314" cy="418319"/>
            </a:xfrm>
            <a:custGeom>
              <a:avLst/>
              <a:gdLst>
                <a:gd name="connsiteX0" fmla="*/ 567904 w 568314"/>
                <a:gd name="connsiteY0" fmla="*/ 416757 h 418319"/>
                <a:gd name="connsiteX1" fmla="*/ 191137 w 568314"/>
                <a:gd name="connsiteY1" fmla="*/ 315157 h 418319"/>
                <a:gd name="connsiteX2" fmla="*/ 140337 w 568314"/>
                <a:gd name="connsiteY2" fmla="*/ 90791 h 418319"/>
                <a:gd name="connsiteX3" fmla="*/ 637 w 568314"/>
                <a:gd name="connsiteY3" fmla="*/ 6124 h 418319"/>
                <a:gd name="connsiteX4" fmla="*/ 110704 w 568314"/>
                <a:gd name="connsiteY4" fmla="*/ 243191 h 418319"/>
                <a:gd name="connsiteX5" fmla="*/ 567904 w 568314"/>
                <a:gd name="connsiteY5" fmla="*/ 416757 h 41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8314" h="418319">
                  <a:moveTo>
                    <a:pt x="567904" y="416757"/>
                  </a:moveTo>
                  <a:cubicBezTo>
                    <a:pt x="581309" y="428751"/>
                    <a:pt x="262398" y="369485"/>
                    <a:pt x="191137" y="315157"/>
                  </a:cubicBezTo>
                  <a:cubicBezTo>
                    <a:pt x="119876" y="260829"/>
                    <a:pt x="172087" y="142296"/>
                    <a:pt x="140337" y="90791"/>
                  </a:cubicBezTo>
                  <a:cubicBezTo>
                    <a:pt x="108587" y="39285"/>
                    <a:pt x="5576" y="-19276"/>
                    <a:pt x="637" y="6124"/>
                  </a:cubicBezTo>
                  <a:cubicBezTo>
                    <a:pt x="-4302" y="31524"/>
                    <a:pt x="18276" y="174752"/>
                    <a:pt x="110704" y="243191"/>
                  </a:cubicBezTo>
                  <a:cubicBezTo>
                    <a:pt x="203132" y="311630"/>
                    <a:pt x="554499" y="404763"/>
                    <a:pt x="567904" y="4167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2A15B21E-9DC4-4702-8AA0-1A7458D43EBE}"/>
                </a:ext>
              </a:extLst>
            </p:cNvPr>
            <p:cNvSpPr/>
            <p:nvPr/>
          </p:nvSpPr>
          <p:spPr>
            <a:xfrm>
              <a:off x="2860858" y="2156123"/>
              <a:ext cx="1147062" cy="599319"/>
            </a:xfrm>
            <a:custGeom>
              <a:avLst/>
              <a:gdLst>
                <a:gd name="connsiteX0" fmla="*/ 17809 w 1147062"/>
                <a:gd name="connsiteY0" fmla="*/ 7110 h 599319"/>
                <a:gd name="connsiteX1" fmla="*/ 377642 w 1147062"/>
                <a:gd name="connsiteY1" fmla="*/ 159510 h 599319"/>
                <a:gd name="connsiteX2" fmla="*/ 741709 w 1147062"/>
                <a:gd name="connsiteY2" fmla="*/ 206077 h 599319"/>
                <a:gd name="connsiteX3" fmla="*/ 1118475 w 1147062"/>
                <a:gd name="connsiteY3" fmla="*/ 561677 h 599319"/>
                <a:gd name="connsiteX4" fmla="*/ 1097309 w 1147062"/>
                <a:gd name="connsiteY4" fmla="*/ 561677 h 599319"/>
                <a:gd name="connsiteX5" fmla="*/ 911042 w 1147062"/>
                <a:gd name="connsiteY5" fmla="*/ 320377 h 599319"/>
                <a:gd name="connsiteX6" fmla="*/ 542742 w 1147062"/>
                <a:gd name="connsiteY6" fmla="*/ 184910 h 599319"/>
                <a:gd name="connsiteX7" fmla="*/ 140575 w 1147062"/>
                <a:gd name="connsiteY7" fmla="*/ 163744 h 599319"/>
                <a:gd name="connsiteX8" fmla="*/ 60142 w 1147062"/>
                <a:gd name="connsiteY8" fmla="*/ 40977 h 599319"/>
                <a:gd name="connsiteX9" fmla="*/ 17809 w 1147062"/>
                <a:gd name="connsiteY9" fmla="*/ 7110 h 599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062" h="599319">
                  <a:moveTo>
                    <a:pt x="17809" y="7110"/>
                  </a:moveTo>
                  <a:cubicBezTo>
                    <a:pt x="70726" y="26865"/>
                    <a:pt x="256992" y="126349"/>
                    <a:pt x="377642" y="159510"/>
                  </a:cubicBezTo>
                  <a:cubicBezTo>
                    <a:pt x="498292" y="192671"/>
                    <a:pt x="618237" y="139049"/>
                    <a:pt x="741709" y="206077"/>
                  </a:cubicBezTo>
                  <a:cubicBezTo>
                    <a:pt x="865181" y="273105"/>
                    <a:pt x="1059208" y="502410"/>
                    <a:pt x="1118475" y="561677"/>
                  </a:cubicBezTo>
                  <a:cubicBezTo>
                    <a:pt x="1177742" y="620944"/>
                    <a:pt x="1131881" y="601894"/>
                    <a:pt x="1097309" y="561677"/>
                  </a:cubicBezTo>
                  <a:cubicBezTo>
                    <a:pt x="1062737" y="521460"/>
                    <a:pt x="1003470" y="383172"/>
                    <a:pt x="911042" y="320377"/>
                  </a:cubicBezTo>
                  <a:cubicBezTo>
                    <a:pt x="818614" y="257583"/>
                    <a:pt x="671153" y="211015"/>
                    <a:pt x="542742" y="184910"/>
                  </a:cubicBezTo>
                  <a:cubicBezTo>
                    <a:pt x="414331" y="158805"/>
                    <a:pt x="221008" y="187733"/>
                    <a:pt x="140575" y="163744"/>
                  </a:cubicBezTo>
                  <a:cubicBezTo>
                    <a:pt x="60142" y="139755"/>
                    <a:pt x="74959" y="69905"/>
                    <a:pt x="60142" y="40977"/>
                  </a:cubicBezTo>
                  <a:cubicBezTo>
                    <a:pt x="45325" y="12049"/>
                    <a:pt x="-35108" y="-12645"/>
                    <a:pt x="17809" y="71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F7D5B09B-6AB1-47B7-A4A4-E2B7A8D66D0B}"/>
                </a:ext>
              </a:extLst>
            </p:cNvPr>
            <p:cNvSpPr/>
            <p:nvPr/>
          </p:nvSpPr>
          <p:spPr>
            <a:xfrm>
              <a:off x="3262868" y="2258679"/>
              <a:ext cx="1260274" cy="817868"/>
            </a:xfrm>
            <a:custGeom>
              <a:avLst/>
              <a:gdLst>
                <a:gd name="connsiteX0" fmla="*/ 1245632 w 1260274"/>
                <a:gd name="connsiteY0" fmla="*/ 776621 h 817868"/>
                <a:gd name="connsiteX1" fmla="*/ 1190599 w 1260274"/>
                <a:gd name="connsiteY1" fmla="*/ 793554 h 817868"/>
                <a:gd name="connsiteX2" fmla="*/ 707999 w 1260274"/>
                <a:gd name="connsiteY2" fmla="*/ 810488 h 817868"/>
                <a:gd name="connsiteX3" fmla="*/ 424365 w 1260274"/>
                <a:gd name="connsiteY3" fmla="*/ 662321 h 817868"/>
                <a:gd name="connsiteX4" fmla="*/ 199999 w 1260274"/>
                <a:gd name="connsiteY4" fmla="*/ 285554 h 817868"/>
                <a:gd name="connsiteX5" fmla="*/ 9499 w 1260274"/>
                <a:gd name="connsiteY5" fmla="*/ 99288 h 817868"/>
                <a:gd name="connsiteX6" fmla="*/ 30665 w 1260274"/>
                <a:gd name="connsiteY6" fmla="*/ 1921 h 817868"/>
                <a:gd name="connsiteX7" fmla="*/ 47599 w 1260274"/>
                <a:gd name="connsiteY7" fmla="*/ 52721 h 817868"/>
                <a:gd name="connsiteX8" fmla="*/ 280432 w 1260274"/>
                <a:gd name="connsiteY8" fmla="*/ 260154 h 817868"/>
                <a:gd name="connsiteX9" fmla="*/ 403199 w 1260274"/>
                <a:gd name="connsiteY9" fmla="*/ 340588 h 817868"/>
                <a:gd name="connsiteX10" fmla="*/ 534432 w 1260274"/>
                <a:gd name="connsiteY10" fmla="*/ 535321 h 817868"/>
                <a:gd name="connsiteX11" fmla="*/ 796899 w 1260274"/>
                <a:gd name="connsiteY11" fmla="*/ 734288 h 817868"/>
                <a:gd name="connsiteX12" fmla="*/ 1211765 w 1260274"/>
                <a:gd name="connsiteY12" fmla="*/ 696188 h 817868"/>
                <a:gd name="connsiteX13" fmla="*/ 1245632 w 1260274"/>
                <a:gd name="connsiteY13" fmla="*/ 776621 h 81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60274" h="817868">
                  <a:moveTo>
                    <a:pt x="1245632" y="776621"/>
                  </a:moveTo>
                  <a:cubicBezTo>
                    <a:pt x="1242104" y="792849"/>
                    <a:pt x="1280205" y="787910"/>
                    <a:pt x="1190599" y="793554"/>
                  </a:cubicBezTo>
                  <a:cubicBezTo>
                    <a:pt x="1100993" y="799199"/>
                    <a:pt x="835705" y="832360"/>
                    <a:pt x="707999" y="810488"/>
                  </a:cubicBezTo>
                  <a:cubicBezTo>
                    <a:pt x="580293" y="788616"/>
                    <a:pt x="509032" y="749810"/>
                    <a:pt x="424365" y="662321"/>
                  </a:cubicBezTo>
                  <a:cubicBezTo>
                    <a:pt x="339698" y="574832"/>
                    <a:pt x="269143" y="379393"/>
                    <a:pt x="199999" y="285554"/>
                  </a:cubicBezTo>
                  <a:cubicBezTo>
                    <a:pt x="130855" y="191715"/>
                    <a:pt x="37721" y="146560"/>
                    <a:pt x="9499" y="99288"/>
                  </a:cubicBezTo>
                  <a:cubicBezTo>
                    <a:pt x="-18723" y="52016"/>
                    <a:pt x="24315" y="9682"/>
                    <a:pt x="30665" y="1921"/>
                  </a:cubicBezTo>
                  <a:cubicBezTo>
                    <a:pt x="37015" y="-5840"/>
                    <a:pt x="5971" y="9682"/>
                    <a:pt x="47599" y="52721"/>
                  </a:cubicBezTo>
                  <a:cubicBezTo>
                    <a:pt x="89227" y="95760"/>
                    <a:pt x="221165" y="212176"/>
                    <a:pt x="280432" y="260154"/>
                  </a:cubicBezTo>
                  <a:cubicBezTo>
                    <a:pt x="339699" y="308132"/>
                    <a:pt x="360866" y="294727"/>
                    <a:pt x="403199" y="340588"/>
                  </a:cubicBezTo>
                  <a:cubicBezTo>
                    <a:pt x="445532" y="386449"/>
                    <a:pt x="468815" y="469704"/>
                    <a:pt x="534432" y="535321"/>
                  </a:cubicBezTo>
                  <a:cubicBezTo>
                    <a:pt x="600049" y="600938"/>
                    <a:pt x="684010" y="707477"/>
                    <a:pt x="796899" y="734288"/>
                  </a:cubicBezTo>
                  <a:cubicBezTo>
                    <a:pt x="909788" y="761099"/>
                    <a:pt x="1131332" y="688427"/>
                    <a:pt x="1211765" y="696188"/>
                  </a:cubicBezTo>
                  <a:cubicBezTo>
                    <a:pt x="1292198" y="703949"/>
                    <a:pt x="1249160" y="760393"/>
                    <a:pt x="1245632" y="7766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CD4427F4-C53F-4F34-A5CF-C49FC97846B9}"/>
                </a:ext>
              </a:extLst>
            </p:cNvPr>
            <p:cNvSpPr/>
            <p:nvPr/>
          </p:nvSpPr>
          <p:spPr>
            <a:xfrm>
              <a:off x="2607720" y="2374471"/>
              <a:ext cx="942161" cy="390272"/>
            </a:xfrm>
            <a:custGeom>
              <a:avLst/>
              <a:gdLst>
                <a:gd name="connsiteX0" fmla="*/ 927113 w 942161"/>
                <a:gd name="connsiteY0" fmla="*/ 389896 h 390272"/>
                <a:gd name="connsiteX1" fmla="*/ 927113 w 942161"/>
                <a:gd name="connsiteY1" fmla="*/ 300996 h 390272"/>
                <a:gd name="connsiteX2" fmla="*/ 766247 w 942161"/>
                <a:gd name="connsiteY2" fmla="*/ 93562 h 390272"/>
                <a:gd name="connsiteX3" fmla="*/ 613847 w 942161"/>
                <a:gd name="connsiteY3" fmla="*/ 51229 h 390272"/>
                <a:gd name="connsiteX4" fmla="*/ 452980 w 942161"/>
                <a:gd name="connsiteY4" fmla="*/ 173996 h 390272"/>
                <a:gd name="connsiteX5" fmla="*/ 228613 w 942161"/>
                <a:gd name="connsiteY5" fmla="*/ 140129 h 390272"/>
                <a:gd name="connsiteX6" fmla="*/ 13 w 942161"/>
                <a:gd name="connsiteY6" fmla="*/ 429 h 390272"/>
                <a:gd name="connsiteX7" fmla="*/ 220147 w 942161"/>
                <a:gd name="connsiteY7" fmla="*/ 190929 h 390272"/>
                <a:gd name="connsiteX8" fmla="*/ 685813 w 942161"/>
                <a:gd name="connsiteY8" fmla="*/ 254429 h 390272"/>
                <a:gd name="connsiteX9" fmla="*/ 855147 w 942161"/>
                <a:gd name="connsiteY9" fmla="*/ 271362 h 390272"/>
                <a:gd name="connsiteX10" fmla="*/ 927113 w 942161"/>
                <a:gd name="connsiteY10" fmla="*/ 389896 h 39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2161" h="390272">
                  <a:moveTo>
                    <a:pt x="927113" y="389896"/>
                  </a:moveTo>
                  <a:cubicBezTo>
                    <a:pt x="939107" y="394835"/>
                    <a:pt x="953924" y="350385"/>
                    <a:pt x="927113" y="300996"/>
                  </a:cubicBezTo>
                  <a:cubicBezTo>
                    <a:pt x="900302" y="251607"/>
                    <a:pt x="818458" y="135190"/>
                    <a:pt x="766247" y="93562"/>
                  </a:cubicBezTo>
                  <a:cubicBezTo>
                    <a:pt x="714036" y="51934"/>
                    <a:pt x="666058" y="37823"/>
                    <a:pt x="613847" y="51229"/>
                  </a:cubicBezTo>
                  <a:cubicBezTo>
                    <a:pt x="561636" y="64635"/>
                    <a:pt x="517186" y="159179"/>
                    <a:pt x="452980" y="173996"/>
                  </a:cubicBezTo>
                  <a:cubicBezTo>
                    <a:pt x="388774" y="188813"/>
                    <a:pt x="304107" y="169057"/>
                    <a:pt x="228613" y="140129"/>
                  </a:cubicBezTo>
                  <a:cubicBezTo>
                    <a:pt x="153119" y="111201"/>
                    <a:pt x="1424" y="-8038"/>
                    <a:pt x="13" y="429"/>
                  </a:cubicBezTo>
                  <a:cubicBezTo>
                    <a:pt x="-1398" y="8896"/>
                    <a:pt x="105847" y="148596"/>
                    <a:pt x="220147" y="190929"/>
                  </a:cubicBezTo>
                  <a:cubicBezTo>
                    <a:pt x="334447" y="233262"/>
                    <a:pt x="579980" y="241024"/>
                    <a:pt x="685813" y="254429"/>
                  </a:cubicBezTo>
                  <a:cubicBezTo>
                    <a:pt x="791646" y="267834"/>
                    <a:pt x="811403" y="252312"/>
                    <a:pt x="855147" y="271362"/>
                  </a:cubicBezTo>
                  <a:cubicBezTo>
                    <a:pt x="898891" y="290412"/>
                    <a:pt x="915119" y="384957"/>
                    <a:pt x="927113" y="3898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F8EA77B8-3411-4207-B0BE-13AC53FBED08}"/>
                </a:ext>
              </a:extLst>
            </p:cNvPr>
            <p:cNvSpPr/>
            <p:nvPr/>
          </p:nvSpPr>
          <p:spPr>
            <a:xfrm>
              <a:off x="2768496" y="2456048"/>
              <a:ext cx="410083" cy="65340"/>
            </a:xfrm>
            <a:custGeom>
              <a:avLst/>
              <a:gdLst>
                <a:gd name="connsiteX0" fmla="*/ 398037 w 410083"/>
                <a:gd name="connsiteY0" fmla="*/ 3519 h 65340"/>
                <a:gd name="connsiteX1" fmla="*/ 287971 w 410083"/>
                <a:gd name="connsiteY1" fmla="*/ 7752 h 65340"/>
                <a:gd name="connsiteX2" fmla="*/ 76304 w 410083"/>
                <a:gd name="connsiteY2" fmla="*/ 62785 h 65340"/>
                <a:gd name="connsiteX3" fmla="*/ 17037 w 410083"/>
                <a:gd name="connsiteY3" fmla="*/ 54319 h 65340"/>
                <a:gd name="connsiteX4" fmla="*/ 359937 w 410083"/>
                <a:gd name="connsiteY4" fmla="*/ 37385 h 65340"/>
                <a:gd name="connsiteX5" fmla="*/ 398037 w 410083"/>
                <a:gd name="connsiteY5" fmla="*/ 3519 h 6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0083" h="65340">
                  <a:moveTo>
                    <a:pt x="398037" y="3519"/>
                  </a:moveTo>
                  <a:cubicBezTo>
                    <a:pt x="386043" y="-1420"/>
                    <a:pt x="341593" y="-2126"/>
                    <a:pt x="287971" y="7752"/>
                  </a:cubicBezTo>
                  <a:cubicBezTo>
                    <a:pt x="234349" y="17630"/>
                    <a:pt x="121460" y="55024"/>
                    <a:pt x="76304" y="62785"/>
                  </a:cubicBezTo>
                  <a:cubicBezTo>
                    <a:pt x="31148" y="70546"/>
                    <a:pt x="-30235" y="58552"/>
                    <a:pt x="17037" y="54319"/>
                  </a:cubicBezTo>
                  <a:cubicBezTo>
                    <a:pt x="64309" y="50086"/>
                    <a:pt x="290087" y="46557"/>
                    <a:pt x="359937" y="37385"/>
                  </a:cubicBezTo>
                  <a:cubicBezTo>
                    <a:pt x="429787" y="28213"/>
                    <a:pt x="410031" y="8458"/>
                    <a:pt x="398037" y="35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1ED1692F-DD72-4F1B-B147-D47F5142D6D1}"/>
                </a:ext>
              </a:extLst>
            </p:cNvPr>
            <p:cNvSpPr/>
            <p:nvPr/>
          </p:nvSpPr>
          <p:spPr>
            <a:xfrm>
              <a:off x="2378861" y="1951298"/>
              <a:ext cx="646997" cy="405376"/>
            </a:xfrm>
            <a:custGeom>
              <a:avLst/>
              <a:gdLst>
                <a:gd name="connsiteX0" fmla="*/ 474406 w 646997"/>
                <a:gd name="connsiteY0" fmla="*/ 372802 h 405376"/>
                <a:gd name="connsiteX1" fmla="*/ 258506 w 646997"/>
                <a:gd name="connsiteY1" fmla="*/ 317769 h 405376"/>
                <a:gd name="connsiteX2" fmla="*/ 272 w 646997"/>
                <a:gd name="connsiteY2" fmla="*/ 269 h 405376"/>
                <a:gd name="connsiteX3" fmla="*/ 207706 w 646997"/>
                <a:gd name="connsiteY3" fmla="*/ 262735 h 405376"/>
                <a:gd name="connsiteX4" fmla="*/ 148439 w 646997"/>
                <a:gd name="connsiteY4" fmla="*/ 262735 h 405376"/>
                <a:gd name="connsiteX5" fmla="*/ 635272 w 646997"/>
                <a:gd name="connsiteY5" fmla="*/ 398202 h 405376"/>
                <a:gd name="connsiteX6" fmla="*/ 474406 w 646997"/>
                <a:gd name="connsiteY6" fmla="*/ 372802 h 40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6997" h="405376">
                  <a:moveTo>
                    <a:pt x="474406" y="372802"/>
                  </a:moveTo>
                  <a:cubicBezTo>
                    <a:pt x="411612" y="359397"/>
                    <a:pt x="337528" y="379858"/>
                    <a:pt x="258506" y="317769"/>
                  </a:cubicBezTo>
                  <a:cubicBezTo>
                    <a:pt x="179484" y="255680"/>
                    <a:pt x="8739" y="9441"/>
                    <a:pt x="272" y="269"/>
                  </a:cubicBezTo>
                  <a:cubicBezTo>
                    <a:pt x="-8195" y="-8903"/>
                    <a:pt x="183012" y="218991"/>
                    <a:pt x="207706" y="262735"/>
                  </a:cubicBezTo>
                  <a:cubicBezTo>
                    <a:pt x="232400" y="306479"/>
                    <a:pt x="77178" y="240157"/>
                    <a:pt x="148439" y="262735"/>
                  </a:cubicBezTo>
                  <a:cubicBezTo>
                    <a:pt x="219700" y="285313"/>
                    <a:pt x="580239" y="376330"/>
                    <a:pt x="635272" y="398202"/>
                  </a:cubicBezTo>
                  <a:cubicBezTo>
                    <a:pt x="690305" y="420074"/>
                    <a:pt x="537200" y="386207"/>
                    <a:pt x="474406" y="3728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EF5AC77F-26EE-4ED6-AAF6-9DF8D48B5788}"/>
                </a:ext>
              </a:extLst>
            </p:cNvPr>
            <p:cNvSpPr/>
            <p:nvPr/>
          </p:nvSpPr>
          <p:spPr>
            <a:xfrm>
              <a:off x="6692082" y="2305206"/>
              <a:ext cx="584297" cy="1890299"/>
            </a:xfrm>
            <a:custGeom>
              <a:avLst/>
              <a:gdLst>
                <a:gd name="connsiteX0" fmla="*/ 9285 w 584297"/>
                <a:gd name="connsiteY0" fmla="*/ 14661 h 1890299"/>
                <a:gd name="connsiteX1" fmla="*/ 144751 w 584297"/>
                <a:gd name="connsiteY1" fmla="*/ 61227 h 1890299"/>
                <a:gd name="connsiteX2" fmla="*/ 377585 w 584297"/>
                <a:gd name="connsiteY2" fmla="*/ 315227 h 1890299"/>
                <a:gd name="connsiteX3" fmla="*/ 508818 w 584297"/>
                <a:gd name="connsiteY3" fmla="*/ 857094 h 1890299"/>
                <a:gd name="connsiteX4" fmla="*/ 572318 w 584297"/>
                <a:gd name="connsiteY4" fmla="*/ 1305827 h 1890299"/>
                <a:gd name="connsiteX5" fmla="*/ 267518 w 584297"/>
                <a:gd name="connsiteY5" fmla="*/ 1890027 h 1890299"/>
                <a:gd name="connsiteX6" fmla="*/ 479185 w 584297"/>
                <a:gd name="connsiteY6" fmla="*/ 1373561 h 1890299"/>
                <a:gd name="connsiteX7" fmla="*/ 529985 w 584297"/>
                <a:gd name="connsiteY7" fmla="*/ 776661 h 1890299"/>
                <a:gd name="connsiteX8" fmla="*/ 517285 w 584297"/>
                <a:gd name="connsiteY8" fmla="*/ 463394 h 1890299"/>
                <a:gd name="connsiteX9" fmla="*/ 402985 w 584297"/>
                <a:gd name="connsiteY9" fmla="*/ 268661 h 1890299"/>
                <a:gd name="connsiteX10" fmla="*/ 9285 w 584297"/>
                <a:gd name="connsiteY10" fmla="*/ 14661 h 1890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4297" h="1890299">
                  <a:moveTo>
                    <a:pt x="9285" y="14661"/>
                  </a:moveTo>
                  <a:cubicBezTo>
                    <a:pt x="-33754" y="-19911"/>
                    <a:pt x="83368" y="11133"/>
                    <a:pt x="144751" y="61227"/>
                  </a:cubicBezTo>
                  <a:cubicBezTo>
                    <a:pt x="206134" y="111321"/>
                    <a:pt x="316907" y="182583"/>
                    <a:pt x="377585" y="315227"/>
                  </a:cubicBezTo>
                  <a:cubicBezTo>
                    <a:pt x="438263" y="447871"/>
                    <a:pt x="476363" y="691994"/>
                    <a:pt x="508818" y="857094"/>
                  </a:cubicBezTo>
                  <a:cubicBezTo>
                    <a:pt x="541273" y="1022194"/>
                    <a:pt x="612535" y="1133672"/>
                    <a:pt x="572318" y="1305827"/>
                  </a:cubicBezTo>
                  <a:cubicBezTo>
                    <a:pt x="532101" y="1477983"/>
                    <a:pt x="283040" y="1878738"/>
                    <a:pt x="267518" y="1890027"/>
                  </a:cubicBezTo>
                  <a:cubicBezTo>
                    <a:pt x="251996" y="1901316"/>
                    <a:pt x="435441" y="1559122"/>
                    <a:pt x="479185" y="1373561"/>
                  </a:cubicBezTo>
                  <a:cubicBezTo>
                    <a:pt x="522929" y="1188000"/>
                    <a:pt x="523635" y="928355"/>
                    <a:pt x="529985" y="776661"/>
                  </a:cubicBezTo>
                  <a:cubicBezTo>
                    <a:pt x="536335" y="624967"/>
                    <a:pt x="538452" y="548061"/>
                    <a:pt x="517285" y="463394"/>
                  </a:cubicBezTo>
                  <a:cubicBezTo>
                    <a:pt x="496118" y="378727"/>
                    <a:pt x="487651" y="345566"/>
                    <a:pt x="402985" y="268661"/>
                  </a:cubicBezTo>
                  <a:cubicBezTo>
                    <a:pt x="318319" y="191756"/>
                    <a:pt x="52324" y="49233"/>
                    <a:pt x="9285" y="146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2622D56F-BC19-4B44-B6D1-23DAD960BEB1}"/>
                </a:ext>
              </a:extLst>
            </p:cNvPr>
            <p:cNvSpPr/>
            <p:nvPr/>
          </p:nvSpPr>
          <p:spPr>
            <a:xfrm>
              <a:off x="6485296" y="3997809"/>
              <a:ext cx="704305" cy="879712"/>
            </a:xfrm>
            <a:custGeom>
              <a:avLst/>
              <a:gdLst>
                <a:gd name="connsiteX0" fmla="*/ 647871 w 704305"/>
                <a:gd name="connsiteY0" fmla="*/ 15391 h 879712"/>
                <a:gd name="connsiteX1" fmla="*/ 609771 w 704305"/>
                <a:gd name="connsiteY1" fmla="*/ 61958 h 879712"/>
                <a:gd name="connsiteX2" fmla="*/ 93304 w 704305"/>
                <a:gd name="connsiteY2" fmla="*/ 582658 h 879712"/>
                <a:gd name="connsiteX3" fmla="*/ 72137 w 704305"/>
                <a:gd name="connsiteY3" fmla="*/ 777391 h 879712"/>
                <a:gd name="connsiteX4" fmla="*/ 46737 w 704305"/>
                <a:gd name="connsiteY4" fmla="*/ 870524 h 879712"/>
                <a:gd name="connsiteX5" fmla="*/ 46737 w 704305"/>
                <a:gd name="connsiteY5" fmla="*/ 557258 h 879712"/>
                <a:gd name="connsiteX6" fmla="*/ 664804 w 704305"/>
                <a:gd name="connsiteY6" fmla="*/ 112758 h 879712"/>
                <a:gd name="connsiteX7" fmla="*/ 647871 w 704305"/>
                <a:gd name="connsiteY7" fmla="*/ 15391 h 8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4305" h="879712">
                  <a:moveTo>
                    <a:pt x="647871" y="15391"/>
                  </a:moveTo>
                  <a:cubicBezTo>
                    <a:pt x="638699" y="6924"/>
                    <a:pt x="702199" y="-32586"/>
                    <a:pt x="609771" y="61958"/>
                  </a:cubicBezTo>
                  <a:cubicBezTo>
                    <a:pt x="517343" y="156502"/>
                    <a:pt x="182910" y="463419"/>
                    <a:pt x="93304" y="582658"/>
                  </a:cubicBezTo>
                  <a:cubicBezTo>
                    <a:pt x="3698" y="701897"/>
                    <a:pt x="79898" y="729413"/>
                    <a:pt x="72137" y="777391"/>
                  </a:cubicBezTo>
                  <a:cubicBezTo>
                    <a:pt x="64376" y="825369"/>
                    <a:pt x="50970" y="907213"/>
                    <a:pt x="46737" y="870524"/>
                  </a:cubicBezTo>
                  <a:cubicBezTo>
                    <a:pt x="42504" y="833835"/>
                    <a:pt x="-56274" y="683552"/>
                    <a:pt x="46737" y="557258"/>
                  </a:cubicBezTo>
                  <a:cubicBezTo>
                    <a:pt x="149748" y="430964"/>
                    <a:pt x="570965" y="202364"/>
                    <a:pt x="664804" y="112758"/>
                  </a:cubicBezTo>
                  <a:cubicBezTo>
                    <a:pt x="758643" y="23152"/>
                    <a:pt x="657043" y="23858"/>
                    <a:pt x="647871" y="153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E6679E4E-8B0D-4B1E-A6A2-004EDCF36AF9}"/>
                </a:ext>
              </a:extLst>
            </p:cNvPr>
            <p:cNvSpPr/>
            <p:nvPr/>
          </p:nvSpPr>
          <p:spPr>
            <a:xfrm>
              <a:off x="6252999" y="3262593"/>
              <a:ext cx="500422" cy="860668"/>
            </a:xfrm>
            <a:custGeom>
              <a:avLst/>
              <a:gdLst>
                <a:gd name="connsiteX0" fmla="*/ 482234 w 500422"/>
                <a:gd name="connsiteY0" fmla="*/ 1307 h 860668"/>
                <a:gd name="connsiteX1" fmla="*/ 482234 w 500422"/>
                <a:gd name="connsiteY1" fmla="*/ 64807 h 860668"/>
                <a:gd name="connsiteX2" fmla="*/ 401801 w 500422"/>
                <a:gd name="connsiteY2" fmla="*/ 466974 h 860668"/>
                <a:gd name="connsiteX3" fmla="*/ 3868 w 500422"/>
                <a:gd name="connsiteY3" fmla="*/ 856440 h 860668"/>
                <a:gd name="connsiteX4" fmla="*/ 211301 w 500422"/>
                <a:gd name="connsiteY4" fmla="*/ 661707 h 860668"/>
                <a:gd name="connsiteX5" fmla="*/ 406034 w 500422"/>
                <a:gd name="connsiteY5" fmla="*/ 471207 h 860668"/>
                <a:gd name="connsiteX6" fmla="*/ 461068 w 500422"/>
                <a:gd name="connsiteY6" fmla="*/ 229907 h 860668"/>
                <a:gd name="connsiteX7" fmla="*/ 380634 w 500422"/>
                <a:gd name="connsiteY7" fmla="*/ 128307 h 860668"/>
                <a:gd name="connsiteX8" fmla="*/ 249401 w 500422"/>
                <a:gd name="connsiteY8" fmla="*/ 441574 h 860668"/>
                <a:gd name="connsiteX9" fmla="*/ 283268 w 500422"/>
                <a:gd name="connsiteY9" fmla="*/ 69040 h 860668"/>
                <a:gd name="connsiteX10" fmla="*/ 482234 w 500422"/>
                <a:gd name="connsiteY10" fmla="*/ 1307 h 86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0422" h="860668">
                  <a:moveTo>
                    <a:pt x="482234" y="1307"/>
                  </a:moveTo>
                  <a:cubicBezTo>
                    <a:pt x="515395" y="602"/>
                    <a:pt x="495640" y="-12804"/>
                    <a:pt x="482234" y="64807"/>
                  </a:cubicBezTo>
                  <a:cubicBezTo>
                    <a:pt x="468828" y="142418"/>
                    <a:pt x="481529" y="335035"/>
                    <a:pt x="401801" y="466974"/>
                  </a:cubicBezTo>
                  <a:cubicBezTo>
                    <a:pt x="322073" y="598913"/>
                    <a:pt x="35618" y="823985"/>
                    <a:pt x="3868" y="856440"/>
                  </a:cubicBezTo>
                  <a:cubicBezTo>
                    <a:pt x="-27882" y="888895"/>
                    <a:pt x="144273" y="725913"/>
                    <a:pt x="211301" y="661707"/>
                  </a:cubicBezTo>
                  <a:cubicBezTo>
                    <a:pt x="278329" y="597501"/>
                    <a:pt x="364406" y="543174"/>
                    <a:pt x="406034" y="471207"/>
                  </a:cubicBezTo>
                  <a:cubicBezTo>
                    <a:pt x="447662" y="399240"/>
                    <a:pt x="465301" y="287057"/>
                    <a:pt x="461068" y="229907"/>
                  </a:cubicBezTo>
                  <a:cubicBezTo>
                    <a:pt x="456835" y="172757"/>
                    <a:pt x="415912" y="93029"/>
                    <a:pt x="380634" y="128307"/>
                  </a:cubicBezTo>
                  <a:cubicBezTo>
                    <a:pt x="345356" y="163585"/>
                    <a:pt x="265629" y="451452"/>
                    <a:pt x="249401" y="441574"/>
                  </a:cubicBezTo>
                  <a:cubicBezTo>
                    <a:pt x="233173" y="431696"/>
                    <a:pt x="240229" y="141712"/>
                    <a:pt x="283268" y="69040"/>
                  </a:cubicBezTo>
                  <a:cubicBezTo>
                    <a:pt x="326307" y="-3632"/>
                    <a:pt x="449073" y="2012"/>
                    <a:pt x="482234" y="13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25BEC78C-6D39-4426-B08E-1FCB07FA01F7}"/>
                </a:ext>
              </a:extLst>
            </p:cNvPr>
            <p:cNvSpPr/>
            <p:nvPr/>
          </p:nvSpPr>
          <p:spPr>
            <a:xfrm>
              <a:off x="5891941" y="2945617"/>
              <a:ext cx="400034" cy="1736417"/>
            </a:xfrm>
            <a:custGeom>
              <a:avLst/>
              <a:gdLst>
                <a:gd name="connsiteX0" fmla="*/ 305659 w 400034"/>
                <a:gd name="connsiteY0" fmla="*/ 17716 h 1736417"/>
                <a:gd name="connsiteX1" fmla="*/ 352226 w 400034"/>
                <a:gd name="connsiteY1" fmla="*/ 737383 h 1736417"/>
                <a:gd name="connsiteX2" fmla="*/ 309892 w 400034"/>
                <a:gd name="connsiteY2" fmla="*/ 1025250 h 1736417"/>
                <a:gd name="connsiteX3" fmla="*/ 123626 w 400034"/>
                <a:gd name="connsiteY3" fmla="*/ 1224216 h 1736417"/>
                <a:gd name="connsiteX4" fmla="*/ 13559 w 400034"/>
                <a:gd name="connsiteY4" fmla="*/ 1719516 h 1736417"/>
                <a:gd name="connsiteX5" fmla="*/ 30492 w 400034"/>
                <a:gd name="connsiteY5" fmla="*/ 1605216 h 1736417"/>
                <a:gd name="connsiteX6" fmla="*/ 271792 w 400034"/>
                <a:gd name="connsiteY6" fmla="*/ 1448583 h 1736417"/>
                <a:gd name="connsiteX7" fmla="*/ 170192 w 400034"/>
                <a:gd name="connsiteY7" fmla="*/ 1042183 h 1736417"/>
                <a:gd name="connsiteX8" fmla="*/ 398792 w 400034"/>
                <a:gd name="connsiteY8" fmla="*/ 745850 h 1736417"/>
                <a:gd name="connsiteX9" fmla="*/ 263326 w 400034"/>
                <a:gd name="connsiteY9" fmla="*/ 263250 h 1736417"/>
                <a:gd name="connsiteX10" fmla="*/ 305659 w 400034"/>
                <a:gd name="connsiteY10" fmla="*/ 17716 h 1736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0034" h="1736417">
                  <a:moveTo>
                    <a:pt x="305659" y="17716"/>
                  </a:moveTo>
                  <a:cubicBezTo>
                    <a:pt x="320476" y="96738"/>
                    <a:pt x="351521" y="569461"/>
                    <a:pt x="352226" y="737383"/>
                  </a:cubicBezTo>
                  <a:cubicBezTo>
                    <a:pt x="352931" y="905305"/>
                    <a:pt x="347992" y="944111"/>
                    <a:pt x="309892" y="1025250"/>
                  </a:cubicBezTo>
                  <a:cubicBezTo>
                    <a:pt x="271792" y="1106389"/>
                    <a:pt x="173015" y="1108505"/>
                    <a:pt x="123626" y="1224216"/>
                  </a:cubicBezTo>
                  <a:cubicBezTo>
                    <a:pt x="74237" y="1339927"/>
                    <a:pt x="29081" y="1656016"/>
                    <a:pt x="13559" y="1719516"/>
                  </a:cubicBezTo>
                  <a:cubicBezTo>
                    <a:pt x="-1963" y="1783016"/>
                    <a:pt x="-12547" y="1650372"/>
                    <a:pt x="30492" y="1605216"/>
                  </a:cubicBezTo>
                  <a:cubicBezTo>
                    <a:pt x="73531" y="1560061"/>
                    <a:pt x="248509" y="1542422"/>
                    <a:pt x="271792" y="1448583"/>
                  </a:cubicBezTo>
                  <a:cubicBezTo>
                    <a:pt x="295075" y="1354744"/>
                    <a:pt x="149025" y="1159305"/>
                    <a:pt x="170192" y="1042183"/>
                  </a:cubicBezTo>
                  <a:cubicBezTo>
                    <a:pt x="191359" y="925061"/>
                    <a:pt x="383270" y="875672"/>
                    <a:pt x="398792" y="745850"/>
                  </a:cubicBezTo>
                  <a:cubicBezTo>
                    <a:pt x="414314" y="616028"/>
                    <a:pt x="279554" y="383900"/>
                    <a:pt x="263326" y="263250"/>
                  </a:cubicBezTo>
                  <a:cubicBezTo>
                    <a:pt x="247098" y="142600"/>
                    <a:pt x="290842" y="-61306"/>
                    <a:pt x="305659" y="177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5E5851E0-3BBC-496D-8FC3-3EB38B01A143}"/>
                </a:ext>
              </a:extLst>
            </p:cNvPr>
            <p:cNvSpPr/>
            <p:nvPr/>
          </p:nvSpPr>
          <p:spPr>
            <a:xfrm>
              <a:off x="6362698" y="3817724"/>
              <a:ext cx="677027" cy="587759"/>
            </a:xfrm>
            <a:custGeom>
              <a:avLst/>
              <a:gdLst>
                <a:gd name="connsiteX0" fmla="*/ 660402 w 677027"/>
                <a:gd name="connsiteY0" fmla="*/ 743 h 587759"/>
                <a:gd name="connsiteX1" fmla="*/ 592669 w 677027"/>
                <a:gd name="connsiteY1" fmla="*/ 144676 h 587759"/>
                <a:gd name="connsiteX2" fmla="*/ 232835 w 677027"/>
                <a:gd name="connsiteY2" fmla="*/ 504509 h 587759"/>
                <a:gd name="connsiteX3" fmla="*/ 2 w 677027"/>
                <a:gd name="connsiteY3" fmla="*/ 584943 h 587759"/>
                <a:gd name="connsiteX4" fmla="*/ 237069 w 677027"/>
                <a:gd name="connsiteY4" fmla="*/ 441009 h 587759"/>
                <a:gd name="connsiteX5" fmla="*/ 55035 w 677027"/>
                <a:gd name="connsiteY5" fmla="*/ 432543 h 587759"/>
                <a:gd name="connsiteX6" fmla="*/ 190502 w 677027"/>
                <a:gd name="connsiteY6" fmla="*/ 288609 h 587759"/>
                <a:gd name="connsiteX7" fmla="*/ 279402 w 677027"/>
                <a:gd name="connsiteY7" fmla="*/ 233576 h 587759"/>
                <a:gd name="connsiteX8" fmla="*/ 241302 w 677027"/>
                <a:gd name="connsiteY8" fmla="*/ 178543 h 587759"/>
                <a:gd name="connsiteX9" fmla="*/ 283635 w 677027"/>
                <a:gd name="connsiteY9" fmla="*/ 106576 h 587759"/>
                <a:gd name="connsiteX10" fmla="*/ 351369 w 677027"/>
                <a:gd name="connsiteY10" fmla="*/ 89643 h 587759"/>
                <a:gd name="connsiteX11" fmla="*/ 660402 w 677027"/>
                <a:gd name="connsiteY11" fmla="*/ 743 h 58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7027" h="587759">
                  <a:moveTo>
                    <a:pt x="660402" y="743"/>
                  </a:moveTo>
                  <a:cubicBezTo>
                    <a:pt x="700619" y="9915"/>
                    <a:pt x="663930" y="60715"/>
                    <a:pt x="592669" y="144676"/>
                  </a:cubicBezTo>
                  <a:cubicBezTo>
                    <a:pt x="521408" y="228637"/>
                    <a:pt x="331613" y="431131"/>
                    <a:pt x="232835" y="504509"/>
                  </a:cubicBezTo>
                  <a:cubicBezTo>
                    <a:pt x="134057" y="577887"/>
                    <a:pt x="-704" y="595526"/>
                    <a:pt x="2" y="584943"/>
                  </a:cubicBezTo>
                  <a:cubicBezTo>
                    <a:pt x="708" y="574360"/>
                    <a:pt x="227897" y="466409"/>
                    <a:pt x="237069" y="441009"/>
                  </a:cubicBezTo>
                  <a:cubicBezTo>
                    <a:pt x="246241" y="415609"/>
                    <a:pt x="62796" y="457943"/>
                    <a:pt x="55035" y="432543"/>
                  </a:cubicBezTo>
                  <a:cubicBezTo>
                    <a:pt x="47274" y="407143"/>
                    <a:pt x="153108" y="321770"/>
                    <a:pt x="190502" y="288609"/>
                  </a:cubicBezTo>
                  <a:cubicBezTo>
                    <a:pt x="227896" y="255448"/>
                    <a:pt x="270935" y="251920"/>
                    <a:pt x="279402" y="233576"/>
                  </a:cubicBezTo>
                  <a:cubicBezTo>
                    <a:pt x="287869" y="215232"/>
                    <a:pt x="240596" y="199710"/>
                    <a:pt x="241302" y="178543"/>
                  </a:cubicBezTo>
                  <a:cubicBezTo>
                    <a:pt x="242007" y="157376"/>
                    <a:pt x="265290" y="121393"/>
                    <a:pt x="283635" y="106576"/>
                  </a:cubicBezTo>
                  <a:cubicBezTo>
                    <a:pt x="301979" y="91759"/>
                    <a:pt x="289280" y="109399"/>
                    <a:pt x="351369" y="89643"/>
                  </a:cubicBezTo>
                  <a:cubicBezTo>
                    <a:pt x="413458" y="69887"/>
                    <a:pt x="620185" y="-8429"/>
                    <a:pt x="660402" y="7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8ACB9CF1-F377-474B-9F23-62A8D2D21C65}"/>
                </a:ext>
              </a:extLst>
            </p:cNvPr>
            <p:cNvSpPr/>
            <p:nvPr/>
          </p:nvSpPr>
          <p:spPr>
            <a:xfrm>
              <a:off x="3547506" y="1889424"/>
              <a:ext cx="150903" cy="159533"/>
            </a:xfrm>
            <a:custGeom>
              <a:avLst/>
              <a:gdLst>
                <a:gd name="connsiteX0" fmla="*/ 27 w 150903"/>
                <a:gd name="connsiteY0" fmla="*/ 759 h 159533"/>
                <a:gd name="connsiteX1" fmla="*/ 101627 w 150903"/>
                <a:gd name="connsiteY1" fmla="*/ 24043 h 159533"/>
                <a:gd name="connsiteX2" fmla="*/ 124911 w 150903"/>
                <a:gd name="connsiteY2" fmla="*/ 47326 h 159533"/>
                <a:gd name="connsiteX3" fmla="*/ 146077 w 150903"/>
                <a:gd name="connsiteY3" fmla="*/ 110826 h 159533"/>
                <a:gd name="connsiteX4" fmla="*/ 146077 w 150903"/>
                <a:gd name="connsiteY4" fmla="*/ 159509 h 159533"/>
                <a:gd name="connsiteX5" fmla="*/ 93161 w 150903"/>
                <a:gd name="connsiteY5" fmla="*/ 117176 h 159533"/>
                <a:gd name="connsiteX6" fmla="*/ 48711 w 150903"/>
                <a:gd name="connsiteY6" fmla="*/ 104476 h 159533"/>
                <a:gd name="connsiteX7" fmla="*/ 52944 w 150903"/>
                <a:gd name="connsiteY7" fmla="*/ 98126 h 159533"/>
                <a:gd name="connsiteX8" fmla="*/ 124911 w 150903"/>
                <a:gd name="connsiteY8" fmla="*/ 117176 h 159533"/>
                <a:gd name="connsiteX9" fmla="*/ 124911 w 150903"/>
                <a:gd name="connsiteY9" fmla="*/ 100243 h 159533"/>
                <a:gd name="connsiteX10" fmla="*/ 112211 w 150903"/>
                <a:gd name="connsiteY10" fmla="*/ 53676 h 159533"/>
                <a:gd name="connsiteX11" fmla="*/ 27 w 150903"/>
                <a:gd name="connsiteY11" fmla="*/ 759 h 159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903" h="159533">
                  <a:moveTo>
                    <a:pt x="27" y="759"/>
                  </a:moveTo>
                  <a:cubicBezTo>
                    <a:pt x="-1737" y="-4180"/>
                    <a:pt x="80813" y="16282"/>
                    <a:pt x="101627" y="24043"/>
                  </a:cubicBezTo>
                  <a:cubicBezTo>
                    <a:pt x="122441" y="31804"/>
                    <a:pt x="117503" y="32862"/>
                    <a:pt x="124911" y="47326"/>
                  </a:cubicBezTo>
                  <a:cubicBezTo>
                    <a:pt x="132319" y="61790"/>
                    <a:pt x="142549" y="92129"/>
                    <a:pt x="146077" y="110826"/>
                  </a:cubicBezTo>
                  <a:cubicBezTo>
                    <a:pt x="149605" y="129523"/>
                    <a:pt x="154896" y="158451"/>
                    <a:pt x="146077" y="159509"/>
                  </a:cubicBezTo>
                  <a:cubicBezTo>
                    <a:pt x="137258" y="160567"/>
                    <a:pt x="109389" y="126348"/>
                    <a:pt x="93161" y="117176"/>
                  </a:cubicBezTo>
                  <a:cubicBezTo>
                    <a:pt x="76933" y="108004"/>
                    <a:pt x="55414" y="107651"/>
                    <a:pt x="48711" y="104476"/>
                  </a:cubicBezTo>
                  <a:cubicBezTo>
                    <a:pt x="42008" y="101301"/>
                    <a:pt x="40244" y="96009"/>
                    <a:pt x="52944" y="98126"/>
                  </a:cubicBezTo>
                  <a:cubicBezTo>
                    <a:pt x="65644" y="100243"/>
                    <a:pt x="112917" y="116823"/>
                    <a:pt x="124911" y="117176"/>
                  </a:cubicBezTo>
                  <a:cubicBezTo>
                    <a:pt x="136905" y="117529"/>
                    <a:pt x="127028" y="110826"/>
                    <a:pt x="124911" y="100243"/>
                  </a:cubicBezTo>
                  <a:cubicBezTo>
                    <a:pt x="122794" y="89660"/>
                    <a:pt x="129850" y="67082"/>
                    <a:pt x="112211" y="53676"/>
                  </a:cubicBezTo>
                  <a:cubicBezTo>
                    <a:pt x="94572" y="40270"/>
                    <a:pt x="1791" y="5698"/>
                    <a:pt x="27" y="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9B38CA6A-DD71-4C1A-8718-B8EE7EBD227B}"/>
                </a:ext>
              </a:extLst>
            </p:cNvPr>
            <p:cNvSpPr/>
            <p:nvPr/>
          </p:nvSpPr>
          <p:spPr>
            <a:xfrm>
              <a:off x="4800984" y="2997493"/>
              <a:ext cx="838461" cy="518869"/>
            </a:xfrm>
            <a:custGeom>
              <a:avLst/>
              <a:gdLst>
                <a:gd name="connsiteX0" fmla="*/ 821941 w 838461"/>
                <a:gd name="connsiteY0" fmla="*/ 2882 h 518869"/>
                <a:gd name="connsiteX1" fmla="*/ 482216 w 838461"/>
                <a:gd name="connsiteY1" fmla="*/ 368007 h 518869"/>
                <a:gd name="connsiteX2" fmla="*/ 75816 w 838461"/>
                <a:gd name="connsiteY2" fmla="*/ 406107 h 518869"/>
                <a:gd name="connsiteX3" fmla="*/ 9141 w 838461"/>
                <a:gd name="connsiteY3" fmla="*/ 517232 h 518869"/>
                <a:gd name="connsiteX4" fmla="*/ 193291 w 838461"/>
                <a:gd name="connsiteY4" fmla="*/ 466432 h 518869"/>
                <a:gd name="connsiteX5" fmla="*/ 580641 w 838461"/>
                <a:gd name="connsiteY5" fmla="*/ 383882 h 518869"/>
                <a:gd name="connsiteX6" fmla="*/ 764791 w 838461"/>
                <a:gd name="connsiteY6" fmla="*/ 206082 h 518869"/>
                <a:gd name="connsiteX7" fmla="*/ 821941 w 838461"/>
                <a:gd name="connsiteY7" fmla="*/ 2882 h 51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8461" h="518869">
                  <a:moveTo>
                    <a:pt x="821941" y="2882"/>
                  </a:moveTo>
                  <a:cubicBezTo>
                    <a:pt x="774845" y="29869"/>
                    <a:pt x="606570" y="300803"/>
                    <a:pt x="482216" y="368007"/>
                  </a:cubicBezTo>
                  <a:cubicBezTo>
                    <a:pt x="357862" y="435211"/>
                    <a:pt x="154662" y="381236"/>
                    <a:pt x="75816" y="406107"/>
                  </a:cubicBezTo>
                  <a:cubicBezTo>
                    <a:pt x="-3030" y="430978"/>
                    <a:pt x="-10438" y="507178"/>
                    <a:pt x="9141" y="517232"/>
                  </a:cubicBezTo>
                  <a:cubicBezTo>
                    <a:pt x="28720" y="527286"/>
                    <a:pt x="98041" y="488657"/>
                    <a:pt x="193291" y="466432"/>
                  </a:cubicBezTo>
                  <a:cubicBezTo>
                    <a:pt x="288541" y="444207"/>
                    <a:pt x="485391" y="427274"/>
                    <a:pt x="580641" y="383882"/>
                  </a:cubicBezTo>
                  <a:cubicBezTo>
                    <a:pt x="675891" y="340490"/>
                    <a:pt x="725103" y="266407"/>
                    <a:pt x="764791" y="206082"/>
                  </a:cubicBezTo>
                  <a:cubicBezTo>
                    <a:pt x="804479" y="145757"/>
                    <a:pt x="869037" y="-24105"/>
                    <a:pt x="821941" y="2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126BFD2F-54BE-4BA0-8B39-28C057E8D102}"/>
                </a:ext>
              </a:extLst>
            </p:cNvPr>
            <p:cNvSpPr/>
            <p:nvPr/>
          </p:nvSpPr>
          <p:spPr>
            <a:xfrm>
              <a:off x="4869696" y="3320377"/>
              <a:ext cx="867733" cy="530447"/>
            </a:xfrm>
            <a:custGeom>
              <a:avLst/>
              <a:gdLst>
                <a:gd name="connsiteX0" fmla="*/ 867529 w 867733"/>
                <a:gd name="connsiteY0" fmla="*/ 673 h 530447"/>
                <a:gd name="connsiteX1" fmla="*/ 657979 w 867733"/>
                <a:gd name="connsiteY1" fmla="*/ 181648 h 530447"/>
                <a:gd name="connsiteX2" fmla="*/ 413504 w 867733"/>
                <a:gd name="connsiteY2" fmla="*/ 378498 h 530447"/>
                <a:gd name="connsiteX3" fmla="*/ 3929 w 867733"/>
                <a:gd name="connsiteY3" fmla="*/ 527723 h 530447"/>
                <a:gd name="connsiteX4" fmla="*/ 680204 w 867733"/>
                <a:gd name="connsiteY4" fmla="*/ 248323 h 530447"/>
                <a:gd name="connsiteX5" fmla="*/ 867529 w 867733"/>
                <a:gd name="connsiteY5" fmla="*/ 673 h 53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733" h="530447">
                  <a:moveTo>
                    <a:pt x="867529" y="673"/>
                  </a:moveTo>
                  <a:cubicBezTo>
                    <a:pt x="863825" y="-10439"/>
                    <a:pt x="733650" y="118677"/>
                    <a:pt x="657979" y="181648"/>
                  </a:cubicBezTo>
                  <a:cubicBezTo>
                    <a:pt x="582308" y="244619"/>
                    <a:pt x="522512" y="320819"/>
                    <a:pt x="413504" y="378498"/>
                  </a:cubicBezTo>
                  <a:cubicBezTo>
                    <a:pt x="304496" y="436177"/>
                    <a:pt x="-40521" y="549419"/>
                    <a:pt x="3929" y="527723"/>
                  </a:cubicBezTo>
                  <a:cubicBezTo>
                    <a:pt x="48379" y="506027"/>
                    <a:pt x="535212" y="334048"/>
                    <a:pt x="680204" y="248323"/>
                  </a:cubicBezTo>
                  <a:cubicBezTo>
                    <a:pt x="825196" y="162598"/>
                    <a:pt x="871233" y="11785"/>
                    <a:pt x="867529" y="6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8A21B6B2-93F7-4879-8E90-9574AF8F1A35}"/>
                </a:ext>
              </a:extLst>
            </p:cNvPr>
            <p:cNvSpPr/>
            <p:nvPr/>
          </p:nvSpPr>
          <p:spPr>
            <a:xfrm>
              <a:off x="4593696" y="3185103"/>
              <a:ext cx="1034739" cy="567791"/>
            </a:xfrm>
            <a:custGeom>
              <a:avLst/>
              <a:gdLst>
                <a:gd name="connsiteX0" fmla="*/ 1032404 w 1034739"/>
                <a:gd name="connsiteY0" fmla="*/ 2597 h 567791"/>
                <a:gd name="connsiteX1" fmla="*/ 924454 w 1034739"/>
                <a:gd name="connsiteY1" fmla="*/ 269297 h 567791"/>
                <a:gd name="connsiteX2" fmla="*/ 699029 w 1034739"/>
                <a:gd name="connsiteY2" fmla="*/ 412172 h 567791"/>
                <a:gd name="connsiteX3" fmla="*/ 229129 w 1034739"/>
                <a:gd name="connsiteY3" fmla="*/ 567747 h 567791"/>
                <a:gd name="connsiteX4" fmla="*/ 616479 w 1034739"/>
                <a:gd name="connsiteY4" fmla="*/ 428047 h 567791"/>
                <a:gd name="connsiteX5" fmla="*/ 578379 w 1034739"/>
                <a:gd name="connsiteY5" fmla="*/ 415347 h 567791"/>
                <a:gd name="connsiteX6" fmla="*/ 406929 w 1034739"/>
                <a:gd name="connsiteY6" fmla="*/ 434397 h 567791"/>
                <a:gd name="connsiteX7" fmla="*/ 3704 w 1034739"/>
                <a:gd name="connsiteY7" fmla="*/ 548697 h 567791"/>
                <a:gd name="connsiteX8" fmla="*/ 222779 w 1034739"/>
                <a:gd name="connsiteY8" fmla="*/ 443922 h 567791"/>
                <a:gd name="connsiteX9" fmla="*/ 495829 w 1034739"/>
                <a:gd name="connsiteY9" fmla="*/ 332797 h 567791"/>
                <a:gd name="connsiteX10" fmla="*/ 718079 w 1034739"/>
                <a:gd name="connsiteY10" fmla="*/ 285172 h 567791"/>
                <a:gd name="connsiteX11" fmla="*/ 829204 w 1034739"/>
                <a:gd name="connsiteY11" fmla="*/ 142297 h 567791"/>
                <a:gd name="connsiteX12" fmla="*/ 1032404 w 1034739"/>
                <a:gd name="connsiteY12" fmla="*/ 2597 h 56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34739" h="567791">
                  <a:moveTo>
                    <a:pt x="1032404" y="2597"/>
                  </a:moveTo>
                  <a:cubicBezTo>
                    <a:pt x="1048279" y="23764"/>
                    <a:pt x="980016" y="201035"/>
                    <a:pt x="924454" y="269297"/>
                  </a:cubicBezTo>
                  <a:cubicBezTo>
                    <a:pt x="868892" y="337559"/>
                    <a:pt x="814916" y="362430"/>
                    <a:pt x="699029" y="412172"/>
                  </a:cubicBezTo>
                  <a:cubicBezTo>
                    <a:pt x="583142" y="461914"/>
                    <a:pt x="242887" y="565101"/>
                    <a:pt x="229129" y="567747"/>
                  </a:cubicBezTo>
                  <a:cubicBezTo>
                    <a:pt x="215371" y="570393"/>
                    <a:pt x="558271" y="453447"/>
                    <a:pt x="616479" y="428047"/>
                  </a:cubicBezTo>
                  <a:cubicBezTo>
                    <a:pt x="674687" y="402647"/>
                    <a:pt x="613304" y="414289"/>
                    <a:pt x="578379" y="415347"/>
                  </a:cubicBezTo>
                  <a:cubicBezTo>
                    <a:pt x="543454" y="416405"/>
                    <a:pt x="502708" y="412172"/>
                    <a:pt x="406929" y="434397"/>
                  </a:cubicBezTo>
                  <a:cubicBezTo>
                    <a:pt x="311150" y="456622"/>
                    <a:pt x="34396" y="547110"/>
                    <a:pt x="3704" y="548697"/>
                  </a:cubicBezTo>
                  <a:cubicBezTo>
                    <a:pt x="-26988" y="550285"/>
                    <a:pt x="140758" y="479905"/>
                    <a:pt x="222779" y="443922"/>
                  </a:cubicBezTo>
                  <a:cubicBezTo>
                    <a:pt x="304800" y="407939"/>
                    <a:pt x="413279" y="359255"/>
                    <a:pt x="495829" y="332797"/>
                  </a:cubicBezTo>
                  <a:cubicBezTo>
                    <a:pt x="578379" y="306339"/>
                    <a:pt x="662517" y="316922"/>
                    <a:pt x="718079" y="285172"/>
                  </a:cubicBezTo>
                  <a:cubicBezTo>
                    <a:pt x="773641" y="253422"/>
                    <a:pt x="774700" y="189393"/>
                    <a:pt x="829204" y="142297"/>
                  </a:cubicBezTo>
                  <a:cubicBezTo>
                    <a:pt x="883708" y="95201"/>
                    <a:pt x="1016529" y="-18570"/>
                    <a:pt x="1032404" y="25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F068A68F-25B2-4837-8BC6-AD4FD477EB56}"/>
                </a:ext>
              </a:extLst>
            </p:cNvPr>
            <p:cNvSpPr/>
            <p:nvPr/>
          </p:nvSpPr>
          <p:spPr>
            <a:xfrm>
              <a:off x="4485892" y="3114218"/>
              <a:ext cx="245792" cy="646231"/>
            </a:xfrm>
            <a:custGeom>
              <a:avLst/>
              <a:gdLst>
                <a:gd name="connsiteX0" fmla="*/ 232158 w 245792"/>
                <a:gd name="connsiteY0" fmla="*/ 283032 h 646231"/>
                <a:gd name="connsiteX1" fmla="*/ 228983 w 245792"/>
                <a:gd name="connsiteY1" fmla="*/ 394157 h 646231"/>
                <a:gd name="connsiteX2" fmla="*/ 130558 w 245792"/>
                <a:gd name="connsiteY2" fmla="*/ 441782 h 646231"/>
                <a:gd name="connsiteX3" fmla="*/ 171833 w 245792"/>
                <a:gd name="connsiteY3" fmla="*/ 543382 h 646231"/>
                <a:gd name="connsiteX4" fmla="*/ 143258 w 245792"/>
                <a:gd name="connsiteY4" fmla="*/ 644982 h 646231"/>
                <a:gd name="connsiteX5" fmla="*/ 111508 w 245792"/>
                <a:gd name="connsiteY5" fmla="*/ 470357 h 646231"/>
                <a:gd name="connsiteX6" fmla="*/ 111508 w 245792"/>
                <a:gd name="connsiteY6" fmla="*/ 422732 h 646231"/>
                <a:gd name="connsiteX7" fmla="*/ 168658 w 245792"/>
                <a:gd name="connsiteY7" fmla="*/ 340182 h 646231"/>
                <a:gd name="connsiteX8" fmla="*/ 63883 w 245792"/>
                <a:gd name="connsiteY8" fmla="*/ 419557 h 646231"/>
                <a:gd name="connsiteX9" fmla="*/ 3558 w 245792"/>
                <a:gd name="connsiteY9" fmla="*/ 276682 h 646231"/>
                <a:gd name="connsiteX10" fmla="*/ 16258 w 245792"/>
                <a:gd name="connsiteY10" fmla="*/ 457 h 646231"/>
                <a:gd name="connsiteX11" fmla="*/ 92458 w 245792"/>
                <a:gd name="connsiteY11" fmla="*/ 213182 h 646231"/>
                <a:gd name="connsiteX12" fmla="*/ 232158 w 245792"/>
                <a:gd name="connsiteY12" fmla="*/ 283032 h 64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5792" h="646231">
                  <a:moveTo>
                    <a:pt x="232158" y="283032"/>
                  </a:moveTo>
                  <a:cubicBezTo>
                    <a:pt x="254912" y="313194"/>
                    <a:pt x="245916" y="367699"/>
                    <a:pt x="228983" y="394157"/>
                  </a:cubicBezTo>
                  <a:cubicBezTo>
                    <a:pt x="212050" y="420615"/>
                    <a:pt x="140083" y="416911"/>
                    <a:pt x="130558" y="441782"/>
                  </a:cubicBezTo>
                  <a:cubicBezTo>
                    <a:pt x="121033" y="466653"/>
                    <a:pt x="169716" y="509515"/>
                    <a:pt x="171833" y="543382"/>
                  </a:cubicBezTo>
                  <a:cubicBezTo>
                    <a:pt x="173950" y="577249"/>
                    <a:pt x="153312" y="657153"/>
                    <a:pt x="143258" y="644982"/>
                  </a:cubicBezTo>
                  <a:cubicBezTo>
                    <a:pt x="133204" y="632811"/>
                    <a:pt x="116800" y="507399"/>
                    <a:pt x="111508" y="470357"/>
                  </a:cubicBezTo>
                  <a:cubicBezTo>
                    <a:pt x="106216" y="433315"/>
                    <a:pt x="101983" y="444428"/>
                    <a:pt x="111508" y="422732"/>
                  </a:cubicBezTo>
                  <a:cubicBezTo>
                    <a:pt x="121033" y="401036"/>
                    <a:pt x="176595" y="340711"/>
                    <a:pt x="168658" y="340182"/>
                  </a:cubicBezTo>
                  <a:cubicBezTo>
                    <a:pt x="160720" y="339653"/>
                    <a:pt x="91400" y="430140"/>
                    <a:pt x="63883" y="419557"/>
                  </a:cubicBezTo>
                  <a:cubicBezTo>
                    <a:pt x="36366" y="408974"/>
                    <a:pt x="11495" y="346532"/>
                    <a:pt x="3558" y="276682"/>
                  </a:cubicBezTo>
                  <a:cubicBezTo>
                    <a:pt x="-4379" y="206832"/>
                    <a:pt x="1441" y="11040"/>
                    <a:pt x="16258" y="457"/>
                  </a:cubicBezTo>
                  <a:cubicBezTo>
                    <a:pt x="31075" y="-10126"/>
                    <a:pt x="60708" y="166086"/>
                    <a:pt x="92458" y="213182"/>
                  </a:cubicBezTo>
                  <a:cubicBezTo>
                    <a:pt x="124208" y="260278"/>
                    <a:pt x="209404" y="252870"/>
                    <a:pt x="232158" y="2830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00E77021-E574-4B8A-AEBD-00D75BA820AB}"/>
                </a:ext>
              </a:extLst>
            </p:cNvPr>
            <p:cNvSpPr/>
            <p:nvPr/>
          </p:nvSpPr>
          <p:spPr>
            <a:xfrm>
              <a:off x="4509670" y="3213023"/>
              <a:ext cx="116229" cy="251409"/>
            </a:xfrm>
            <a:custGeom>
              <a:avLst/>
              <a:gdLst>
                <a:gd name="connsiteX0" fmla="*/ 6768 w 116229"/>
                <a:gd name="connsiteY0" fmla="*/ 77 h 251409"/>
                <a:gd name="connsiteX1" fmla="*/ 94080 w 116229"/>
                <a:gd name="connsiteY1" fmla="*/ 173115 h 251409"/>
                <a:gd name="connsiteX2" fmla="*/ 114718 w 116229"/>
                <a:gd name="connsiteY2" fmla="*/ 220740 h 251409"/>
                <a:gd name="connsiteX3" fmla="*/ 63918 w 116229"/>
                <a:gd name="connsiteY3" fmla="*/ 250902 h 251409"/>
                <a:gd name="connsiteX4" fmla="*/ 78205 w 116229"/>
                <a:gd name="connsiteY4" fmla="*/ 238202 h 251409"/>
                <a:gd name="connsiteX5" fmla="*/ 36930 w 116229"/>
                <a:gd name="connsiteY5" fmla="*/ 219152 h 251409"/>
                <a:gd name="connsiteX6" fmla="*/ 6768 w 116229"/>
                <a:gd name="connsiteY6" fmla="*/ 171527 h 251409"/>
                <a:gd name="connsiteX7" fmla="*/ 5180 w 116229"/>
                <a:gd name="connsiteY7" fmla="*/ 150890 h 251409"/>
                <a:gd name="connsiteX8" fmla="*/ 6768 w 116229"/>
                <a:gd name="connsiteY8" fmla="*/ 77 h 251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229" h="251409">
                  <a:moveTo>
                    <a:pt x="6768" y="77"/>
                  </a:moveTo>
                  <a:cubicBezTo>
                    <a:pt x="21585" y="3781"/>
                    <a:pt x="76088" y="136338"/>
                    <a:pt x="94080" y="173115"/>
                  </a:cubicBezTo>
                  <a:cubicBezTo>
                    <a:pt x="112072" y="209892"/>
                    <a:pt x="119745" y="207775"/>
                    <a:pt x="114718" y="220740"/>
                  </a:cubicBezTo>
                  <a:cubicBezTo>
                    <a:pt x="109691" y="233705"/>
                    <a:pt x="70003" y="247992"/>
                    <a:pt x="63918" y="250902"/>
                  </a:cubicBezTo>
                  <a:cubicBezTo>
                    <a:pt x="57833" y="253812"/>
                    <a:pt x="82703" y="243494"/>
                    <a:pt x="78205" y="238202"/>
                  </a:cubicBezTo>
                  <a:cubicBezTo>
                    <a:pt x="73707" y="232910"/>
                    <a:pt x="48836" y="230264"/>
                    <a:pt x="36930" y="219152"/>
                  </a:cubicBezTo>
                  <a:cubicBezTo>
                    <a:pt x="25024" y="208040"/>
                    <a:pt x="12060" y="182904"/>
                    <a:pt x="6768" y="171527"/>
                  </a:cubicBezTo>
                  <a:cubicBezTo>
                    <a:pt x="1476" y="160150"/>
                    <a:pt x="4122" y="176025"/>
                    <a:pt x="5180" y="150890"/>
                  </a:cubicBezTo>
                  <a:cubicBezTo>
                    <a:pt x="6238" y="125755"/>
                    <a:pt x="-8049" y="-3627"/>
                    <a:pt x="6768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B84E5F0C-5DB5-450F-9BDA-77BD97C61C3F}"/>
                </a:ext>
              </a:extLst>
            </p:cNvPr>
            <p:cNvSpPr/>
            <p:nvPr/>
          </p:nvSpPr>
          <p:spPr>
            <a:xfrm>
              <a:off x="4346889" y="3065137"/>
              <a:ext cx="163860" cy="330992"/>
            </a:xfrm>
            <a:custGeom>
              <a:avLst/>
              <a:gdLst>
                <a:gd name="connsiteX0" fmla="*/ 145736 w 163860"/>
                <a:gd name="connsiteY0" fmla="*/ 1913 h 330992"/>
                <a:gd name="connsiteX1" fmla="*/ 152086 w 163860"/>
                <a:gd name="connsiteY1" fmla="*/ 68588 h 330992"/>
                <a:gd name="connsiteX2" fmla="*/ 48899 w 163860"/>
                <a:gd name="connsiteY2" fmla="*/ 155901 h 330992"/>
                <a:gd name="connsiteX3" fmla="*/ 60011 w 163860"/>
                <a:gd name="connsiteY3" fmla="*/ 324176 h 330992"/>
                <a:gd name="connsiteX4" fmla="*/ 53661 w 163860"/>
                <a:gd name="connsiteY4" fmla="*/ 289251 h 330992"/>
                <a:gd name="connsiteX5" fmla="*/ 12386 w 163860"/>
                <a:gd name="connsiteY5" fmla="*/ 206701 h 330992"/>
                <a:gd name="connsiteX6" fmla="*/ 10799 w 163860"/>
                <a:gd name="connsiteY6" fmla="*/ 144788 h 330992"/>
                <a:gd name="connsiteX7" fmla="*/ 145736 w 163860"/>
                <a:gd name="connsiteY7" fmla="*/ 1913 h 33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860" h="330992">
                  <a:moveTo>
                    <a:pt x="145736" y="1913"/>
                  </a:moveTo>
                  <a:cubicBezTo>
                    <a:pt x="169284" y="-10787"/>
                    <a:pt x="168226" y="42923"/>
                    <a:pt x="152086" y="68588"/>
                  </a:cubicBezTo>
                  <a:cubicBezTo>
                    <a:pt x="135946" y="94253"/>
                    <a:pt x="64245" y="113303"/>
                    <a:pt x="48899" y="155901"/>
                  </a:cubicBezTo>
                  <a:cubicBezTo>
                    <a:pt x="33553" y="198499"/>
                    <a:pt x="59217" y="301951"/>
                    <a:pt x="60011" y="324176"/>
                  </a:cubicBezTo>
                  <a:cubicBezTo>
                    <a:pt x="60805" y="346401"/>
                    <a:pt x="61599" y="308830"/>
                    <a:pt x="53661" y="289251"/>
                  </a:cubicBezTo>
                  <a:cubicBezTo>
                    <a:pt x="45723" y="269672"/>
                    <a:pt x="19530" y="230778"/>
                    <a:pt x="12386" y="206701"/>
                  </a:cubicBezTo>
                  <a:cubicBezTo>
                    <a:pt x="5242" y="182624"/>
                    <a:pt x="-10632" y="170717"/>
                    <a:pt x="10799" y="144788"/>
                  </a:cubicBezTo>
                  <a:cubicBezTo>
                    <a:pt x="32230" y="118859"/>
                    <a:pt x="122188" y="14613"/>
                    <a:pt x="145736" y="19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8E5C9E1D-2C39-476A-8ECB-1DA0159880F3}"/>
                </a:ext>
              </a:extLst>
            </p:cNvPr>
            <p:cNvSpPr/>
            <p:nvPr/>
          </p:nvSpPr>
          <p:spPr>
            <a:xfrm>
              <a:off x="4167170" y="3045982"/>
              <a:ext cx="288143" cy="151994"/>
            </a:xfrm>
            <a:custGeom>
              <a:avLst/>
              <a:gdLst>
                <a:gd name="connsiteX0" fmla="*/ 287355 w 288143"/>
                <a:gd name="connsiteY0" fmla="*/ 3606 h 151994"/>
                <a:gd name="connsiteX1" fmla="*/ 182580 w 288143"/>
                <a:gd name="connsiteY1" fmla="*/ 108381 h 151994"/>
                <a:gd name="connsiteX2" fmla="*/ 18 w 288143"/>
                <a:gd name="connsiteY2" fmla="*/ 151243 h 151994"/>
                <a:gd name="connsiteX3" fmla="*/ 193693 w 288143"/>
                <a:gd name="connsiteY3" fmla="*/ 76631 h 151994"/>
                <a:gd name="connsiteX4" fmla="*/ 130193 w 288143"/>
                <a:gd name="connsiteY4" fmla="*/ 27418 h 151994"/>
                <a:gd name="connsiteX5" fmla="*/ 287355 w 288143"/>
                <a:gd name="connsiteY5" fmla="*/ 3606 h 151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143" h="151994">
                  <a:moveTo>
                    <a:pt x="287355" y="3606"/>
                  </a:moveTo>
                  <a:cubicBezTo>
                    <a:pt x="296086" y="17100"/>
                    <a:pt x="230469" y="83775"/>
                    <a:pt x="182580" y="108381"/>
                  </a:cubicBezTo>
                  <a:cubicBezTo>
                    <a:pt x="134690" y="132987"/>
                    <a:pt x="-1834" y="156535"/>
                    <a:pt x="18" y="151243"/>
                  </a:cubicBezTo>
                  <a:cubicBezTo>
                    <a:pt x="1870" y="145951"/>
                    <a:pt x="171997" y="97269"/>
                    <a:pt x="193693" y="76631"/>
                  </a:cubicBezTo>
                  <a:cubicBezTo>
                    <a:pt x="215389" y="55994"/>
                    <a:pt x="109291" y="36679"/>
                    <a:pt x="130193" y="27418"/>
                  </a:cubicBezTo>
                  <a:cubicBezTo>
                    <a:pt x="151095" y="18158"/>
                    <a:pt x="278624" y="-9888"/>
                    <a:pt x="287355" y="36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左中かっこ 167">
              <a:extLst>
                <a:ext uri="{FF2B5EF4-FFF2-40B4-BE49-F238E27FC236}">
                  <a16:creationId xmlns:a16="http://schemas.microsoft.com/office/drawing/2014/main" id="{017FEA30-5F5D-4A60-9F2D-52F9C0BFA8AF}"/>
                </a:ext>
              </a:extLst>
            </p:cNvPr>
            <p:cNvSpPr/>
            <p:nvPr/>
          </p:nvSpPr>
          <p:spPr>
            <a:xfrm>
              <a:off x="3645678" y="2431981"/>
              <a:ext cx="59216" cy="5096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ADE8AF5A-87BE-4FC4-8AD0-E92CA049D3D4}"/>
                </a:ext>
              </a:extLst>
            </p:cNvPr>
            <p:cNvSpPr/>
            <p:nvPr/>
          </p:nvSpPr>
          <p:spPr>
            <a:xfrm>
              <a:off x="3586783" y="2386460"/>
              <a:ext cx="612743" cy="449896"/>
            </a:xfrm>
            <a:custGeom>
              <a:avLst/>
              <a:gdLst>
                <a:gd name="connsiteX0" fmla="*/ 7317 w 612743"/>
                <a:gd name="connsiteY0" fmla="*/ 10665 h 449896"/>
                <a:gd name="connsiteX1" fmla="*/ 356567 w 612743"/>
                <a:gd name="connsiteY1" fmla="*/ 366265 h 449896"/>
                <a:gd name="connsiteX2" fmla="*/ 610567 w 612743"/>
                <a:gd name="connsiteY2" fmla="*/ 442465 h 449896"/>
                <a:gd name="connsiteX3" fmla="*/ 213692 w 612743"/>
                <a:gd name="connsiteY3" fmla="*/ 236090 h 449896"/>
                <a:gd name="connsiteX4" fmla="*/ 124792 w 612743"/>
                <a:gd name="connsiteY4" fmla="*/ 105915 h 449896"/>
                <a:gd name="connsiteX5" fmla="*/ 7317 w 612743"/>
                <a:gd name="connsiteY5" fmla="*/ 10665 h 44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743" h="449896">
                  <a:moveTo>
                    <a:pt x="7317" y="10665"/>
                  </a:moveTo>
                  <a:cubicBezTo>
                    <a:pt x="45946" y="54057"/>
                    <a:pt x="256025" y="294298"/>
                    <a:pt x="356567" y="366265"/>
                  </a:cubicBezTo>
                  <a:cubicBezTo>
                    <a:pt x="457109" y="438232"/>
                    <a:pt x="634380" y="464161"/>
                    <a:pt x="610567" y="442465"/>
                  </a:cubicBezTo>
                  <a:cubicBezTo>
                    <a:pt x="586754" y="420769"/>
                    <a:pt x="294655" y="292182"/>
                    <a:pt x="213692" y="236090"/>
                  </a:cubicBezTo>
                  <a:cubicBezTo>
                    <a:pt x="132730" y="179998"/>
                    <a:pt x="155484" y="144015"/>
                    <a:pt x="124792" y="105915"/>
                  </a:cubicBezTo>
                  <a:cubicBezTo>
                    <a:pt x="94100" y="67815"/>
                    <a:pt x="-31312" y="-32727"/>
                    <a:pt x="7317" y="106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A3FDB68B-EA25-41ED-B907-0A736408D9F3}"/>
                </a:ext>
              </a:extLst>
            </p:cNvPr>
            <p:cNvSpPr/>
            <p:nvPr/>
          </p:nvSpPr>
          <p:spPr>
            <a:xfrm>
              <a:off x="3435021" y="2968034"/>
              <a:ext cx="1295928" cy="1060404"/>
            </a:xfrm>
            <a:custGeom>
              <a:avLst/>
              <a:gdLst>
                <a:gd name="connsiteX0" fmla="*/ 329 w 1295928"/>
                <a:gd name="connsiteY0" fmla="*/ 6941 h 1060404"/>
                <a:gd name="connsiteX1" fmla="*/ 270204 w 1295928"/>
                <a:gd name="connsiteY1" fmla="*/ 48216 h 1060404"/>
                <a:gd name="connsiteX2" fmla="*/ 476579 w 1295928"/>
                <a:gd name="connsiteY2" fmla="*/ 330791 h 1060404"/>
                <a:gd name="connsiteX3" fmla="*/ 705179 w 1295928"/>
                <a:gd name="connsiteY3" fmla="*/ 502241 h 1060404"/>
                <a:gd name="connsiteX4" fmla="*/ 886154 w 1295928"/>
                <a:gd name="connsiteY4" fmla="*/ 819741 h 1060404"/>
                <a:gd name="connsiteX5" fmla="*/ 889329 w 1295928"/>
                <a:gd name="connsiteY5" fmla="*/ 759416 h 1060404"/>
                <a:gd name="connsiteX6" fmla="*/ 959179 w 1295928"/>
                <a:gd name="connsiteY6" fmla="*/ 765766 h 1060404"/>
                <a:gd name="connsiteX7" fmla="*/ 1098879 w 1295928"/>
                <a:gd name="connsiteY7" fmla="*/ 832441 h 1060404"/>
                <a:gd name="connsiteX8" fmla="*/ 1295729 w 1295928"/>
                <a:gd name="connsiteY8" fmla="*/ 921341 h 1060404"/>
                <a:gd name="connsiteX9" fmla="*/ 1060779 w 1295928"/>
                <a:gd name="connsiteY9" fmla="*/ 880066 h 1060404"/>
                <a:gd name="connsiteX10" fmla="*/ 956004 w 1295928"/>
                <a:gd name="connsiteY10" fmla="*/ 892766 h 1060404"/>
                <a:gd name="connsiteX11" fmla="*/ 1187779 w 1295928"/>
                <a:gd name="connsiteY11" fmla="*/ 1051516 h 1060404"/>
                <a:gd name="connsiteX12" fmla="*/ 1168729 w 1295928"/>
                <a:gd name="connsiteY12" fmla="*/ 1019766 h 1060404"/>
                <a:gd name="connsiteX13" fmla="*/ 819479 w 1295928"/>
                <a:gd name="connsiteY13" fmla="*/ 848316 h 1060404"/>
                <a:gd name="connsiteX14" fmla="*/ 619454 w 1295928"/>
                <a:gd name="connsiteY14" fmla="*/ 514941 h 1060404"/>
                <a:gd name="connsiteX15" fmla="*/ 390854 w 1295928"/>
                <a:gd name="connsiteY15" fmla="*/ 387941 h 1060404"/>
                <a:gd name="connsiteX16" fmla="*/ 324179 w 1295928"/>
                <a:gd name="connsiteY16" fmla="*/ 248241 h 1060404"/>
                <a:gd name="connsiteX17" fmla="*/ 216229 w 1295928"/>
                <a:gd name="connsiteY17" fmla="*/ 124416 h 1060404"/>
                <a:gd name="connsiteX18" fmla="*/ 329 w 1295928"/>
                <a:gd name="connsiteY18" fmla="*/ 6941 h 106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95928" h="1060404">
                  <a:moveTo>
                    <a:pt x="329" y="6941"/>
                  </a:moveTo>
                  <a:cubicBezTo>
                    <a:pt x="9325" y="-5759"/>
                    <a:pt x="190829" y="-5759"/>
                    <a:pt x="270204" y="48216"/>
                  </a:cubicBezTo>
                  <a:cubicBezTo>
                    <a:pt x="349579" y="102191"/>
                    <a:pt x="404083" y="255120"/>
                    <a:pt x="476579" y="330791"/>
                  </a:cubicBezTo>
                  <a:cubicBezTo>
                    <a:pt x="549075" y="406462"/>
                    <a:pt x="636917" y="420749"/>
                    <a:pt x="705179" y="502241"/>
                  </a:cubicBezTo>
                  <a:cubicBezTo>
                    <a:pt x="773441" y="583733"/>
                    <a:pt x="855462" y="776879"/>
                    <a:pt x="886154" y="819741"/>
                  </a:cubicBezTo>
                  <a:cubicBezTo>
                    <a:pt x="916846" y="862603"/>
                    <a:pt x="877158" y="768412"/>
                    <a:pt x="889329" y="759416"/>
                  </a:cubicBezTo>
                  <a:cubicBezTo>
                    <a:pt x="901500" y="750420"/>
                    <a:pt x="924254" y="753595"/>
                    <a:pt x="959179" y="765766"/>
                  </a:cubicBezTo>
                  <a:cubicBezTo>
                    <a:pt x="994104" y="777937"/>
                    <a:pt x="1042787" y="806512"/>
                    <a:pt x="1098879" y="832441"/>
                  </a:cubicBezTo>
                  <a:cubicBezTo>
                    <a:pt x="1154971" y="858370"/>
                    <a:pt x="1302079" y="913404"/>
                    <a:pt x="1295729" y="921341"/>
                  </a:cubicBezTo>
                  <a:cubicBezTo>
                    <a:pt x="1289379" y="929278"/>
                    <a:pt x="1117400" y="884829"/>
                    <a:pt x="1060779" y="880066"/>
                  </a:cubicBezTo>
                  <a:cubicBezTo>
                    <a:pt x="1004158" y="875304"/>
                    <a:pt x="934837" y="864191"/>
                    <a:pt x="956004" y="892766"/>
                  </a:cubicBezTo>
                  <a:cubicBezTo>
                    <a:pt x="977171" y="921341"/>
                    <a:pt x="1152325" y="1030349"/>
                    <a:pt x="1187779" y="1051516"/>
                  </a:cubicBezTo>
                  <a:cubicBezTo>
                    <a:pt x="1223233" y="1072683"/>
                    <a:pt x="1230112" y="1053633"/>
                    <a:pt x="1168729" y="1019766"/>
                  </a:cubicBezTo>
                  <a:cubicBezTo>
                    <a:pt x="1107346" y="985899"/>
                    <a:pt x="911025" y="932454"/>
                    <a:pt x="819479" y="848316"/>
                  </a:cubicBezTo>
                  <a:cubicBezTo>
                    <a:pt x="727933" y="764179"/>
                    <a:pt x="690891" y="591670"/>
                    <a:pt x="619454" y="514941"/>
                  </a:cubicBezTo>
                  <a:cubicBezTo>
                    <a:pt x="548017" y="438212"/>
                    <a:pt x="440066" y="432391"/>
                    <a:pt x="390854" y="387941"/>
                  </a:cubicBezTo>
                  <a:cubicBezTo>
                    <a:pt x="341642" y="343491"/>
                    <a:pt x="353283" y="292162"/>
                    <a:pt x="324179" y="248241"/>
                  </a:cubicBezTo>
                  <a:cubicBezTo>
                    <a:pt x="295075" y="204320"/>
                    <a:pt x="263325" y="164103"/>
                    <a:pt x="216229" y="124416"/>
                  </a:cubicBezTo>
                  <a:cubicBezTo>
                    <a:pt x="169133" y="84729"/>
                    <a:pt x="-8667" y="19641"/>
                    <a:pt x="329" y="69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77E4272F-A72C-4D1C-B292-68E2376B80A1}"/>
                </a:ext>
              </a:extLst>
            </p:cNvPr>
            <p:cNvSpPr/>
            <p:nvPr/>
          </p:nvSpPr>
          <p:spPr>
            <a:xfrm>
              <a:off x="4098038" y="3508657"/>
              <a:ext cx="405490" cy="556977"/>
            </a:xfrm>
            <a:custGeom>
              <a:avLst/>
              <a:gdLst>
                <a:gd name="connsiteX0" fmla="*/ 887 w 405490"/>
                <a:gd name="connsiteY0" fmla="*/ 6068 h 556977"/>
                <a:gd name="connsiteX1" fmla="*/ 134237 w 405490"/>
                <a:gd name="connsiteY1" fmla="*/ 371193 h 556977"/>
                <a:gd name="connsiteX2" fmla="*/ 404112 w 405490"/>
                <a:gd name="connsiteY2" fmla="*/ 555343 h 556977"/>
                <a:gd name="connsiteX3" fmla="*/ 232662 w 405490"/>
                <a:gd name="connsiteY3" fmla="*/ 444218 h 556977"/>
                <a:gd name="connsiteX4" fmla="*/ 83437 w 405490"/>
                <a:gd name="connsiteY4" fmla="*/ 161643 h 556977"/>
                <a:gd name="connsiteX5" fmla="*/ 887 w 405490"/>
                <a:gd name="connsiteY5" fmla="*/ 6068 h 55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490" h="556977">
                  <a:moveTo>
                    <a:pt x="887" y="6068"/>
                  </a:moveTo>
                  <a:cubicBezTo>
                    <a:pt x="9354" y="40993"/>
                    <a:pt x="67033" y="279647"/>
                    <a:pt x="134237" y="371193"/>
                  </a:cubicBezTo>
                  <a:cubicBezTo>
                    <a:pt x="201441" y="462739"/>
                    <a:pt x="387708" y="543172"/>
                    <a:pt x="404112" y="555343"/>
                  </a:cubicBezTo>
                  <a:cubicBezTo>
                    <a:pt x="420516" y="567514"/>
                    <a:pt x="286108" y="509835"/>
                    <a:pt x="232662" y="444218"/>
                  </a:cubicBezTo>
                  <a:cubicBezTo>
                    <a:pt x="179216" y="378601"/>
                    <a:pt x="120479" y="227789"/>
                    <a:pt x="83437" y="161643"/>
                  </a:cubicBezTo>
                  <a:cubicBezTo>
                    <a:pt x="46395" y="95497"/>
                    <a:pt x="-7580" y="-28857"/>
                    <a:pt x="887" y="60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3974C26E-12E5-4161-B8C4-73AA2B095822}"/>
                </a:ext>
              </a:extLst>
            </p:cNvPr>
            <p:cNvSpPr/>
            <p:nvPr/>
          </p:nvSpPr>
          <p:spPr>
            <a:xfrm>
              <a:off x="4577738" y="3572839"/>
              <a:ext cx="986195" cy="651771"/>
            </a:xfrm>
            <a:custGeom>
              <a:avLst/>
              <a:gdLst>
                <a:gd name="connsiteX0" fmla="*/ 965812 w 986195"/>
                <a:gd name="connsiteY0" fmla="*/ 2211 h 651771"/>
                <a:gd name="connsiteX1" fmla="*/ 930887 w 986195"/>
                <a:gd name="connsiteY1" fmla="*/ 297486 h 651771"/>
                <a:gd name="connsiteX2" fmla="*/ 984862 w 986195"/>
                <a:gd name="connsiteY2" fmla="*/ 649911 h 651771"/>
                <a:gd name="connsiteX3" fmla="*/ 864212 w 986195"/>
                <a:gd name="connsiteY3" fmla="*/ 430836 h 651771"/>
                <a:gd name="connsiteX4" fmla="*/ 946762 w 986195"/>
                <a:gd name="connsiteY4" fmla="*/ 300661 h 651771"/>
                <a:gd name="connsiteX5" fmla="*/ 819762 w 986195"/>
                <a:gd name="connsiteY5" fmla="*/ 224461 h 651771"/>
                <a:gd name="connsiteX6" fmla="*/ 648312 w 986195"/>
                <a:gd name="connsiteY6" fmla="*/ 348286 h 651771"/>
                <a:gd name="connsiteX7" fmla="*/ 486387 w 986195"/>
                <a:gd name="connsiteY7" fmla="*/ 421311 h 651771"/>
                <a:gd name="connsiteX8" fmla="*/ 372087 w 986195"/>
                <a:gd name="connsiteY8" fmla="*/ 465761 h 651771"/>
                <a:gd name="connsiteX9" fmla="*/ 222862 w 986195"/>
                <a:gd name="connsiteY9" fmla="*/ 526086 h 651771"/>
                <a:gd name="connsiteX10" fmla="*/ 612 w 986195"/>
                <a:gd name="connsiteY10" fmla="*/ 414961 h 651771"/>
                <a:gd name="connsiteX11" fmla="*/ 295887 w 986195"/>
                <a:gd name="connsiteY11" fmla="*/ 370511 h 651771"/>
                <a:gd name="connsiteX12" fmla="*/ 673712 w 986195"/>
                <a:gd name="connsiteY12" fmla="*/ 230811 h 651771"/>
                <a:gd name="connsiteX13" fmla="*/ 765787 w 986195"/>
                <a:gd name="connsiteY13" fmla="*/ 164136 h 651771"/>
                <a:gd name="connsiteX14" fmla="*/ 965812 w 986195"/>
                <a:gd name="connsiteY14" fmla="*/ 2211 h 65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86195" h="651771">
                  <a:moveTo>
                    <a:pt x="965812" y="2211"/>
                  </a:moveTo>
                  <a:cubicBezTo>
                    <a:pt x="993329" y="24436"/>
                    <a:pt x="927712" y="189536"/>
                    <a:pt x="930887" y="297486"/>
                  </a:cubicBezTo>
                  <a:cubicBezTo>
                    <a:pt x="934062" y="405436"/>
                    <a:pt x="995974" y="627686"/>
                    <a:pt x="984862" y="649911"/>
                  </a:cubicBezTo>
                  <a:cubicBezTo>
                    <a:pt x="973750" y="672136"/>
                    <a:pt x="870562" y="489044"/>
                    <a:pt x="864212" y="430836"/>
                  </a:cubicBezTo>
                  <a:cubicBezTo>
                    <a:pt x="857862" y="372628"/>
                    <a:pt x="954170" y="335057"/>
                    <a:pt x="946762" y="300661"/>
                  </a:cubicBezTo>
                  <a:cubicBezTo>
                    <a:pt x="939354" y="266265"/>
                    <a:pt x="869504" y="216523"/>
                    <a:pt x="819762" y="224461"/>
                  </a:cubicBezTo>
                  <a:cubicBezTo>
                    <a:pt x="770020" y="232399"/>
                    <a:pt x="703874" y="315478"/>
                    <a:pt x="648312" y="348286"/>
                  </a:cubicBezTo>
                  <a:cubicBezTo>
                    <a:pt x="592750" y="381094"/>
                    <a:pt x="532424" y="401732"/>
                    <a:pt x="486387" y="421311"/>
                  </a:cubicBezTo>
                  <a:cubicBezTo>
                    <a:pt x="440349" y="440890"/>
                    <a:pt x="372087" y="465761"/>
                    <a:pt x="372087" y="465761"/>
                  </a:cubicBezTo>
                  <a:cubicBezTo>
                    <a:pt x="328166" y="483223"/>
                    <a:pt x="284774" y="534553"/>
                    <a:pt x="222862" y="526086"/>
                  </a:cubicBezTo>
                  <a:cubicBezTo>
                    <a:pt x="160950" y="517619"/>
                    <a:pt x="-11559" y="440890"/>
                    <a:pt x="612" y="414961"/>
                  </a:cubicBezTo>
                  <a:cubicBezTo>
                    <a:pt x="12783" y="389032"/>
                    <a:pt x="183704" y="401203"/>
                    <a:pt x="295887" y="370511"/>
                  </a:cubicBezTo>
                  <a:cubicBezTo>
                    <a:pt x="408070" y="339819"/>
                    <a:pt x="595395" y="265207"/>
                    <a:pt x="673712" y="230811"/>
                  </a:cubicBezTo>
                  <a:cubicBezTo>
                    <a:pt x="752029" y="196415"/>
                    <a:pt x="718691" y="196415"/>
                    <a:pt x="765787" y="164136"/>
                  </a:cubicBezTo>
                  <a:cubicBezTo>
                    <a:pt x="812883" y="131857"/>
                    <a:pt x="938295" y="-20014"/>
                    <a:pt x="965812" y="22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D2CF93FC-DE74-4BB9-AB50-DFBBFB214439}"/>
                </a:ext>
              </a:extLst>
            </p:cNvPr>
            <p:cNvSpPr/>
            <p:nvPr/>
          </p:nvSpPr>
          <p:spPr>
            <a:xfrm>
              <a:off x="4452936" y="3420258"/>
              <a:ext cx="1106981" cy="409284"/>
            </a:xfrm>
            <a:custGeom>
              <a:avLst/>
              <a:gdLst>
                <a:gd name="connsiteX0" fmla="*/ 1100139 w 1106981"/>
                <a:gd name="connsiteY0" fmla="*/ 3980 h 409284"/>
                <a:gd name="connsiteX1" fmla="*/ 998539 w 1106981"/>
                <a:gd name="connsiteY1" fmla="*/ 119867 h 409284"/>
                <a:gd name="connsiteX2" fmla="*/ 708027 w 1106981"/>
                <a:gd name="connsiteY2" fmla="*/ 297667 h 409284"/>
                <a:gd name="connsiteX3" fmla="*/ 352427 w 1106981"/>
                <a:gd name="connsiteY3" fmla="*/ 391330 h 409284"/>
                <a:gd name="connsiteX4" fmla="*/ 393702 w 1106981"/>
                <a:gd name="connsiteY4" fmla="*/ 350055 h 409284"/>
                <a:gd name="connsiteX5" fmla="*/ 149227 w 1106981"/>
                <a:gd name="connsiteY5" fmla="*/ 323067 h 409284"/>
                <a:gd name="connsiteX6" fmla="*/ 2 w 1106981"/>
                <a:gd name="connsiteY6" fmla="*/ 291317 h 409284"/>
                <a:gd name="connsiteX7" fmla="*/ 152402 w 1106981"/>
                <a:gd name="connsiteY7" fmla="*/ 383392 h 409284"/>
                <a:gd name="connsiteX8" fmla="*/ 515939 w 1106981"/>
                <a:gd name="connsiteY8" fmla="*/ 400855 h 409284"/>
                <a:gd name="connsiteX9" fmla="*/ 828677 w 1106981"/>
                <a:gd name="connsiteY9" fmla="*/ 264330 h 409284"/>
                <a:gd name="connsiteX10" fmla="*/ 1100139 w 1106981"/>
                <a:gd name="connsiteY10" fmla="*/ 3980 h 409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6981" h="409284">
                  <a:moveTo>
                    <a:pt x="1100139" y="3980"/>
                  </a:moveTo>
                  <a:cubicBezTo>
                    <a:pt x="1128449" y="-20097"/>
                    <a:pt x="1063891" y="70919"/>
                    <a:pt x="998539" y="119867"/>
                  </a:cubicBezTo>
                  <a:cubicBezTo>
                    <a:pt x="933187" y="168815"/>
                    <a:pt x="815712" y="252423"/>
                    <a:pt x="708027" y="297667"/>
                  </a:cubicBezTo>
                  <a:cubicBezTo>
                    <a:pt x="600342" y="342911"/>
                    <a:pt x="404814" y="382599"/>
                    <a:pt x="352427" y="391330"/>
                  </a:cubicBezTo>
                  <a:cubicBezTo>
                    <a:pt x="300040" y="400061"/>
                    <a:pt x="427569" y="361432"/>
                    <a:pt x="393702" y="350055"/>
                  </a:cubicBezTo>
                  <a:cubicBezTo>
                    <a:pt x="359835" y="338678"/>
                    <a:pt x="214844" y="332857"/>
                    <a:pt x="149227" y="323067"/>
                  </a:cubicBezTo>
                  <a:cubicBezTo>
                    <a:pt x="83610" y="313277"/>
                    <a:pt x="-527" y="281263"/>
                    <a:pt x="2" y="291317"/>
                  </a:cubicBezTo>
                  <a:cubicBezTo>
                    <a:pt x="531" y="301371"/>
                    <a:pt x="66413" y="365136"/>
                    <a:pt x="152402" y="383392"/>
                  </a:cubicBezTo>
                  <a:cubicBezTo>
                    <a:pt x="238391" y="401648"/>
                    <a:pt x="403226" y="420699"/>
                    <a:pt x="515939" y="400855"/>
                  </a:cubicBezTo>
                  <a:cubicBezTo>
                    <a:pt x="628651" y="381011"/>
                    <a:pt x="731046" y="331005"/>
                    <a:pt x="828677" y="264330"/>
                  </a:cubicBezTo>
                  <a:cubicBezTo>
                    <a:pt x="926308" y="197655"/>
                    <a:pt x="1071829" y="28057"/>
                    <a:pt x="1100139" y="39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DC6D842D-F753-4DDB-BFB7-A47A8C0744DA}"/>
                </a:ext>
              </a:extLst>
            </p:cNvPr>
            <p:cNvSpPr/>
            <p:nvPr/>
          </p:nvSpPr>
          <p:spPr>
            <a:xfrm>
              <a:off x="3749925" y="2962263"/>
              <a:ext cx="810205" cy="770344"/>
            </a:xfrm>
            <a:custGeom>
              <a:avLst/>
              <a:gdLst>
                <a:gd name="connsiteX0" fmla="*/ 7688 w 810205"/>
                <a:gd name="connsiteY0" fmla="*/ 12 h 770344"/>
                <a:gd name="connsiteX1" fmla="*/ 152150 w 810205"/>
                <a:gd name="connsiteY1" fmla="*/ 138125 h 770344"/>
                <a:gd name="connsiteX2" fmla="*/ 337888 w 810205"/>
                <a:gd name="connsiteY2" fmla="*/ 200037 h 770344"/>
                <a:gd name="connsiteX3" fmla="*/ 469650 w 810205"/>
                <a:gd name="connsiteY3" fmla="*/ 360375 h 770344"/>
                <a:gd name="connsiteX4" fmla="*/ 523625 w 810205"/>
                <a:gd name="connsiteY4" fmla="*/ 633425 h 770344"/>
                <a:gd name="connsiteX5" fmla="*/ 529975 w 810205"/>
                <a:gd name="connsiteY5" fmla="*/ 547700 h 770344"/>
                <a:gd name="connsiteX6" fmla="*/ 471238 w 810205"/>
                <a:gd name="connsiteY6" fmla="*/ 539762 h 770344"/>
                <a:gd name="connsiteX7" fmla="*/ 571250 w 810205"/>
                <a:gd name="connsiteY7" fmla="*/ 549287 h 770344"/>
                <a:gd name="connsiteX8" fmla="*/ 787150 w 810205"/>
                <a:gd name="connsiteY8" fmla="*/ 752487 h 770344"/>
                <a:gd name="connsiteX9" fmla="*/ 780800 w 810205"/>
                <a:gd name="connsiteY9" fmla="*/ 730262 h 770344"/>
                <a:gd name="connsiteX10" fmla="*/ 580775 w 810205"/>
                <a:gd name="connsiteY10" fmla="*/ 488962 h 770344"/>
                <a:gd name="connsiteX11" fmla="*/ 417263 w 810205"/>
                <a:gd name="connsiteY11" fmla="*/ 254012 h 770344"/>
                <a:gd name="connsiteX12" fmla="*/ 396625 w 810205"/>
                <a:gd name="connsiteY12" fmla="*/ 203212 h 770344"/>
                <a:gd name="connsiteX13" fmla="*/ 560138 w 810205"/>
                <a:gd name="connsiteY13" fmla="*/ 136537 h 770344"/>
                <a:gd name="connsiteX14" fmla="*/ 395038 w 810205"/>
                <a:gd name="connsiteY14" fmla="*/ 146062 h 770344"/>
                <a:gd name="connsiteX15" fmla="*/ 7688 w 810205"/>
                <a:gd name="connsiteY15" fmla="*/ 12 h 77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10205" h="770344">
                  <a:moveTo>
                    <a:pt x="7688" y="12"/>
                  </a:moveTo>
                  <a:cubicBezTo>
                    <a:pt x="-32793" y="-1311"/>
                    <a:pt x="97117" y="104788"/>
                    <a:pt x="152150" y="138125"/>
                  </a:cubicBezTo>
                  <a:cubicBezTo>
                    <a:pt x="207183" y="171463"/>
                    <a:pt x="284971" y="162995"/>
                    <a:pt x="337888" y="200037"/>
                  </a:cubicBezTo>
                  <a:cubicBezTo>
                    <a:pt x="390805" y="237079"/>
                    <a:pt x="438694" y="288144"/>
                    <a:pt x="469650" y="360375"/>
                  </a:cubicBezTo>
                  <a:cubicBezTo>
                    <a:pt x="500606" y="432606"/>
                    <a:pt x="513571" y="602204"/>
                    <a:pt x="523625" y="633425"/>
                  </a:cubicBezTo>
                  <a:cubicBezTo>
                    <a:pt x="533679" y="664646"/>
                    <a:pt x="538706" y="563311"/>
                    <a:pt x="529975" y="547700"/>
                  </a:cubicBezTo>
                  <a:cubicBezTo>
                    <a:pt x="521244" y="532090"/>
                    <a:pt x="464359" y="539498"/>
                    <a:pt x="471238" y="539762"/>
                  </a:cubicBezTo>
                  <a:cubicBezTo>
                    <a:pt x="478117" y="540026"/>
                    <a:pt x="518598" y="513833"/>
                    <a:pt x="571250" y="549287"/>
                  </a:cubicBezTo>
                  <a:cubicBezTo>
                    <a:pt x="623902" y="584741"/>
                    <a:pt x="752225" y="722325"/>
                    <a:pt x="787150" y="752487"/>
                  </a:cubicBezTo>
                  <a:cubicBezTo>
                    <a:pt x="822075" y="782650"/>
                    <a:pt x="815196" y="774183"/>
                    <a:pt x="780800" y="730262"/>
                  </a:cubicBezTo>
                  <a:cubicBezTo>
                    <a:pt x="746404" y="686341"/>
                    <a:pt x="641364" y="568337"/>
                    <a:pt x="580775" y="488962"/>
                  </a:cubicBezTo>
                  <a:cubicBezTo>
                    <a:pt x="520186" y="409587"/>
                    <a:pt x="447955" y="301637"/>
                    <a:pt x="417263" y="254012"/>
                  </a:cubicBezTo>
                  <a:cubicBezTo>
                    <a:pt x="386571" y="206387"/>
                    <a:pt x="372813" y="222791"/>
                    <a:pt x="396625" y="203212"/>
                  </a:cubicBezTo>
                  <a:cubicBezTo>
                    <a:pt x="420437" y="183633"/>
                    <a:pt x="560403" y="146062"/>
                    <a:pt x="560138" y="136537"/>
                  </a:cubicBezTo>
                  <a:cubicBezTo>
                    <a:pt x="559874" y="127012"/>
                    <a:pt x="486849" y="167229"/>
                    <a:pt x="395038" y="146062"/>
                  </a:cubicBezTo>
                  <a:cubicBezTo>
                    <a:pt x="303227" y="124895"/>
                    <a:pt x="48169" y="1335"/>
                    <a:pt x="7688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8ED76B99-BA25-4499-A2AA-1877F06947C8}"/>
                </a:ext>
              </a:extLst>
            </p:cNvPr>
            <p:cNvSpPr/>
            <p:nvPr/>
          </p:nvSpPr>
          <p:spPr>
            <a:xfrm>
              <a:off x="2885949" y="3076461"/>
              <a:ext cx="776698" cy="274094"/>
            </a:xfrm>
            <a:custGeom>
              <a:avLst/>
              <a:gdLst>
                <a:gd name="connsiteX0" fmla="*/ 757364 w 776698"/>
                <a:gd name="connsiteY0" fmla="*/ 200139 h 274094"/>
                <a:gd name="connsiteX1" fmla="*/ 716089 w 776698"/>
                <a:gd name="connsiteY1" fmla="*/ 146164 h 274094"/>
                <a:gd name="connsiteX2" fmla="*/ 462089 w 776698"/>
                <a:gd name="connsiteY2" fmla="*/ 11227 h 274094"/>
                <a:gd name="connsiteX3" fmla="*/ 336676 w 776698"/>
                <a:gd name="connsiteY3" fmla="*/ 14402 h 274094"/>
                <a:gd name="connsiteX4" fmla="*/ 127126 w 776698"/>
                <a:gd name="connsiteY4" fmla="*/ 69964 h 274094"/>
                <a:gd name="connsiteX5" fmla="*/ 126 w 776698"/>
                <a:gd name="connsiteY5" fmla="*/ 84252 h 274094"/>
                <a:gd name="connsiteX6" fmla="*/ 106489 w 776698"/>
                <a:gd name="connsiteY6" fmla="*/ 71552 h 274094"/>
                <a:gd name="connsiteX7" fmla="*/ 254126 w 776698"/>
                <a:gd name="connsiteY7" fmla="*/ 25514 h 274094"/>
                <a:gd name="connsiteX8" fmla="*/ 301751 w 776698"/>
                <a:gd name="connsiteY8" fmla="*/ 109652 h 274094"/>
                <a:gd name="connsiteX9" fmla="*/ 357314 w 776698"/>
                <a:gd name="connsiteY9" fmla="*/ 190614 h 274094"/>
                <a:gd name="connsiteX10" fmla="*/ 422401 w 776698"/>
                <a:gd name="connsiteY10" fmla="*/ 235064 h 274094"/>
                <a:gd name="connsiteX11" fmla="*/ 573214 w 776698"/>
                <a:gd name="connsiteY11" fmla="*/ 271577 h 274094"/>
                <a:gd name="connsiteX12" fmla="*/ 284289 w 776698"/>
                <a:gd name="connsiteY12" fmla="*/ 162039 h 274094"/>
                <a:gd name="connsiteX13" fmla="*/ 255714 w 776698"/>
                <a:gd name="connsiteY13" fmla="*/ 71552 h 274094"/>
                <a:gd name="connsiteX14" fmla="*/ 393826 w 776698"/>
                <a:gd name="connsiteY14" fmla="*/ 104889 h 274094"/>
                <a:gd name="connsiteX15" fmla="*/ 431926 w 776698"/>
                <a:gd name="connsiteY15" fmla="*/ 108064 h 274094"/>
                <a:gd name="connsiteX16" fmla="*/ 358901 w 776698"/>
                <a:gd name="connsiteY16" fmla="*/ 46152 h 274094"/>
                <a:gd name="connsiteX17" fmla="*/ 458914 w 776698"/>
                <a:gd name="connsiteY17" fmla="*/ 35039 h 274094"/>
                <a:gd name="connsiteX18" fmla="*/ 757364 w 776698"/>
                <a:gd name="connsiteY18" fmla="*/ 200139 h 274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76698" h="274094">
                  <a:moveTo>
                    <a:pt x="757364" y="200139"/>
                  </a:moveTo>
                  <a:cubicBezTo>
                    <a:pt x="800227" y="218660"/>
                    <a:pt x="765301" y="177649"/>
                    <a:pt x="716089" y="146164"/>
                  </a:cubicBezTo>
                  <a:cubicBezTo>
                    <a:pt x="666877" y="114679"/>
                    <a:pt x="525324" y="33187"/>
                    <a:pt x="462089" y="11227"/>
                  </a:cubicBezTo>
                  <a:cubicBezTo>
                    <a:pt x="398854" y="-10733"/>
                    <a:pt x="392503" y="4612"/>
                    <a:pt x="336676" y="14402"/>
                  </a:cubicBezTo>
                  <a:cubicBezTo>
                    <a:pt x="280849" y="24191"/>
                    <a:pt x="183218" y="58322"/>
                    <a:pt x="127126" y="69964"/>
                  </a:cubicBezTo>
                  <a:cubicBezTo>
                    <a:pt x="71034" y="81606"/>
                    <a:pt x="3565" y="83987"/>
                    <a:pt x="126" y="84252"/>
                  </a:cubicBezTo>
                  <a:cubicBezTo>
                    <a:pt x="-3313" y="84517"/>
                    <a:pt x="64156" y="81342"/>
                    <a:pt x="106489" y="71552"/>
                  </a:cubicBezTo>
                  <a:cubicBezTo>
                    <a:pt x="148822" y="61762"/>
                    <a:pt x="221582" y="19164"/>
                    <a:pt x="254126" y="25514"/>
                  </a:cubicBezTo>
                  <a:cubicBezTo>
                    <a:pt x="286670" y="31864"/>
                    <a:pt x="284553" y="82135"/>
                    <a:pt x="301751" y="109652"/>
                  </a:cubicBezTo>
                  <a:cubicBezTo>
                    <a:pt x="318949" y="137169"/>
                    <a:pt x="337206" y="169712"/>
                    <a:pt x="357314" y="190614"/>
                  </a:cubicBezTo>
                  <a:cubicBezTo>
                    <a:pt x="377422" y="211516"/>
                    <a:pt x="386418" y="221570"/>
                    <a:pt x="422401" y="235064"/>
                  </a:cubicBezTo>
                  <a:cubicBezTo>
                    <a:pt x="458384" y="248558"/>
                    <a:pt x="596233" y="283748"/>
                    <a:pt x="573214" y="271577"/>
                  </a:cubicBezTo>
                  <a:cubicBezTo>
                    <a:pt x="550195" y="259406"/>
                    <a:pt x="337206" y="195376"/>
                    <a:pt x="284289" y="162039"/>
                  </a:cubicBezTo>
                  <a:cubicBezTo>
                    <a:pt x="231372" y="128702"/>
                    <a:pt x="237458" y="81077"/>
                    <a:pt x="255714" y="71552"/>
                  </a:cubicBezTo>
                  <a:cubicBezTo>
                    <a:pt x="273970" y="62027"/>
                    <a:pt x="364457" y="98804"/>
                    <a:pt x="393826" y="104889"/>
                  </a:cubicBezTo>
                  <a:cubicBezTo>
                    <a:pt x="423195" y="110974"/>
                    <a:pt x="437747" y="117853"/>
                    <a:pt x="431926" y="108064"/>
                  </a:cubicBezTo>
                  <a:cubicBezTo>
                    <a:pt x="426105" y="98275"/>
                    <a:pt x="354403" y="58323"/>
                    <a:pt x="358901" y="46152"/>
                  </a:cubicBezTo>
                  <a:cubicBezTo>
                    <a:pt x="363399" y="33981"/>
                    <a:pt x="394356" y="13608"/>
                    <a:pt x="458914" y="35039"/>
                  </a:cubicBezTo>
                  <a:cubicBezTo>
                    <a:pt x="523472" y="56470"/>
                    <a:pt x="714501" y="181618"/>
                    <a:pt x="757364" y="2001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827C36D4-7DF1-421B-81F0-8D9F0D94F015}"/>
                </a:ext>
              </a:extLst>
            </p:cNvPr>
            <p:cNvSpPr/>
            <p:nvPr/>
          </p:nvSpPr>
          <p:spPr>
            <a:xfrm>
              <a:off x="2492666" y="2402193"/>
              <a:ext cx="910670" cy="324562"/>
            </a:xfrm>
            <a:custGeom>
              <a:avLst/>
              <a:gdLst>
                <a:gd name="connsiteX0" fmla="*/ 10822 w 910670"/>
                <a:gd name="connsiteY0" fmla="*/ 6045 h 324562"/>
                <a:gd name="connsiteX1" fmla="*/ 39397 w 910670"/>
                <a:gd name="connsiteY1" fmla="*/ 55257 h 324562"/>
                <a:gd name="connsiteX2" fmla="*/ 307684 w 910670"/>
                <a:gd name="connsiteY2" fmla="*/ 255282 h 324562"/>
                <a:gd name="connsiteX3" fmla="*/ 752184 w 910670"/>
                <a:gd name="connsiteY3" fmla="*/ 310845 h 324562"/>
                <a:gd name="connsiteX4" fmla="*/ 906172 w 910670"/>
                <a:gd name="connsiteY4" fmla="*/ 21920 h 324562"/>
                <a:gd name="connsiteX5" fmla="*/ 845847 w 910670"/>
                <a:gd name="connsiteY5" fmla="*/ 156857 h 324562"/>
                <a:gd name="connsiteX6" fmla="*/ 607722 w 910670"/>
                <a:gd name="connsiteY6" fmla="*/ 260045 h 324562"/>
                <a:gd name="connsiteX7" fmla="*/ 341022 w 910670"/>
                <a:gd name="connsiteY7" fmla="*/ 229882 h 324562"/>
                <a:gd name="connsiteX8" fmla="*/ 131472 w 910670"/>
                <a:gd name="connsiteY8" fmla="*/ 166382 h 324562"/>
                <a:gd name="connsiteX9" fmla="*/ 10822 w 910670"/>
                <a:gd name="connsiteY9" fmla="*/ 6045 h 324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0670" h="324562">
                  <a:moveTo>
                    <a:pt x="10822" y="6045"/>
                  </a:moveTo>
                  <a:cubicBezTo>
                    <a:pt x="-4524" y="-12476"/>
                    <a:pt x="-10080" y="13718"/>
                    <a:pt x="39397" y="55257"/>
                  </a:cubicBezTo>
                  <a:cubicBezTo>
                    <a:pt x="88874" y="96796"/>
                    <a:pt x="188886" y="212684"/>
                    <a:pt x="307684" y="255282"/>
                  </a:cubicBezTo>
                  <a:cubicBezTo>
                    <a:pt x="426482" y="297880"/>
                    <a:pt x="652436" y="349739"/>
                    <a:pt x="752184" y="310845"/>
                  </a:cubicBezTo>
                  <a:cubicBezTo>
                    <a:pt x="851932" y="271951"/>
                    <a:pt x="890562" y="47585"/>
                    <a:pt x="906172" y="21920"/>
                  </a:cubicBezTo>
                  <a:cubicBezTo>
                    <a:pt x="921782" y="-3745"/>
                    <a:pt x="895589" y="117170"/>
                    <a:pt x="845847" y="156857"/>
                  </a:cubicBezTo>
                  <a:cubicBezTo>
                    <a:pt x="796105" y="196545"/>
                    <a:pt x="691860" y="247874"/>
                    <a:pt x="607722" y="260045"/>
                  </a:cubicBezTo>
                  <a:cubicBezTo>
                    <a:pt x="523585" y="272216"/>
                    <a:pt x="420397" y="245492"/>
                    <a:pt x="341022" y="229882"/>
                  </a:cubicBezTo>
                  <a:cubicBezTo>
                    <a:pt x="261647" y="214272"/>
                    <a:pt x="184389" y="199719"/>
                    <a:pt x="131472" y="166382"/>
                  </a:cubicBezTo>
                  <a:cubicBezTo>
                    <a:pt x="78555" y="133045"/>
                    <a:pt x="26168" y="24566"/>
                    <a:pt x="10822" y="60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DED666C1-9A37-4ABA-8419-5E31B66162C8}"/>
                </a:ext>
              </a:extLst>
            </p:cNvPr>
            <p:cNvSpPr/>
            <p:nvPr/>
          </p:nvSpPr>
          <p:spPr>
            <a:xfrm>
              <a:off x="3544583" y="1890701"/>
              <a:ext cx="173492" cy="228917"/>
            </a:xfrm>
            <a:custGeom>
              <a:avLst/>
              <a:gdLst>
                <a:gd name="connsiteX0" fmla="*/ 305 w 173492"/>
                <a:gd name="connsiteY0" fmla="*/ 12 h 228917"/>
                <a:gd name="connsiteX1" fmla="*/ 28880 w 173492"/>
                <a:gd name="connsiteY1" fmla="*/ 133362 h 228917"/>
                <a:gd name="connsiteX2" fmla="*/ 78092 w 173492"/>
                <a:gd name="connsiteY2" fmla="*/ 195274 h 228917"/>
                <a:gd name="connsiteX3" fmla="*/ 160642 w 173492"/>
                <a:gd name="connsiteY3" fmla="*/ 227024 h 228917"/>
                <a:gd name="connsiteX4" fmla="*/ 173342 w 173492"/>
                <a:gd name="connsiteY4" fmla="*/ 141299 h 228917"/>
                <a:gd name="connsiteX5" fmla="*/ 166992 w 173492"/>
                <a:gd name="connsiteY5" fmla="*/ 161937 h 228917"/>
                <a:gd name="connsiteX6" fmla="*/ 157467 w 173492"/>
                <a:gd name="connsiteY6" fmla="*/ 171462 h 228917"/>
                <a:gd name="connsiteX7" fmla="*/ 152705 w 173492"/>
                <a:gd name="connsiteY7" fmla="*/ 203212 h 228917"/>
                <a:gd name="connsiteX8" fmla="*/ 89205 w 173492"/>
                <a:gd name="connsiteY8" fmla="*/ 198449 h 228917"/>
                <a:gd name="connsiteX9" fmla="*/ 46342 w 173492"/>
                <a:gd name="connsiteY9" fmla="*/ 141299 h 228917"/>
                <a:gd name="connsiteX10" fmla="*/ 305 w 173492"/>
                <a:gd name="connsiteY10" fmla="*/ 12 h 228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492" h="228917">
                  <a:moveTo>
                    <a:pt x="305" y="12"/>
                  </a:moveTo>
                  <a:cubicBezTo>
                    <a:pt x="-2605" y="-1311"/>
                    <a:pt x="15916" y="100818"/>
                    <a:pt x="28880" y="133362"/>
                  </a:cubicBezTo>
                  <a:cubicBezTo>
                    <a:pt x="41844" y="165906"/>
                    <a:pt x="56132" y="179664"/>
                    <a:pt x="78092" y="195274"/>
                  </a:cubicBezTo>
                  <a:cubicBezTo>
                    <a:pt x="100052" y="210884"/>
                    <a:pt x="144767" y="236020"/>
                    <a:pt x="160642" y="227024"/>
                  </a:cubicBezTo>
                  <a:cubicBezTo>
                    <a:pt x="176517" y="218028"/>
                    <a:pt x="172284" y="152147"/>
                    <a:pt x="173342" y="141299"/>
                  </a:cubicBezTo>
                  <a:cubicBezTo>
                    <a:pt x="174400" y="130451"/>
                    <a:pt x="169638" y="156910"/>
                    <a:pt x="166992" y="161937"/>
                  </a:cubicBezTo>
                  <a:cubicBezTo>
                    <a:pt x="164346" y="166964"/>
                    <a:pt x="159848" y="164583"/>
                    <a:pt x="157467" y="171462"/>
                  </a:cubicBezTo>
                  <a:cubicBezTo>
                    <a:pt x="155086" y="178341"/>
                    <a:pt x="164082" y="198714"/>
                    <a:pt x="152705" y="203212"/>
                  </a:cubicBezTo>
                  <a:cubicBezTo>
                    <a:pt x="141328" y="207710"/>
                    <a:pt x="106932" y="208768"/>
                    <a:pt x="89205" y="198449"/>
                  </a:cubicBezTo>
                  <a:cubicBezTo>
                    <a:pt x="71478" y="188130"/>
                    <a:pt x="59042" y="169345"/>
                    <a:pt x="46342" y="141299"/>
                  </a:cubicBezTo>
                  <a:cubicBezTo>
                    <a:pt x="33642" y="113253"/>
                    <a:pt x="3215" y="1335"/>
                    <a:pt x="305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F4EAEE00-8F01-40C2-A0B1-6C99F98294BD}"/>
                </a:ext>
              </a:extLst>
            </p:cNvPr>
            <p:cNvSpPr/>
            <p:nvPr/>
          </p:nvSpPr>
          <p:spPr>
            <a:xfrm>
              <a:off x="6187140" y="4414475"/>
              <a:ext cx="427092" cy="1118305"/>
            </a:xfrm>
            <a:custGeom>
              <a:avLst/>
              <a:gdLst>
                <a:gd name="connsiteX0" fmla="*/ 427020 w 427092"/>
                <a:gd name="connsiteY0" fmla="*/ 45 h 1118305"/>
                <a:gd name="connsiteX1" fmla="*/ 122220 w 427092"/>
                <a:gd name="connsiteY1" fmla="*/ 274365 h 1118305"/>
                <a:gd name="connsiteX2" fmla="*/ 157780 w 427092"/>
                <a:gd name="connsiteY2" fmla="*/ 675685 h 1118305"/>
                <a:gd name="connsiteX3" fmla="*/ 213660 w 427092"/>
                <a:gd name="connsiteY3" fmla="*/ 1112565 h 1118305"/>
                <a:gd name="connsiteX4" fmla="*/ 173020 w 427092"/>
                <a:gd name="connsiteY4" fmla="*/ 909365 h 1118305"/>
                <a:gd name="connsiteX5" fmla="*/ 66340 w 427092"/>
                <a:gd name="connsiteY5" fmla="*/ 675685 h 1118305"/>
                <a:gd name="connsiteX6" fmla="*/ 300 w 427092"/>
                <a:gd name="connsiteY6" fmla="*/ 431845 h 1118305"/>
                <a:gd name="connsiteX7" fmla="*/ 91740 w 427092"/>
                <a:gd name="connsiteY7" fmla="*/ 254045 h 1118305"/>
                <a:gd name="connsiteX8" fmla="*/ 427020 w 427092"/>
                <a:gd name="connsiteY8" fmla="*/ 45 h 111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7092" h="1118305">
                  <a:moveTo>
                    <a:pt x="427020" y="45"/>
                  </a:moveTo>
                  <a:cubicBezTo>
                    <a:pt x="432100" y="3432"/>
                    <a:pt x="167093" y="161758"/>
                    <a:pt x="122220" y="274365"/>
                  </a:cubicBezTo>
                  <a:cubicBezTo>
                    <a:pt x="77347" y="386972"/>
                    <a:pt x="142540" y="535985"/>
                    <a:pt x="157780" y="675685"/>
                  </a:cubicBezTo>
                  <a:cubicBezTo>
                    <a:pt x="173020" y="815385"/>
                    <a:pt x="211120" y="1073618"/>
                    <a:pt x="213660" y="1112565"/>
                  </a:cubicBezTo>
                  <a:cubicBezTo>
                    <a:pt x="216200" y="1151512"/>
                    <a:pt x="197573" y="982178"/>
                    <a:pt x="173020" y="909365"/>
                  </a:cubicBezTo>
                  <a:cubicBezTo>
                    <a:pt x="148467" y="836552"/>
                    <a:pt x="95127" y="755272"/>
                    <a:pt x="66340" y="675685"/>
                  </a:cubicBezTo>
                  <a:cubicBezTo>
                    <a:pt x="37553" y="596098"/>
                    <a:pt x="-3933" y="502118"/>
                    <a:pt x="300" y="431845"/>
                  </a:cubicBezTo>
                  <a:cubicBezTo>
                    <a:pt x="4533" y="361572"/>
                    <a:pt x="25700" y="326012"/>
                    <a:pt x="91740" y="254045"/>
                  </a:cubicBezTo>
                  <a:cubicBezTo>
                    <a:pt x="157780" y="182078"/>
                    <a:pt x="421940" y="-3342"/>
                    <a:pt x="427020" y="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111B392A-78A7-4C95-A94E-8D1E4C690428}"/>
                </a:ext>
              </a:extLst>
            </p:cNvPr>
            <p:cNvSpPr/>
            <p:nvPr/>
          </p:nvSpPr>
          <p:spPr>
            <a:xfrm>
              <a:off x="2637171" y="3278678"/>
              <a:ext cx="1037922" cy="54825"/>
            </a:xfrm>
            <a:custGeom>
              <a:avLst/>
              <a:gdLst>
                <a:gd name="connsiteX0" fmla="*/ 1037362 w 1037922"/>
                <a:gd name="connsiteY0" fmla="*/ 16972 h 54825"/>
                <a:gd name="connsiteX1" fmla="*/ 675412 w 1037922"/>
                <a:gd name="connsiteY1" fmla="*/ 52955 h 54825"/>
                <a:gd name="connsiteX2" fmla="*/ 239379 w 1037922"/>
                <a:gd name="connsiteY2" fmla="*/ 44489 h 54825"/>
                <a:gd name="connsiteX3" fmla="*/ 196 w 1037922"/>
                <a:gd name="connsiteY3" fmla="*/ 39 h 54825"/>
                <a:gd name="connsiteX4" fmla="*/ 275362 w 1037922"/>
                <a:gd name="connsiteY4" fmla="*/ 52955 h 54825"/>
                <a:gd name="connsiteX5" fmla="*/ 592862 w 1037922"/>
                <a:gd name="connsiteY5" fmla="*/ 23322 h 54825"/>
                <a:gd name="connsiteX6" fmla="*/ 1037362 w 1037922"/>
                <a:gd name="connsiteY6" fmla="*/ 16972 h 5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7922" h="54825">
                  <a:moveTo>
                    <a:pt x="1037362" y="16972"/>
                  </a:moveTo>
                  <a:cubicBezTo>
                    <a:pt x="1051120" y="21911"/>
                    <a:pt x="808409" y="48369"/>
                    <a:pt x="675412" y="52955"/>
                  </a:cubicBezTo>
                  <a:cubicBezTo>
                    <a:pt x="542415" y="57541"/>
                    <a:pt x="351915" y="53308"/>
                    <a:pt x="239379" y="44489"/>
                  </a:cubicBezTo>
                  <a:cubicBezTo>
                    <a:pt x="126843" y="35670"/>
                    <a:pt x="-5801" y="-1372"/>
                    <a:pt x="196" y="39"/>
                  </a:cubicBezTo>
                  <a:cubicBezTo>
                    <a:pt x="6193" y="1450"/>
                    <a:pt x="176584" y="49075"/>
                    <a:pt x="275362" y="52955"/>
                  </a:cubicBezTo>
                  <a:cubicBezTo>
                    <a:pt x="374140" y="56835"/>
                    <a:pt x="467273" y="29319"/>
                    <a:pt x="592862" y="23322"/>
                  </a:cubicBezTo>
                  <a:cubicBezTo>
                    <a:pt x="718451" y="17325"/>
                    <a:pt x="1023604" y="12033"/>
                    <a:pt x="1037362" y="169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A979E427-4167-4AC2-A2F1-AB343B6143E1}"/>
                </a:ext>
              </a:extLst>
            </p:cNvPr>
            <p:cNvSpPr/>
            <p:nvPr/>
          </p:nvSpPr>
          <p:spPr>
            <a:xfrm>
              <a:off x="2601324" y="3153535"/>
              <a:ext cx="391873" cy="168142"/>
            </a:xfrm>
            <a:custGeom>
              <a:avLst/>
              <a:gdLst>
                <a:gd name="connsiteX0" fmla="*/ 381059 w 391873"/>
                <a:gd name="connsiteY0" fmla="*/ 165398 h 168142"/>
                <a:gd name="connsiteX1" fmla="*/ 135526 w 391873"/>
                <a:gd name="connsiteY1" fmla="*/ 12998 h 168142"/>
                <a:gd name="connsiteX2" fmla="*/ 59 w 391873"/>
                <a:gd name="connsiteY2" fmla="*/ 8765 h 168142"/>
                <a:gd name="connsiteX3" fmla="*/ 150343 w 391873"/>
                <a:gd name="connsiteY3" fmla="*/ 17232 h 168142"/>
                <a:gd name="connsiteX4" fmla="*/ 328143 w 391873"/>
                <a:gd name="connsiteY4" fmla="*/ 104015 h 168142"/>
                <a:gd name="connsiteX5" fmla="*/ 381059 w 391873"/>
                <a:gd name="connsiteY5" fmla="*/ 165398 h 168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873" h="168142">
                  <a:moveTo>
                    <a:pt x="381059" y="165398"/>
                  </a:moveTo>
                  <a:cubicBezTo>
                    <a:pt x="348956" y="150229"/>
                    <a:pt x="199026" y="39103"/>
                    <a:pt x="135526" y="12998"/>
                  </a:cubicBezTo>
                  <a:cubicBezTo>
                    <a:pt x="72026" y="-13108"/>
                    <a:pt x="-2410" y="8059"/>
                    <a:pt x="59" y="8765"/>
                  </a:cubicBezTo>
                  <a:cubicBezTo>
                    <a:pt x="2528" y="9471"/>
                    <a:pt x="95662" y="1357"/>
                    <a:pt x="150343" y="17232"/>
                  </a:cubicBezTo>
                  <a:cubicBezTo>
                    <a:pt x="205024" y="33107"/>
                    <a:pt x="288985" y="78968"/>
                    <a:pt x="328143" y="104015"/>
                  </a:cubicBezTo>
                  <a:cubicBezTo>
                    <a:pt x="367301" y="129062"/>
                    <a:pt x="413162" y="180567"/>
                    <a:pt x="381059" y="1653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7024CE8F-4155-4F05-B048-792DFAB73C69}"/>
                </a:ext>
              </a:extLst>
            </p:cNvPr>
            <p:cNvSpPr/>
            <p:nvPr/>
          </p:nvSpPr>
          <p:spPr>
            <a:xfrm>
              <a:off x="1972788" y="3170456"/>
              <a:ext cx="694898" cy="1040408"/>
            </a:xfrm>
            <a:custGeom>
              <a:avLst/>
              <a:gdLst>
                <a:gd name="connsiteX0" fmla="*/ 692095 w 694898"/>
                <a:gd name="connsiteY0" fmla="*/ 2427 h 1040408"/>
                <a:gd name="connsiteX1" fmla="*/ 421162 w 694898"/>
                <a:gd name="connsiteY1" fmla="*/ 118844 h 1040408"/>
                <a:gd name="connsiteX2" fmla="*/ 167162 w 694898"/>
                <a:gd name="connsiteY2" fmla="*/ 311461 h 1040408"/>
                <a:gd name="connsiteX3" fmla="*/ 27462 w 694898"/>
                <a:gd name="connsiteY3" fmla="*/ 571811 h 1040408"/>
                <a:gd name="connsiteX4" fmla="*/ 33812 w 694898"/>
                <a:gd name="connsiteY4" fmla="*/ 846977 h 1040408"/>
                <a:gd name="connsiteX5" fmla="*/ 126945 w 694898"/>
                <a:gd name="connsiteY5" fmla="*/ 1037477 h 1040408"/>
                <a:gd name="connsiteX6" fmla="*/ 48629 w 694898"/>
                <a:gd name="connsiteY6" fmla="*/ 948577 h 1040408"/>
                <a:gd name="connsiteX7" fmla="*/ 10529 w 694898"/>
                <a:gd name="connsiteY7" fmla="*/ 762311 h 1040408"/>
                <a:gd name="connsiteX8" fmla="*/ 243362 w 694898"/>
                <a:gd name="connsiteY8" fmla="*/ 224677 h 1040408"/>
                <a:gd name="connsiteX9" fmla="*/ 692095 w 694898"/>
                <a:gd name="connsiteY9" fmla="*/ 2427 h 104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4898" h="1040408">
                  <a:moveTo>
                    <a:pt x="692095" y="2427"/>
                  </a:moveTo>
                  <a:cubicBezTo>
                    <a:pt x="721728" y="-15212"/>
                    <a:pt x="508651" y="67338"/>
                    <a:pt x="421162" y="118844"/>
                  </a:cubicBezTo>
                  <a:cubicBezTo>
                    <a:pt x="333673" y="170350"/>
                    <a:pt x="232779" y="235967"/>
                    <a:pt x="167162" y="311461"/>
                  </a:cubicBezTo>
                  <a:cubicBezTo>
                    <a:pt x="101545" y="386955"/>
                    <a:pt x="49687" y="482558"/>
                    <a:pt x="27462" y="571811"/>
                  </a:cubicBezTo>
                  <a:cubicBezTo>
                    <a:pt x="5237" y="661064"/>
                    <a:pt x="17232" y="769366"/>
                    <a:pt x="33812" y="846977"/>
                  </a:cubicBezTo>
                  <a:cubicBezTo>
                    <a:pt x="50392" y="924588"/>
                    <a:pt x="124476" y="1020544"/>
                    <a:pt x="126945" y="1037477"/>
                  </a:cubicBezTo>
                  <a:cubicBezTo>
                    <a:pt x="129414" y="1054410"/>
                    <a:pt x="68032" y="994438"/>
                    <a:pt x="48629" y="948577"/>
                  </a:cubicBezTo>
                  <a:cubicBezTo>
                    <a:pt x="29226" y="902716"/>
                    <a:pt x="-21926" y="882961"/>
                    <a:pt x="10529" y="762311"/>
                  </a:cubicBezTo>
                  <a:cubicBezTo>
                    <a:pt x="42984" y="641661"/>
                    <a:pt x="128004" y="352735"/>
                    <a:pt x="243362" y="224677"/>
                  </a:cubicBezTo>
                  <a:cubicBezTo>
                    <a:pt x="358720" y="96619"/>
                    <a:pt x="662462" y="20066"/>
                    <a:pt x="692095" y="2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5CB96DD1-0079-4520-94E3-52D5A2189614}"/>
                </a:ext>
              </a:extLst>
            </p:cNvPr>
            <p:cNvSpPr/>
            <p:nvPr/>
          </p:nvSpPr>
          <p:spPr>
            <a:xfrm>
              <a:off x="2066799" y="4190224"/>
              <a:ext cx="737632" cy="397376"/>
            </a:xfrm>
            <a:custGeom>
              <a:avLst/>
              <a:gdLst>
                <a:gd name="connsiteX0" fmla="*/ 1184 w 737632"/>
                <a:gd name="connsiteY0" fmla="*/ 776 h 397376"/>
                <a:gd name="connsiteX1" fmla="*/ 98551 w 737632"/>
                <a:gd name="connsiteY1" fmla="*/ 203976 h 397376"/>
                <a:gd name="connsiteX2" fmla="*/ 274234 w 737632"/>
                <a:gd name="connsiteY2" fmla="*/ 350026 h 397376"/>
                <a:gd name="connsiteX3" fmla="*/ 593851 w 737632"/>
                <a:gd name="connsiteY3" fmla="*/ 394476 h 397376"/>
                <a:gd name="connsiteX4" fmla="*/ 727201 w 737632"/>
                <a:gd name="connsiteY4" fmla="*/ 383893 h 397376"/>
                <a:gd name="connsiteX5" fmla="*/ 333501 w 737632"/>
                <a:gd name="connsiteY5" fmla="*/ 309809 h 397376"/>
                <a:gd name="connsiteX6" fmla="*/ 123951 w 737632"/>
                <a:gd name="connsiteY6" fmla="*/ 210326 h 397376"/>
                <a:gd name="connsiteX7" fmla="*/ 47751 w 737632"/>
                <a:gd name="connsiteY7" fmla="*/ 136243 h 397376"/>
                <a:gd name="connsiteX8" fmla="*/ 1184 w 737632"/>
                <a:gd name="connsiteY8" fmla="*/ 776 h 39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7632" h="397376">
                  <a:moveTo>
                    <a:pt x="1184" y="776"/>
                  </a:moveTo>
                  <a:cubicBezTo>
                    <a:pt x="9651" y="12065"/>
                    <a:pt x="53043" y="145768"/>
                    <a:pt x="98551" y="203976"/>
                  </a:cubicBezTo>
                  <a:cubicBezTo>
                    <a:pt x="144059" y="262184"/>
                    <a:pt x="191684" y="318276"/>
                    <a:pt x="274234" y="350026"/>
                  </a:cubicBezTo>
                  <a:cubicBezTo>
                    <a:pt x="356784" y="381776"/>
                    <a:pt x="518357" y="388832"/>
                    <a:pt x="593851" y="394476"/>
                  </a:cubicBezTo>
                  <a:cubicBezTo>
                    <a:pt x="669346" y="400121"/>
                    <a:pt x="770593" y="398004"/>
                    <a:pt x="727201" y="383893"/>
                  </a:cubicBezTo>
                  <a:cubicBezTo>
                    <a:pt x="683809" y="369782"/>
                    <a:pt x="434043" y="338737"/>
                    <a:pt x="333501" y="309809"/>
                  </a:cubicBezTo>
                  <a:cubicBezTo>
                    <a:pt x="232959" y="280881"/>
                    <a:pt x="171576" y="239254"/>
                    <a:pt x="123951" y="210326"/>
                  </a:cubicBezTo>
                  <a:cubicBezTo>
                    <a:pt x="76326" y="181398"/>
                    <a:pt x="63626" y="167993"/>
                    <a:pt x="47751" y="136243"/>
                  </a:cubicBezTo>
                  <a:cubicBezTo>
                    <a:pt x="31876" y="104493"/>
                    <a:pt x="-7283" y="-10513"/>
                    <a:pt x="1184" y="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27C9212F-6113-4347-A00D-65237EAE1F65}"/>
                </a:ext>
              </a:extLst>
            </p:cNvPr>
            <p:cNvSpPr/>
            <p:nvPr/>
          </p:nvSpPr>
          <p:spPr>
            <a:xfrm>
              <a:off x="2631718" y="3218963"/>
              <a:ext cx="341391" cy="122459"/>
            </a:xfrm>
            <a:custGeom>
              <a:avLst/>
              <a:gdLst>
                <a:gd name="connsiteX0" fmla="*/ 335849 w 341391"/>
                <a:gd name="connsiteY0" fmla="*/ 114787 h 122459"/>
                <a:gd name="connsiteX1" fmla="*/ 280815 w 341391"/>
                <a:gd name="connsiteY1" fmla="*/ 114787 h 122459"/>
                <a:gd name="connsiteX2" fmla="*/ 124182 w 341391"/>
                <a:gd name="connsiteY2" fmla="*/ 53404 h 122459"/>
                <a:gd name="connsiteX3" fmla="*/ 1415 w 341391"/>
                <a:gd name="connsiteY3" fmla="*/ 487 h 122459"/>
                <a:gd name="connsiteX4" fmla="*/ 206732 w 341391"/>
                <a:gd name="connsiteY4" fmla="*/ 85154 h 122459"/>
                <a:gd name="connsiteX5" fmla="*/ 43749 w 341391"/>
                <a:gd name="connsiteY5" fmla="*/ 91504 h 122459"/>
                <a:gd name="connsiteX6" fmla="*/ 92432 w 341391"/>
                <a:gd name="connsiteY6" fmla="*/ 40704 h 122459"/>
                <a:gd name="connsiteX7" fmla="*/ 158049 w 341391"/>
                <a:gd name="connsiteY7" fmla="*/ 53404 h 122459"/>
                <a:gd name="connsiteX8" fmla="*/ 335849 w 341391"/>
                <a:gd name="connsiteY8" fmla="*/ 114787 h 122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391" h="122459">
                  <a:moveTo>
                    <a:pt x="335849" y="114787"/>
                  </a:moveTo>
                  <a:cubicBezTo>
                    <a:pt x="356310" y="125017"/>
                    <a:pt x="316093" y="125018"/>
                    <a:pt x="280815" y="114787"/>
                  </a:cubicBezTo>
                  <a:cubicBezTo>
                    <a:pt x="245537" y="104556"/>
                    <a:pt x="170749" y="72454"/>
                    <a:pt x="124182" y="53404"/>
                  </a:cubicBezTo>
                  <a:cubicBezTo>
                    <a:pt x="77615" y="34354"/>
                    <a:pt x="-12343" y="-4805"/>
                    <a:pt x="1415" y="487"/>
                  </a:cubicBezTo>
                  <a:cubicBezTo>
                    <a:pt x="15173" y="5779"/>
                    <a:pt x="199676" y="69985"/>
                    <a:pt x="206732" y="85154"/>
                  </a:cubicBezTo>
                  <a:cubicBezTo>
                    <a:pt x="213788" y="100323"/>
                    <a:pt x="62799" y="98912"/>
                    <a:pt x="43749" y="91504"/>
                  </a:cubicBezTo>
                  <a:cubicBezTo>
                    <a:pt x="24699" y="84096"/>
                    <a:pt x="73382" y="47054"/>
                    <a:pt x="92432" y="40704"/>
                  </a:cubicBezTo>
                  <a:cubicBezTo>
                    <a:pt x="111482" y="34354"/>
                    <a:pt x="121360" y="39293"/>
                    <a:pt x="158049" y="53404"/>
                  </a:cubicBezTo>
                  <a:cubicBezTo>
                    <a:pt x="194738" y="67515"/>
                    <a:pt x="315388" y="104557"/>
                    <a:pt x="335849" y="1147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A8E47426-DB7E-47F8-96C1-C4AEED5E34A7}"/>
                </a:ext>
              </a:extLst>
            </p:cNvPr>
            <p:cNvSpPr/>
            <p:nvPr/>
          </p:nvSpPr>
          <p:spPr>
            <a:xfrm>
              <a:off x="2590079" y="3232007"/>
              <a:ext cx="288431" cy="238925"/>
            </a:xfrm>
            <a:custGeom>
              <a:avLst/>
              <a:gdLst>
                <a:gd name="connsiteX0" fmla="*/ 286471 w 288431"/>
                <a:gd name="connsiteY0" fmla="*/ 91160 h 238925"/>
                <a:gd name="connsiteX1" fmla="*/ 95971 w 288431"/>
                <a:gd name="connsiteY1" fmla="*/ 143 h 238925"/>
                <a:gd name="connsiteX2" fmla="*/ 15538 w 288431"/>
                <a:gd name="connsiteY2" fmla="*/ 74226 h 238925"/>
                <a:gd name="connsiteX3" fmla="*/ 2838 w 288431"/>
                <a:gd name="connsiteY3" fmla="*/ 226626 h 238925"/>
                <a:gd name="connsiteX4" fmla="*/ 51521 w 288431"/>
                <a:gd name="connsiteY4" fmla="*/ 224510 h 238925"/>
                <a:gd name="connsiteX5" fmla="*/ 28238 w 288431"/>
                <a:gd name="connsiteY5" fmla="*/ 182176 h 238925"/>
                <a:gd name="connsiteX6" fmla="*/ 45171 w 288431"/>
                <a:gd name="connsiteY6" fmla="*/ 101743 h 238925"/>
                <a:gd name="connsiteX7" fmla="*/ 83271 w 288431"/>
                <a:gd name="connsiteY7" fmla="*/ 40360 h 238925"/>
                <a:gd name="connsiteX8" fmla="*/ 189104 w 288431"/>
                <a:gd name="connsiteY8" fmla="*/ 29776 h 238925"/>
                <a:gd name="connsiteX9" fmla="*/ 286471 w 288431"/>
                <a:gd name="connsiteY9" fmla="*/ 91160 h 23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431" h="238925">
                  <a:moveTo>
                    <a:pt x="286471" y="91160"/>
                  </a:moveTo>
                  <a:cubicBezTo>
                    <a:pt x="270949" y="86221"/>
                    <a:pt x="141126" y="2965"/>
                    <a:pt x="95971" y="143"/>
                  </a:cubicBezTo>
                  <a:cubicBezTo>
                    <a:pt x="50816" y="-2679"/>
                    <a:pt x="31060" y="36479"/>
                    <a:pt x="15538" y="74226"/>
                  </a:cubicBezTo>
                  <a:cubicBezTo>
                    <a:pt x="16" y="111973"/>
                    <a:pt x="-3159" y="201579"/>
                    <a:pt x="2838" y="226626"/>
                  </a:cubicBezTo>
                  <a:cubicBezTo>
                    <a:pt x="8835" y="251673"/>
                    <a:pt x="47288" y="231918"/>
                    <a:pt x="51521" y="224510"/>
                  </a:cubicBezTo>
                  <a:cubicBezTo>
                    <a:pt x="55754" y="217102"/>
                    <a:pt x="29296" y="202637"/>
                    <a:pt x="28238" y="182176"/>
                  </a:cubicBezTo>
                  <a:cubicBezTo>
                    <a:pt x="27180" y="161715"/>
                    <a:pt x="35999" y="125379"/>
                    <a:pt x="45171" y="101743"/>
                  </a:cubicBezTo>
                  <a:cubicBezTo>
                    <a:pt x="54343" y="78107"/>
                    <a:pt x="59282" y="52354"/>
                    <a:pt x="83271" y="40360"/>
                  </a:cubicBezTo>
                  <a:cubicBezTo>
                    <a:pt x="107260" y="28365"/>
                    <a:pt x="157001" y="24837"/>
                    <a:pt x="189104" y="29776"/>
                  </a:cubicBezTo>
                  <a:cubicBezTo>
                    <a:pt x="221207" y="34715"/>
                    <a:pt x="301993" y="96099"/>
                    <a:pt x="286471" y="91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9A125DBC-AB79-4FE1-8131-B73455F86D89}"/>
                </a:ext>
              </a:extLst>
            </p:cNvPr>
            <p:cNvSpPr/>
            <p:nvPr/>
          </p:nvSpPr>
          <p:spPr>
            <a:xfrm>
              <a:off x="2629032" y="3458993"/>
              <a:ext cx="304684" cy="899264"/>
            </a:xfrm>
            <a:custGeom>
              <a:avLst/>
              <a:gdLst>
                <a:gd name="connsiteX0" fmla="*/ 10451 w 304684"/>
                <a:gd name="connsiteY0" fmla="*/ 5990 h 899264"/>
                <a:gd name="connsiteX1" fmla="*/ 90885 w 304684"/>
                <a:gd name="connsiteY1" fmla="*/ 202840 h 899264"/>
                <a:gd name="connsiteX2" fmla="*/ 213651 w 304684"/>
                <a:gd name="connsiteY2" fmla="*/ 528807 h 899264"/>
                <a:gd name="connsiteX3" fmla="*/ 285618 w 304684"/>
                <a:gd name="connsiteY3" fmla="*/ 729890 h 899264"/>
                <a:gd name="connsiteX4" fmla="*/ 302551 w 304684"/>
                <a:gd name="connsiteY4" fmla="*/ 899224 h 899264"/>
                <a:gd name="connsiteX5" fmla="*/ 247518 w 304684"/>
                <a:gd name="connsiteY5" fmla="*/ 715074 h 899264"/>
                <a:gd name="connsiteX6" fmla="*/ 190368 w 304684"/>
                <a:gd name="connsiteY6" fmla="*/ 475890 h 899264"/>
                <a:gd name="connsiteX7" fmla="*/ 116285 w 304684"/>
                <a:gd name="connsiteY7" fmla="*/ 253640 h 899264"/>
                <a:gd name="connsiteX8" fmla="*/ 12568 w 304684"/>
                <a:gd name="connsiteY8" fmla="*/ 69490 h 899264"/>
                <a:gd name="connsiteX9" fmla="*/ 10451 w 304684"/>
                <a:gd name="connsiteY9" fmla="*/ 5990 h 89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684" h="899264">
                  <a:moveTo>
                    <a:pt x="10451" y="5990"/>
                  </a:moveTo>
                  <a:cubicBezTo>
                    <a:pt x="23504" y="28215"/>
                    <a:pt x="57018" y="115704"/>
                    <a:pt x="90885" y="202840"/>
                  </a:cubicBezTo>
                  <a:cubicBezTo>
                    <a:pt x="124752" y="289976"/>
                    <a:pt x="181196" y="440965"/>
                    <a:pt x="213651" y="528807"/>
                  </a:cubicBezTo>
                  <a:cubicBezTo>
                    <a:pt x="246107" y="616649"/>
                    <a:pt x="270801" y="668154"/>
                    <a:pt x="285618" y="729890"/>
                  </a:cubicBezTo>
                  <a:cubicBezTo>
                    <a:pt x="300435" y="791626"/>
                    <a:pt x="308901" y="901693"/>
                    <a:pt x="302551" y="899224"/>
                  </a:cubicBezTo>
                  <a:cubicBezTo>
                    <a:pt x="296201" y="896755"/>
                    <a:pt x="266215" y="785630"/>
                    <a:pt x="247518" y="715074"/>
                  </a:cubicBezTo>
                  <a:cubicBezTo>
                    <a:pt x="228821" y="644518"/>
                    <a:pt x="212240" y="552796"/>
                    <a:pt x="190368" y="475890"/>
                  </a:cubicBezTo>
                  <a:cubicBezTo>
                    <a:pt x="168496" y="398984"/>
                    <a:pt x="145918" y="321373"/>
                    <a:pt x="116285" y="253640"/>
                  </a:cubicBezTo>
                  <a:cubicBezTo>
                    <a:pt x="86652" y="185907"/>
                    <a:pt x="30207" y="111471"/>
                    <a:pt x="12568" y="69490"/>
                  </a:cubicBezTo>
                  <a:cubicBezTo>
                    <a:pt x="-5071" y="27510"/>
                    <a:pt x="-2602" y="-16235"/>
                    <a:pt x="10451" y="59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A6D32D79-AF0A-41EB-981D-7818536EA1C3}"/>
                </a:ext>
              </a:extLst>
            </p:cNvPr>
            <p:cNvSpPr/>
            <p:nvPr/>
          </p:nvSpPr>
          <p:spPr>
            <a:xfrm>
              <a:off x="2041982" y="4087158"/>
              <a:ext cx="458630" cy="302965"/>
            </a:xfrm>
            <a:custGeom>
              <a:avLst/>
              <a:gdLst>
                <a:gd name="connsiteX0" fmla="*/ 601 w 458630"/>
                <a:gd name="connsiteY0" fmla="*/ 125 h 302965"/>
                <a:gd name="connsiteX1" fmla="*/ 127601 w 458630"/>
                <a:gd name="connsiteY1" fmla="*/ 80559 h 302965"/>
                <a:gd name="connsiteX2" fmla="*/ 379485 w 458630"/>
                <a:gd name="connsiteY2" fmla="*/ 271059 h 302965"/>
                <a:gd name="connsiteX3" fmla="*/ 451451 w 458630"/>
                <a:gd name="connsiteY3" fmla="*/ 298575 h 302965"/>
                <a:gd name="connsiteX4" fmla="*/ 231318 w 458630"/>
                <a:gd name="connsiteY4" fmla="*/ 224492 h 302965"/>
                <a:gd name="connsiteX5" fmla="*/ 102201 w 458630"/>
                <a:gd name="connsiteY5" fmla="*/ 146175 h 302965"/>
                <a:gd name="connsiteX6" fmla="*/ 78918 w 458630"/>
                <a:gd name="connsiteY6" fmla="*/ 63625 h 302965"/>
                <a:gd name="connsiteX7" fmla="*/ 601 w 458630"/>
                <a:gd name="connsiteY7" fmla="*/ 125 h 302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8630" h="302965">
                  <a:moveTo>
                    <a:pt x="601" y="125"/>
                  </a:moveTo>
                  <a:cubicBezTo>
                    <a:pt x="8715" y="2947"/>
                    <a:pt x="64454" y="35403"/>
                    <a:pt x="127601" y="80559"/>
                  </a:cubicBezTo>
                  <a:cubicBezTo>
                    <a:pt x="190748" y="125715"/>
                    <a:pt x="325510" y="234723"/>
                    <a:pt x="379485" y="271059"/>
                  </a:cubicBezTo>
                  <a:cubicBezTo>
                    <a:pt x="433460" y="307395"/>
                    <a:pt x="476145" y="306336"/>
                    <a:pt x="451451" y="298575"/>
                  </a:cubicBezTo>
                  <a:cubicBezTo>
                    <a:pt x="426757" y="290814"/>
                    <a:pt x="289526" y="249892"/>
                    <a:pt x="231318" y="224492"/>
                  </a:cubicBezTo>
                  <a:cubicBezTo>
                    <a:pt x="173110" y="199092"/>
                    <a:pt x="127601" y="172986"/>
                    <a:pt x="102201" y="146175"/>
                  </a:cubicBezTo>
                  <a:cubicBezTo>
                    <a:pt x="76801" y="119364"/>
                    <a:pt x="88796" y="84439"/>
                    <a:pt x="78918" y="63625"/>
                  </a:cubicBezTo>
                  <a:cubicBezTo>
                    <a:pt x="69040" y="42811"/>
                    <a:pt x="-7513" y="-2697"/>
                    <a:pt x="601" y="1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969B6825-56D4-46B6-8DF0-319C0993E910}"/>
                </a:ext>
              </a:extLst>
            </p:cNvPr>
            <p:cNvSpPr/>
            <p:nvPr/>
          </p:nvSpPr>
          <p:spPr>
            <a:xfrm>
              <a:off x="2414647" y="4364288"/>
              <a:ext cx="443260" cy="242381"/>
            </a:xfrm>
            <a:custGeom>
              <a:avLst/>
              <a:gdLst>
                <a:gd name="connsiteX0" fmla="*/ 13170 w 443260"/>
                <a:gd name="connsiteY0" fmla="*/ 2395 h 242381"/>
                <a:gd name="connsiteX1" fmla="*/ 61853 w 443260"/>
                <a:gd name="connsiteY1" fmla="*/ 25679 h 242381"/>
                <a:gd name="connsiteX2" fmla="*/ 400520 w 443260"/>
                <a:gd name="connsiteY2" fmla="*/ 91295 h 242381"/>
                <a:gd name="connsiteX3" fmla="*/ 438620 w 443260"/>
                <a:gd name="connsiteY3" fmla="*/ 108229 h 242381"/>
                <a:gd name="connsiteX4" fmla="*/ 402636 w 443260"/>
                <a:gd name="connsiteY4" fmla="*/ 241579 h 242381"/>
                <a:gd name="connsiteX5" fmla="*/ 423803 w 443260"/>
                <a:gd name="connsiteY5" fmla="*/ 159029 h 242381"/>
                <a:gd name="connsiteX6" fmla="*/ 415336 w 443260"/>
                <a:gd name="connsiteY6" fmla="*/ 59545 h 242381"/>
                <a:gd name="connsiteX7" fmla="*/ 216370 w 443260"/>
                <a:gd name="connsiteY7" fmla="*/ 78595 h 242381"/>
                <a:gd name="connsiteX8" fmla="*/ 13170 w 443260"/>
                <a:gd name="connsiteY8" fmla="*/ 2395 h 24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3260" h="242381">
                  <a:moveTo>
                    <a:pt x="13170" y="2395"/>
                  </a:moveTo>
                  <a:cubicBezTo>
                    <a:pt x="-12583" y="-6424"/>
                    <a:pt x="-2705" y="10862"/>
                    <a:pt x="61853" y="25679"/>
                  </a:cubicBezTo>
                  <a:cubicBezTo>
                    <a:pt x="126411" y="40496"/>
                    <a:pt x="337726" y="77537"/>
                    <a:pt x="400520" y="91295"/>
                  </a:cubicBezTo>
                  <a:cubicBezTo>
                    <a:pt x="463314" y="105053"/>
                    <a:pt x="438267" y="83182"/>
                    <a:pt x="438620" y="108229"/>
                  </a:cubicBezTo>
                  <a:cubicBezTo>
                    <a:pt x="438973" y="133276"/>
                    <a:pt x="405105" y="233112"/>
                    <a:pt x="402636" y="241579"/>
                  </a:cubicBezTo>
                  <a:cubicBezTo>
                    <a:pt x="400167" y="250046"/>
                    <a:pt x="421686" y="189368"/>
                    <a:pt x="423803" y="159029"/>
                  </a:cubicBezTo>
                  <a:cubicBezTo>
                    <a:pt x="425920" y="128690"/>
                    <a:pt x="449908" y="72951"/>
                    <a:pt x="415336" y="59545"/>
                  </a:cubicBezTo>
                  <a:cubicBezTo>
                    <a:pt x="380764" y="46139"/>
                    <a:pt x="281634" y="83534"/>
                    <a:pt x="216370" y="78595"/>
                  </a:cubicBezTo>
                  <a:cubicBezTo>
                    <a:pt x="151106" y="73656"/>
                    <a:pt x="38923" y="11214"/>
                    <a:pt x="13170" y="23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043507DD-549B-4385-AEA1-FA1F251DE772}"/>
                </a:ext>
              </a:extLst>
            </p:cNvPr>
            <p:cNvSpPr/>
            <p:nvPr/>
          </p:nvSpPr>
          <p:spPr>
            <a:xfrm>
              <a:off x="2473047" y="3411657"/>
              <a:ext cx="339166" cy="741273"/>
            </a:xfrm>
            <a:custGeom>
              <a:avLst/>
              <a:gdLst>
                <a:gd name="connsiteX0" fmla="*/ 60603 w 339166"/>
                <a:gd name="connsiteY0" fmla="*/ 7818 h 741273"/>
                <a:gd name="connsiteX1" fmla="*/ 225703 w 339166"/>
                <a:gd name="connsiteY1" fmla="*/ 395168 h 741273"/>
                <a:gd name="connsiteX2" fmla="*/ 330478 w 339166"/>
                <a:gd name="connsiteY2" fmla="*/ 623768 h 741273"/>
                <a:gd name="connsiteX3" fmla="*/ 324128 w 339166"/>
                <a:gd name="connsiteY3" fmla="*/ 741243 h 741273"/>
                <a:gd name="connsiteX4" fmla="*/ 251103 w 339166"/>
                <a:gd name="connsiteY4" fmla="*/ 614243 h 741273"/>
                <a:gd name="connsiteX5" fmla="*/ 133628 w 339166"/>
                <a:gd name="connsiteY5" fmla="*/ 490418 h 741273"/>
                <a:gd name="connsiteX6" fmla="*/ 25678 w 339166"/>
                <a:gd name="connsiteY6" fmla="*/ 315793 h 741273"/>
                <a:gd name="connsiteX7" fmla="*/ 278 w 339166"/>
                <a:gd name="connsiteY7" fmla="*/ 150693 h 741273"/>
                <a:gd name="connsiteX8" fmla="*/ 60603 w 339166"/>
                <a:gd name="connsiteY8" fmla="*/ 7818 h 74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9166" h="741273">
                  <a:moveTo>
                    <a:pt x="60603" y="7818"/>
                  </a:moveTo>
                  <a:cubicBezTo>
                    <a:pt x="98174" y="48564"/>
                    <a:pt x="180724" y="292510"/>
                    <a:pt x="225703" y="395168"/>
                  </a:cubicBezTo>
                  <a:cubicBezTo>
                    <a:pt x="270682" y="497826"/>
                    <a:pt x="314074" y="566089"/>
                    <a:pt x="330478" y="623768"/>
                  </a:cubicBezTo>
                  <a:cubicBezTo>
                    <a:pt x="346882" y="681447"/>
                    <a:pt x="337357" y="742830"/>
                    <a:pt x="324128" y="741243"/>
                  </a:cubicBezTo>
                  <a:cubicBezTo>
                    <a:pt x="310899" y="739656"/>
                    <a:pt x="282853" y="656047"/>
                    <a:pt x="251103" y="614243"/>
                  </a:cubicBezTo>
                  <a:cubicBezTo>
                    <a:pt x="219353" y="572439"/>
                    <a:pt x="171199" y="540160"/>
                    <a:pt x="133628" y="490418"/>
                  </a:cubicBezTo>
                  <a:cubicBezTo>
                    <a:pt x="96057" y="440676"/>
                    <a:pt x="47903" y="372414"/>
                    <a:pt x="25678" y="315793"/>
                  </a:cubicBezTo>
                  <a:cubicBezTo>
                    <a:pt x="3453" y="259172"/>
                    <a:pt x="-1309" y="205197"/>
                    <a:pt x="278" y="150693"/>
                  </a:cubicBezTo>
                  <a:cubicBezTo>
                    <a:pt x="1865" y="96189"/>
                    <a:pt x="23032" y="-32928"/>
                    <a:pt x="60603" y="78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E4FB8989-5E07-4FCA-854D-AD69B31C3FEC}"/>
                </a:ext>
              </a:extLst>
            </p:cNvPr>
            <p:cNvSpPr/>
            <p:nvPr/>
          </p:nvSpPr>
          <p:spPr>
            <a:xfrm>
              <a:off x="2119073" y="3324665"/>
              <a:ext cx="679630" cy="911271"/>
            </a:xfrm>
            <a:custGeom>
              <a:avLst/>
              <a:gdLst>
                <a:gd name="connsiteX0" fmla="*/ 281227 w 679630"/>
                <a:gd name="connsiteY0" fmla="*/ 24960 h 911271"/>
                <a:gd name="connsiteX1" fmla="*/ 366952 w 679630"/>
                <a:gd name="connsiteY1" fmla="*/ 545660 h 911271"/>
                <a:gd name="connsiteX2" fmla="*/ 551102 w 679630"/>
                <a:gd name="connsiteY2" fmla="*/ 771085 h 911271"/>
                <a:gd name="connsiteX3" fmla="*/ 674927 w 679630"/>
                <a:gd name="connsiteY3" fmla="*/ 910785 h 911271"/>
                <a:gd name="connsiteX4" fmla="*/ 386002 w 679630"/>
                <a:gd name="connsiteY4" fmla="*/ 815535 h 911271"/>
                <a:gd name="connsiteX5" fmla="*/ 147877 w 679630"/>
                <a:gd name="connsiteY5" fmla="*/ 771085 h 911271"/>
                <a:gd name="connsiteX6" fmla="*/ 46277 w 679630"/>
                <a:gd name="connsiteY6" fmla="*/ 542485 h 911271"/>
                <a:gd name="connsiteX7" fmla="*/ 1827 w 679630"/>
                <a:gd name="connsiteY7" fmla="*/ 294835 h 911271"/>
                <a:gd name="connsiteX8" fmla="*/ 103427 w 679630"/>
                <a:gd name="connsiteY8" fmla="*/ 145610 h 911271"/>
                <a:gd name="connsiteX9" fmla="*/ 100252 w 679630"/>
                <a:gd name="connsiteY9" fmla="*/ 183710 h 911271"/>
                <a:gd name="connsiteX10" fmla="*/ 43102 w 679630"/>
                <a:gd name="connsiteY10" fmla="*/ 266260 h 911271"/>
                <a:gd name="connsiteX11" fmla="*/ 141527 w 679630"/>
                <a:gd name="connsiteY11" fmla="*/ 405960 h 911271"/>
                <a:gd name="connsiteX12" fmla="*/ 344727 w 679630"/>
                <a:gd name="connsiteY12" fmla="*/ 647260 h 911271"/>
                <a:gd name="connsiteX13" fmla="*/ 424102 w 679630"/>
                <a:gd name="connsiteY13" fmla="*/ 691710 h 911271"/>
                <a:gd name="connsiteX14" fmla="*/ 249477 w 679630"/>
                <a:gd name="connsiteY14" fmla="*/ 428185 h 911271"/>
                <a:gd name="connsiteX15" fmla="*/ 157402 w 679630"/>
                <a:gd name="connsiteY15" fmla="*/ 269435 h 911271"/>
                <a:gd name="connsiteX16" fmla="*/ 198677 w 679630"/>
                <a:gd name="connsiteY16" fmla="*/ 101160 h 911271"/>
                <a:gd name="connsiteX17" fmla="*/ 281227 w 679630"/>
                <a:gd name="connsiteY17" fmla="*/ 24960 h 911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9630" h="911271">
                  <a:moveTo>
                    <a:pt x="281227" y="24960"/>
                  </a:moveTo>
                  <a:cubicBezTo>
                    <a:pt x="309273" y="99043"/>
                    <a:pt x="321973" y="421306"/>
                    <a:pt x="366952" y="545660"/>
                  </a:cubicBezTo>
                  <a:cubicBezTo>
                    <a:pt x="411931" y="670014"/>
                    <a:pt x="499773" y="710231"/>
                    <a:pt x="551102" y="771085"/>
                  </a:cubicBezTo>
                  <a:cubicBezTo>
                    <a:pt x="602431" y="831939"/>
                    <a:pt x="702444" y="903377"/>
                    <a:pt x="674927" y="910785"/>
                  </a:cubicBezTo>
                  <a:cubicBezTo>
                    <a:pt x="647410" y="918193"/>
                    <a:pt x="473844" y="838818"/>
                    <a:pt x="386002" y="815535"/>
                  </a:cubicBezTo>
                  <a:cubicBezTo>
                    <a:pt x="298160" y="792252"/>
                    <a:pt x="204498" y="816593"/>
                    <a:pt x="147877" y="771085"/>
                  </a:cubicBezTo>
                  <a:cubicBezTo>
                    <a:pt x="91256" y="725577"/>
                    <a:pt x="70619" y="621860"/>
                    <a:pt x="46277" y="542485"/>
                  </a:cubicBezTo>
                  <a:cubicBezTo>
                    <a:pt x="21935" y="463110"/>
                    <a:pt x="-7698" y="360981"/>
                    <a:pt x="1827" y="294835"/>
                  </a:cubicBezTo>
                  <a:cubicBezTo>
                    <a:pt x="11352" y="228689"/>
                    <a:pt x="87023" y="164131"/>
                    <a:pt x="103427" y="145610"/>
                  </a:cubicBezTo>
                  <a:cubicBezTo>
                    <a:pt x="119831" y="127089"/>
                    <a:pt x="110306" y="163602"/>
                    <a:pt x="100252" y="183710"/>
                  </a:cubicBezTo>
                  <a:cubicBezTo>
                    <a:pt x="90198" y="203818"/>
                    <a:pt x="36223" y="229218"/>
                    <a:pt x="43102" y="266260"/>
                  </a:cubicBezTo>
                  <a:cubicBezTo>
                    <a:pt x="49981" y="303302"/>
                    <a:pt x="91256" y="342460"/>
                    <a:pt x="141527" y="405960"/>
                  </a:cubicBezTo>
                  <a:cubicBezTo>
                    <a:pt x="191798" y="469460"/>
                    <a:pt x="297631" y="599635"/>
                    <a:pt x="344727" y="647260"/>
                  </a:cubicBezTo>
                  <a:cubicBezTo>
                    <a:pt x="391823" y="694885"/>
                    <a:pt x="439977" y="728223"/>
                    <a:pt x="424102" y="691710"/>
                  </a:cubicBezTo>
                  <a:cubicBezTo>
                    <a:pt x="408227" y="655198"/>
                    <a:pt x="293927" y="498564"/>
                    <a:pt x="249477" y="428185"/>
                  </a:cubicBezTo>
                  <a:cubicBezTo>
                    <a:pt x="205027" y="357806"/>
                    <a:pt x="165869" y="323939"/>
                    <a:pt x="157402" y="269435"/>
                  </a:cubicBezTo>
                  <a:cubicBezTo>
                    <a:pt x="148935" y="214931"/>
                    <a:pt x="174864" y="140848"/>
                    <a:pt x="198677" y="101160"/>
                  </a:cubicBezTo>
                  <a:cubicBezTo>
                    <a:pt x="222489" y="61473"/>
                    <a:pt x="253181" y="-49123"/>
                    <a:pt x="281227" y="24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16563CB4-8DC7-4E23-AF4E-4C0DE607B5CB}"/>
                </a:ext>
              </a:extLst>
            </p:cNvPr>
            <p:cNvSpPr/>
            <p:nvPr/>
          </p:nvSpPr>
          <p:spPr>
            <a:xfrm>
              <a:off x="2031945" y="3698602"/>
              <a:ext cx="830371" cy="703131"/>
            </a:xfrm>
            <a:custGeom>
              <a:avLst/>
              <a:gdLst>
                <a:gd name="connsiteX0" fmla="*/ 54030 w 830371"/>
                <a:gd name="connsiteY0" fmla="*/ 22498 h 703131"/>
                <a:gd name="connsiteX1" fmla="*/ 349305 w 830371"/>
                <a:gd name="connsiteY1" fmla="*/ 486048 h 703131"/>
                <a:gd name="connsiteX2" fmla="*/ 565205 w 830371"/>
                <a:gd name="connsiteY2" fmla="*/ 584473 h 703131"/>
                <a:gd name="connsiteX3" fmla="*/ 828730 w 830371"/>
                <a:gd name="connsiteY3" fmla="*/ 698773 h 703131"/>
                <a:gd name="connsiteX4" fmla="*/ 669980 w 830371"/>
                <a:gd name="connsiteY4" fmla="*/ 670198 h 703131"/>
                <a:gd name="connsiteX5" fmla="*/ 530280 w 830371"/>
                <a:gd name="connsiteY5" fmla="*/ 584473 h 703131"/>
                <a:gd name="connsiteX6" fmla="*/ 250880 w 830371"/>
                <a:gd name="connsiteY6" fmla="*/ 530498 h 703131"/>
                <a:gd name="connsiteX7" fmla="*/ 130230 w 830371"/>
                <a:gd name="connsiteY7" fmla="*/ 451123 h 703131"/>
                <a:gd name="connsiteX8" fmla="*/ 34980 w 830371"/>
                <a:gd name="connsiteY8" fmla="*/ 365398 h 703131"/>
                <a:gd name="connsiteX9" fmla="*/ 55 w 830371"/>
                <a:gd name="connsiteY9" fmla="*/ 101873 h 703131"/>
                <a:gd name="connsiteX10" fmla="*/ 54030 w 830371"/>
                <a:gd name="connsiteY10" fmla="*/ 22498 h 70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30371" h="703131">
                  <a:moveTo>
                    <a:pt x="54030" y="22498"/>
                  </a:moveTo>
                  <a:cubicBezTo>
                    <a:pt x="112238" y="86527"/>
                    <a:pt x="264109" y="392386"/>
                    <a:pt x="349305" y="486048"/>
                  </a:cubicBezTo>
                  <a:cubicBezTo>
                    <a:pt x="434501" y="579711"/>
                    <a:pt x="565205" y="584473"/>
                    <a:pt x="565205" y="584473"/>
                  </a:cubicBezTo>
                  <a:cubicBezTo>
                    <a:pt x="645109" y="619927"/>
                    <a:pt x="811268" y="684486"/>
                    <a:pt x="828730" y="698773"/>
                  </a:cubicBezTo>
                  <a:cubicBezTo>
                    <a:pt x="846192" y="713060"/>
                    <a:pt x="719722" y="689248"/>
                    <a:pt x="669980" y="670198"/>
                  </a:cubicBezTo>
                  <a:cubicBezTo>
                    <a:pt x="620238" y="651148"/>
                    <a:pt x="600130" y="607756"/>
                    <a:pt x="530280" y="584473"/>
                  </a:cubicBezTo>
                  <a:cubicBezTo>
                    <a:pt x="460430" y="561190"/>
                    <a:pt x="317555" y="552723"/>
                    <a:pt x="250880" y="530498"/>
                  </a:cubicBezTo>
                  <a:cubicBezTo>
                    <a:pt x="184205" y="508273"/>
                    <a:pt x="166213" y="478640"/>
                    <a:pt x="130230" y="451123"/>
                  </a:cubicBezTo>
                  <a:cubicBezTo>
                    <a:pt x="94247" y="423606"/>
                    <a:pt x="56676" y="423606"/>
                    <a:pt x="34980" y="365398"/>
                  </a:cubicBezTo>
                  <a:cubicBezTo>
                    <a:pt x="13284" y="307190"/>
                    <a:pt x="-1003" y="157965"/>
                    <a:pt x="55" y="101873"/>
                  </a:cubicBezTo>
                  <a:cubicBezTo>
                    <a:pt x="1113" y="45781"/>
                    <a:pt x="-4178" y="-41531"/>
                    <a:pt x="54030" y="224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7DCD9CBC-6B70-4AFC-BD49-86E0848BD9D9}"/>
                </a:ext>
              </a:extLst>
            </p:cNvPr>
            <p:cNvSpPr/>
            <p:nvPr/>
          </p:nvSpPr>
          <p:spPr>
            <a:xfrm>
              <a:off x="2145454" y="3809995"/>
              <a:ext cx="258396" cy="319117"/>
            </a:xfrm>
            <a:custGeom>
              <a:avLst/>
              <a:gdLst>
                <a:gd name="connsiteX0" fmla="*/ 2434 w 258396"/>
                <a:gd name="connsiteY0" fmla="*/ 5 h 319117"/>
                <a:gd name="connsiteX1" fmla="*/ 83396 w 258396"/>
                <a:gd name="connsiteY1" fmla="*/ 180980 h 319117"/>
                <a:gd name="connsiteX2" fmla="*/ 253259 w 258396"/>
                <a:gd name="connsiteY2" fmla="*/ 311155 h 319117"/>
                <a:gd name="connsiteX3" fmla="*/ 204046 w 258396"/>
                <a:gd name="connsiteY3" fmla="*/ 293693 h 319117"/>
                <a:gd name="connsiteX4" fmla="*/ 99271 w 258396"/>
                <a:gd name="connsiteY4" fmla="*/ 201618 h 319117"/>
                <a:gd name="connsiteX5" fmla="*/ 26246 w 258396"/>
                <a:gd name="connsiteY5" fmla="*/ 174630 h 319117"/>
                <a:gd name="connsiteX6" fmla="*/ 2434 w 258396"/>
                <a:gd name="connsiteY6" fmla="*/ 5 h 31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396" h="319117">
                  <a:moveTo>
                    <a:pt x="2434" y="5"/>
                  </a:moveTo>
                  <a:cubicBezTo>
                    <a:pt x="11959" y="1063"/>
                    <a:pt x="41592" y="129122"/>
                    <a:pt x="83396" y="180980"/>
                  </a:cubicBezTo>
                  <a:cubicBezTo>
                    <a:pt x="125200" y="232838"/>
                    <a:pt x="233151" y="292370"/>
                    <a:pt x="253259" y="311155"/>
                  </a:cubicBezTo>
                  <a:cubicBezTo>
                    <a:pt x="273367" y="329940"/>
                    <a:pt x="229711" y="311949"/>
                    <a:pt x="204046" y="293693"/>
                  </a:cubicBezTo>
                  <a:cubicBezTo>
                    <a:pt x="178381" y="275437"/>
                    <a:pt x="128904" y="221462"/>
                    <a:pt x="99271" y="201618"/>
                  </a:cubicBezTo>
                  <a:cubicBezTo>
                    <a:pt x="69638" y="181774"/>
                    <a:pt x="38946" y="201882"/>
                    <a:pt x="26246" y="174630"/>
                  </a:cubicBezTo>
                  <a:cubicBezTo>
                    <a:pt x="13546" y="147378"/>
                    <a:pt x="-7091" y="-1053"/>
                    <a:pt x="2434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E25A1C46-3C59-44A1-BE4F-01C9980A3A79}"/>
                </a:ext>
              </a:extLst>
            </p:cNvPr>
            <p:cNvSpPr/>
            <p:nvPr/>
          </p:nvSpPr>
          <p:spPr>
            <a:xfrm>
              <a:off x="3663546" y="3197204"/>
              <a:ext cx="394316" cy="371756"/>
            </a:xfrm>
            <a:custGeom>
              <a:avLst/>
              <a:gdLst>
                <a:gd name="connsiteX0" fmla="*/ 404 w 394316"/>
                <a:gd name="connsiteY0" fmla="*/ 21 h 371756"/>
                <a:gd name="connsiteX1" fmla="*/ 117879 w 394316"/>
                <a:gd name="connsiteY1" fmla="*/ 166709 h 371756"/>
                <a:gd name="connsiteX2" fmla="*/ 238529 w 394316"/>
                <a:gd name="connsiteY2" fmla="*/ 314346 h 371756"/>
                <a:gd name="connsiteX3" fmla="*/ 394104 w 394316"/>
                <a:gd name="connsiteY3" fmla="*/ 371496 h 371756"/>
                <a:gd name="connsiteX4" fmla="*/ 203604 w 394316"/>
                <a:gd name="connsiteY4" fmla="*/ 295296 h 371756"/>
                <a:gd name="connsiteX5" fmla="*/ 82954 w 394316"/>
                <a:gd name="connsiteY5" fmla="*/ 177821 h 371756"/>
                <a:gd name="connsiteX6" fmla="*/ 404 w 394316"/>
                <a:gd name="connsiteY6" fmla="*/ 21 h 37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316" h="371756">
                  <a:moveTo>
                    <a:pt x="404" y="21"/>
                  </a:moveTo>
                  <a:cubicBezTo>
                    <a:pt x="6225" y="-1831"/>
                    <a:pt x="78192" y="114322"/>
                    <a:pt x="117879" y="166709"/>
                  </a:cubicBezTo>
                  <a:cubicBezTo>
                    <a:pt x="157567" y="219097"/>
                    <a:pt x="192492" y="280215"/>
                    <a:pt x="238529" y="314346"/>
                  </a:cubicBezTo>
                  <a:cubicBezTo>
                    <a:pt x="284566" y="348477"/>
                    <a:pt x="399925" y="374671"/>
                    <a:pt x="394104" y="371496"/>
                  </a:cubicBezTo>
                  <a:cubicBezTo>
                    <a:pt x="388283" y="368321"/>
                    <a:pt x="255462" y="327575"/>
                    <a:pt x="203604" y="295296"/>
                  </a:cubicBezTo>
                  <a:cubicBezTo>
                    <a:pt x="151746" y="263017"/>
                    <a:pt x="112852" y="223858"/>
                    <a:pt x="82954" y="177821"/>
                  </a:cubicBezTo>
                  <a:cubicBezTo>
                    <a:pt x="53056" y="131784"/>
                    <a:pt x="-5417" y="1873"/>
                    <a:pt x="404" y="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D44B7DA4-28BE-4366-AB28-01ADB9C2B16E}"/>
                </a:ext>
              </a:extLst>
            </p:cNvPr>
            <p:cNvSpPr/>
            <p:nvPr/>
          </p:nvSpPr>
          <p:spPr>
            <a:xfrm>
              <a:off x="3480576" y="3314705"/>
              <a:ext cx="662814" cy="316902"/>
            </a:xfrm>
            <a:custGeom>
              <a:avLst/>
              <a:gdLst>
                <a:gd name="connsiteX0" fmla="*/ 661212 w 662814"/>
                <a:gd name="connsiteY0" fmla="*/ 311145 h 316902"/>
                <a:gd name="connsiteX1" fmla="*/ 599299 w 662814"/>
                <a:gd name="connsiteY1" fmla="*/ 304795 h 316902"/>
                <a:gd name="connsiteX2" fmla="*/ 281799 w 662814"/>
                <a:gd name="connsiteY2" fmla="*/ 180970 h 316902"/>
                <a:gd name="connsiteX3" fmla="*/ 91299 w 662814"/>
                <a:gd name="connsiteY3" fmla="*/ 1583 h 316902"/>
                <a:gd name="connsiteX4" fmla="*/ 8749 w 662814"/>
                <a:gd name="connsiteY4" fmla="*/ 95245 h 316902"/>
                <a:gd name="connsiteX5" fmla="*/ 13512 w 662814"/>
                <a:gd name="connsiteY5" fmla="*/ 130170 h 316902"/>
                <a:gd name="connsiteX6" fmla="*/ 107174 w 662814"/>
                <a:gd name="connsiteY6" fmla="*/ 55558 h 316902"/>
                <a:gd name="connsiteX7" fmla="*/ 277037 w 662814"/>
                <a:gd name="connsiteY7" fmla="*/ 177795 h 316902"/>
                <a:gd name="connsiteX8" fmla="*/ 608824 w 662814"/>
                <a:gd name="connsiteY8" fmla="*/ 295270 h 316902"/>
                <a:gd name="connsiteX9" fmla="*/ 661212 w 662814"/>
                <a:gd name="connsiteY9" fmla="*/ 311145 h 31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2814" h="316902">
                  <a:moveTo>
                    <a:pt x="661212" y="311145"/>
                  </a:moveTo>
                  <a:cubicBezTo>
                    <a:pt x="659625" y="312732"/>
                    <a:pt x="662534" y="326491"/>
                    <a:pt x="599299" y="304795"/>
                  </a:cubicBezTo>
                  <a:cubicBezTo>
                    <a:pt x="536064" y="283099"/>
                    <a:pt x="366466" y="231505"/>
                    <a:pt x="281799" y="180970"/>
                  </a:cubicBezTo>
                  <a:cubicBezTo>
                    <a:pt x="197132" y="130435"/>
                    <a:pt x="136807" y="15870"/>
                    <a:pt x="91299" y="1583"/>
                  </a:cubicBezTo>
                  <a:cubicBezTo>
                    <a:pt x="45791" y="-12705"/>
                    <a:pt x="21713" y="73814"/>
                    <a:pt x="8749" y="95245"/>
                  </a:cubicBezTo>
                  <a:cubicBezTo>
                    <a:pt x="-4215" y="116676"/>
                    <a:pt x="-2892" y="136784"/>
                    <a:pt x="13512" y="130170"/>
                  </a:cubicBezTo>
                  <a:cubicBezTo>
                    <a:pt x="29916" y="123555"/>
                    <a:pt x="63253" y="47620"/>
                    <a:pt x="107174" y="55558"/>
                  </a:cubicBezTo>
                  <a:cubicBezTo>
                    <a:pt x="151095" y="63495"/>
                    <a:pt x="193429" y="137843"/>
                    <a:pt x="277037" y="177795"/>
                  </a:cubicBezTo>
                  <a:cubicBezTo>
                    <a:pt x="360645" y="217747"/>
                    <a:pt x="544266" y="271458"/>
                    <a:pt x="608824" y="295270"/>
                  </a:cubicBezTo>
                  <a:cubicBezTo>
                    <a:pt x="673382" y="319082"/>
                    <a:pt x="662799" y="309558"/>
                    <a:pt x="661212" y="3111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C9F038AB-70D2-4E66-A7F9-067276836C2D}"/>
                </a:ext>
              </a:extLst>
            </p:cNvPr>
            <p:cNvSpPr/>
            <p:nvPr/>
          </p:nvSpPr>
          <p:spPr>
            <a:xfrm>
              <a:off x="2931540" y="3968750"/>
              <a:ext cx="1297560" cy="508353"/>
            </a:xfrm>
            <a:custGeom>
              <a:avLst/>
              <a:gdLst>
                <a:gd name="connsiteX0" fmla="*/ 1297560 w 1297560"/>
                <a:gd name="connsiteY0" fmla="*/ 41275 h 508353"/>
                <a:gd name="connsiteX1" fmla="*/ 1186435 w 1297560"/>
                <a:gd name="connsiteY1" fmla="*/ 41275 h 508353"/>
                <a:gd name="connsiteX2" fmla="*/ 453010 w 1297560"/>
                <a:gd name="connsiteY2" fmla="*/ 60325 h 508353"/>
                <a:gd name="connsiteX3" fmla="*/ 129160 w 1297560"/>
                <a:gd name="connsiteY3" fmla="*/ 269875 h 508353"/>
                <a:gd name="connsiteX4" fmla="*/ 62485 w 1297560"/>
                <a:gd name="connsiteY4" fmla="*/ 438150 h 508353"/>
                <a:gd name="connsiteX5" fmla="*/ 72010 w 1297560"/>
                <a:gd name="connsiteY5" fmla="*/ 508000 h 508353"/>
                <a:gd name="connsiteX6" fmla="*/ 2160 w 1297560"/>
                <a:gd name="connsiteY6" fmla="*/ 412750 h 508353"/>
                <a:gd name="connsiteX7" fmla="*/ 40260 w 1297560"/>
                <a:gd name="connsiteY7" fmla="*/ 330200 h 508353"/>
                <a:gd name="connsiteX8" fmla="*/ 252985 w 1297560"/>
                <a:gd name="connsiteY8" fmla="*/ 92075 h 508353"/>
                <a:gd name="connsiteX9" fmla="*/ 637160 w 1297560"/>
                <a:gd name="connsiteY9" fmla="*/ 31750 h 508353"/>
                <a:gd name="connsiteX10" fmla="*/ 875285 w 1297560"/>
                <a:gd name="connsiteY10" fmla="*/ 0 h 508353"/>
                <a:gd name="connsiteX11" fmla="*/ 1297560 w 1297560"/>
                <a:gd name="connsiteY11" fmla="*/ 41275 h 50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97560" h="508353">
                  <a:moveTo>
                    <a:pt x="1297560" y="41275"/>
                  </a:moveTo>
                  <a:lnTo>
                    <a:pt x="1186435" y="41275"/>
                  </a:lnTo>
                  <a:lnTo>
                    <a:pt x="453010" y="60325"/>
                  </a:lnTo>
                  <a:cubicBezTo>
                    <a:pt x="276798" y="98425"/>
                    <a:pt x="194247" y="206904"/>
                    <a:pt x="129160" y="269875"/>
                  </a:cubicBezTo>
                  <a:cubicBezTo>
                    <a:pt x="64073" y="332846"/>
                    <a:pt x="72010" y="398463"/>
                    <a:pt x="62485" y="438150"/>
                  </a:cubicBezTo>
                  <a:cubicBezTo>
                    <a:pt x="52960" y="477838"/>
                    <a:pt x="82064" y="512233"/>
                    <a:pt x="72010" y="508000"/>
                  </a:cubicBezTo>
                  <a:cubicBezTo>
                    <a:pt x="61956" y="503767"/>
                    <a:pt x="7452" y="442383"/>
                    <a:pt x="2160" y="412750"/>
                  </a:cubicBezTo>
                  <a:cubicBezTo>
                    <a:pt x="-3132" y="383117"/>
                    <a:pt x="-1544" y="383646"/>
                    <a:pt x="40260" y="330200"/>
                  </a:cubicBezTo>
                  <a:cubicBezTo>
                    <a:pt x="82064" y="276754"/>
                    <a:pt x="153502" y="141817"/>
                    <a:pt x="252985" y="92075"/>
                  </a:cubicBezTo>
                  <a:cubicBezTo>
                    <a:pt x="352468" y="42333"/>
                    <a:pt x="533443" y="47096"/>
                    <a:pt x="637160" y="31750"/>
                  </a:cubicBezTo>
                  <a:cubicBezTo>
                    <a:pt x="740877" y="16404"/>
                    <a:pt x="769981" y="0"/>
                    <a:pt x="875285" y="0"/>
                  </a:cubicBezTo>
                  <a:cubicBezTo>
                    <a:pt x="980589" y="0"/>
                    <a:pt x="1124787" y="15875"/>
                    <a:pt x="1297560" y="412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867EC6EC-9016-46B8-A59C-80441ECC30E1}"/>
                </a:ext>
              </a:extLst>
            </p:cNvPr>
            <p:cNvSpPr/>
            <p:nvPr/>
          </p:nvSpPr>
          <p:spPr>
            <a:xfrm>
              <a:off x="2800057" y="4591626"/>
              <a:ext cx="1211856" cy="1125405"/>
            </a:xfrm>
            <a:custGeom>
              <a:avLst/>
              <a:gdLst>
                <a:gd name="connsiteX0" fmla="*/ 9818 w 1211856"/>
                <a:gd name="connsiteY0" fmla="*/ 5774 h 1125405"/>
                <a:gd name="connsiteX1" fmla="*/ 9818 w 1211856"/>
                <a:gd name="connsiteY1" fmla="*/ 348674 h 1125405"/>
                <a:gd name="connsiteX2" fmla="*/ 130468 w 1211856"/>
                <a:gd name="connsiteY2" fmla="*/ 736024 h 1125405"/>
                <a:gd name="connsiteX3" fmla="*/ 336843 w 1211856"/>
                <a:gd name="connsiteY3" fmla="*/ 942399 h 1125405"/>
                <a:gd name="connsiteX4" fmla="*/ 1133768 w 1211856"/>
                <a:gd name="connsiteY4" fmla="*/ 1107499 h 1125405"/>
                <a:gd name="connsiteX5" fmla="*/ 1133768 w 1211856"/>
                <a:gd name="connsiteY5" fmla="*/ 1117024 h 1125405"/>
                <a:gd name="connsiteX6" fmla="*/ 708318 w 1211856"/>
                <a:gd name="connsiteY6" fmla="*/ 1072574 h 1125405"/>
                <a:gd name="connsiteX7" fmla="*/ 457493 w 1211856"/>
                <a:gd name="connsiteY7" fmla="*/ 958274 h 1125405"/>
                <a:gd name="connsiteX8" fmla="*/ 162218 w 1211856"/>
                <a:gd name="connsiteY8" fmla="*/ 774124 h 1125405"/>
                <a:gd name="connsiteX9" fmla="*/ 51093 w 1211856"/>
                <a:gd name="connsiteY9" fmla="*/ 510599 h 1125405"/>
                <a:gd name="connsiteX10" fmla="*/ 32043 w 1211856"/>
                <a:gd name="connsiteY10" fmla="*/ 161349 h 1125405"/>
                <a:gd name="connsiteX11" fmla="*/ 9818 w 1211856"/>
                <a:gd name="connsiteY11" fmla="*/ 5774 h 1125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1856" h="1125405">
                  <a:moveTo>
                    <a:pt x="9818" y="5774"/>
                  </a:moveTo>
                  <a:cubicBezTo>
                    <a:pt x="6114" y="36995"/>
                    <a:pt x="-10290" y="226966"/>
                    <a:pt x="9818" y="348674"/>
                  </a:cubicBezTo>
                  <a:cubicBezTo>
                    <a:pt x="29926" y="470382"/>
                    <a:pt x="75964" y="637070"/>
                    <a:pt x="130468" y="736024"/>
                  </a:cubicBezTo>
                  <a:cubicBezTo>
                    <a:pt x="184972" y="834978"/>
                    <a:pt x="169626" y="880487"/>
                    <a:pt x="336843" y="942399"/>
                  </a:cubicBezTo>
                  <a:cubicBezTo>
                    <a:pt x="504060" y="1004311"/>
                    <a:pt x="1000947" y="1078395"/>
                    <a:pt x="1133768" y="1107499"/>
                  </a:cubicBezTo>
                  <a:cubicBezTo>
                    <a:pt x="1266589" y="1136603"/>
                    <a:pt x="1204676" y="1122845"/>
                    <a:pt x="1133768" y="1117024"/>
                  </a:cubicBezTo>
                  <a:cubicBezTo>
                    <a:pt x="1062860" y="1111203"/>
                    <a:pt x="821031" y="1099032"/>
                    <a:pt x="708318" y="1072574"/>
                  </a:cubicBezTo>
                  <a:cubicBezTo>
                    <a:pt x="595605" y="1046116"/>
                    <a:pt x="548509" y="1008016"/>
                    <a:pt x="457493" y="958274"/>
                  </a:cubicBezTo>
                  <a:cubicBezTo>
                    <a:pt x="366477" y="908532"/>
                    <a:pt x="229951" y="848736"/>
                    <a:pt x="162218" y="774124"/>
                  </a:cubicBezTo>
                  <a:cubicBezTo>
                    <a:pt x="94485" y="699512"/>
                    <a:pt x="72789" y="612728"/>
                    <a:pt x="51093" y="510599"/>
                  </a:cubicBezTo>
                  <a:cubicBezTo>
                    <a:pt x="29397" y="408470"/>
                    <a:pt x="37864" y="246545"/>
                    <a:pt x="32043" y="161349"/>
                  </a:cubicBezTo>
                  <a:cubicBezTo>
                    <a:pt x="26222" y="76153"/>
                    <a:pt x="13522" y="-25447"/>
                    <a:pt x="9818" y="57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1185CE86-890C-4E7E-8E2D-BA9F23D04EBC}"/>
                </a:ext>
              </a:extLst>
            </p:cNvPr>
            <p:cNvSpPr/>
            <p:nvPr/>
          </p:nvSpPr>
          <p:spPr>
            <a:xfrm>
              <a:off x="2840038" y="4566273"/>
              <a:ext cx="1106993" cy="1130944"/>
            </a:xfrm>
            <a:custGeom>
              <a:avLst/>
              <a:gdLst>
                <a:gd name="connsiteX0" fmla="*/ 1587 w 1106993"/>
                <a:gd name="connsiteY0" fmla="*/ 18427 h 1130944"/>
                <a:gd name="connsiteX1" fmla="*/ 147637 w 1106993"/>
                <a:gd name="connsiteY1" fmla="*/ 450227 h 1130944"/>
                <a:gd name="connsiteX2" fmla="*/ 274637 w 1106993"/>
                <a:gd name="connsiteY2" fmla="*/ 612152 h 1130944"/>
                <a:gd name="connsiteX3" fmla="*/ 496887 w 1106993"/>
                <a:gd name="connsiteY3" fmla="*/ 783602 h 1130944"/>
                <a:gd name="connsiteX4" fmla="*/ 709612 w 1106993"/>
                <a:gd name="connsiteY4" fmla="*/ 942352 h 1130944"/>
                <a:gd name="connsiteX5" fmla="*/ 922337 w 1106993"/>
                <a:gd name="connsiteY5" fmla="*/ 1063002 h 1130944"/>
                <a:gd name="connsiteX6" fmla="*/ 1106487 w 1106993"/>
                <a:gd name="connsiteY6" fmla="*/ 1126502 h 1130944"/>
                <a:gd name="connsiteX7" fmla="*/ 966787 w 1106993"/>
                <a:gd name="connsiteY7" fmla="*/ 942352 h 1130944"/>
                <a:gd name="connsiteX8" fmla="*/ 674687 w 1106993"/>
                <a:gd name="connsiteY8" fmla="*/ 850277 h 1130944"/>
                <a:gd name="connsiteX9" fmla="*/ 407987 w 1106993"/>
                <a:gd name="connsiteY9" fmla="*/ 770902 h 1130944"/>
                <a:gd name="connsiteX10" fmla="*/ 309562 w 1106993"/>
                <a:gd name="connsiteY10" fmla="*/ 624852 h 1130944"/>
                <a:gd name="connsiteX11" fmla="*/ 160337 w 1106993"/>
                <a:gd name="connsiteY11" fmla="*/ 456577 h 1130944"/>
                <a:gd name="connsiteX12" fmla="*/ 115887 w 1106993"/>
                <a:gd name="connsiteY12" fmla="*/ 281952 h 1130944"/>
                <a:gd name="connsiteX13" fmla="*/ 71437 w 1106993"/>
                <a:gd name="connsiteY13" fmla="*/ 97802 h 1130944"/>
                <a:gd name="connsiteX14" fmla="*/ 1587 w 1106993"/>
                <a:gd name="connsiteY14" fmla="*/ 18427 h 113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06993" h="1130944">
                  <a:moveTo>
                    <a:pt x="1587" y="18427"/>
                  </a:moveTo>
                  <a:cubicBezTo>
                    <a:pt x="14287" y="77165"/>
                    <a:pt x="102129" y="351273"/>
                    <a:pt x="147637" y="450227"/>
                  </a:cubicBezTo>
                  <a:cubicBezTo>
                    <a:pt x="193145" y="549181"/>
                    <a:pt x="216429" y="556590"/>
                    <a:pt x="274637" y="612152"/>
                  </a:cubicBezTo>
                  <a:cubicBezTo>
                    <a:pt x="332845" y="667714"/>
                    <a:pt x="424391" y="728569"/>
                    <a:pt x="496887" y="783602"/>
                  </a:cubicBezTo>
                  <a:cubicBezTo>
                    <a:pt x="569383" y="838635"/>
                    <a:pt x="638704" y="895785"/>
                    <a:pt x="709612" y="942352"/>
                  </a:cubicBezTo>
                  <a:cubicBezTo>
                    <a:pt x="780520" y="988919"/>
                    <a:pt x="856191" y="1032310"/>
                    <a:pt x="922337" y="1063002"/>
                  </a:cubicBezTo>
                  <a:cubicBezTo>
                    <a:pt x="988483" y="1093694"/>
                    <a:pt x="1099079" y="1146610"/>
                    <a:pt x="1106487" y="1126502"/>
                  </a:cubicBezTo>
                  <a:cubicBezTo>
                    <a:pt x="1113895" y="1106394"/>
                    <a:pt x="1038754" y="988390"/>
                    <a:pt x="966787" y="942352"/>
                  </a:cubicBezTo>
                  <a:cubicBezTo>
                    <a:pt x="894820" y="896315"/>
                    <a:pt x="674687" y="850277"/>
                    <a:pt x="674687" y="850277"/>
                  </a:cubicBezTo>
                  <a:cubicBezTo>
                    <a:pt x="581554" y="821702"/>
                    <a:pt x="468841" y="808473"/>
                    <a:pt x="407987" y="770902"/>
                  </a:cubicBezTo>
                  <a:cubicBezTo>
                    <a:pt x="347133" y="733331"/>
                    <a:pt x="350837" y="677239"/>
                    <a:pt x="309562" y="624852"/>
                  </a:cubicBezTo>
                  <a:cubicBezTo>
                    <a:pt x="268287" y="572465"/>
                    <a:pt x="192616" y="513727"/>
                    <a:pt x="160337" y="456577"/>
                  </a:cubicBezTo>
                  <a:cubicBezTo>
                    <a:pt x="128058" y="399427"/>
                    <a:pt x="130704" y="341748"/>
                    <a:pt x="115887" y="281952"/>
                  </a:cubicBezTo>
                  <a:cubicBezTo>
                    <a:pt x="101070" y="222156"/>
                    <a:pt x="86783" y="139077"/>
                    <a:pt x="71437" y="97802"/>
                  </a:cubicBezTo>
                  <a:cubicBezTo>
                    <a:pt x="56091" y="56527"/>
                    <a:pt x="-11113" y="-40311"/>
                    <a:pt x="1587" y="18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7D11275D-1FBB-4195-8928-1194E10CF1F9}"/>
                </a:ext>
              </a:extLst>
            </p:cNvPr>
            <p:cNvSpPr/>
            <p:nvPr/>
          </p:nvSpPr>
          <p:spPr>
            <a:xfrm>
              <a:off x="2843584" y="4371574"/>
              <a:ext cx="1523605" cy="1432644"/>
            </a:xfrm>
            <a:custGeom>
              <a:avLst/>
              <a:gdLst>
                <a:gd name="connsiteX0" fmla="*/ 7566 w 1523605"/>
                <a:gd name="connsiteY0" fmla="*/ 9926 h 1432644"/>
                <a:gd name="connsiteX1" fmla="*/ 20266 w 1523605"/>
                <a:gd name="connsiteY1" fmla="*/ 63901 h 1432644"/>
                <a:gd name="connsiteX2" fmla="*/ 185366 w 1523605"/>
                <a:gd name="connsiteY2" fmla="*/ 343301 h 1432644"/>
                <a:gd name="connsiteX3" fmla="*/ 388566 w 1523605"/>
                <a:gd name="connsiteY3" fmla="*/ 610001 h 1432644"/>
                <a:gd name="connsiteX4" fmla="*/ 550491 w 1523605"/>
                <a:gd name="connsiteY4" fmla="*/ 721126 h 1432644"/>
                <a:gd name="connsiteX5" fmla="*/ 1052141 w 1523605"/>
                <a:gd name="connsiteY5" fmla="*/ 952901 h 1432644"/>
                <a:gd name="connsiteX6" fmla="*/ 1198191 w 1523605"/>
                <a:gd name="connsiteY6" fmla="*/ 1121176 h 1432644"/>
                <a:gd name="connsiteX7" fmla="*/ 1360116 w 1523605"/>
                <a:gd name="connsiteY7" fmla="*/ 1219601 h 1432644"/>
                <a:gd name="connsiteX8" fmla="*/ 1522041 w 1523605"/>
                <a:gd name="connsiteY8" fmla="*/ 1333901 h 1432644"/>
                <a:gd name="connsiteX9" fmla="*/ 1258516 w 1523605"/>
                <a:gd name="connsiteY9" fmla="*/ 1432326 h 1432644"/>
                <a:gd name="connsiteX10" fmla="*/ 1128341 w 1523605"/>
                <a:gd name="connsiteY10" fmla="*/ 1359301 h 1432644"/>
                <a:gd name="connsiteX11" fmla="*/ 1128341 w 1523605"/>
                <a:gd name="connsiteY11" fmla="*/ 1200551 h 1432644"/>
                <a:gd name="connsiteX12" fmla="*/ 877516 w 1523605"/>
                <a:gd name="connsiteY12" fmla="*/ 1019576 h 1432644"/>
                <a:gd name="connsiteX13" fmla="*/ 499691 w 1523605"/>
                <a:gd name="connsiteY13" fmla="*/ 879876 h 1432644"/>
                <a:gd name="connsiteX14" fmla="*/ 274266 w 1523605"/>
                <a:gd name="connsiteY14" fmla="*/ 613176 h 1432644"/>
                <a:gd name="connsiteX15" fmla="*/ 125041 w 1523605"/>
                <a:gd name="connsiteY15" fmla="*/ 435376 h 1432644"/>
                <a:gd name="connsiteX16" fmla="*/ 64716 w 1523605"/>
                <a:gd name="connsiteY16" fmla="*/ 213126 h 1432644"/>
                <a:gd name="connsiteX17" fmla="*/ 7566 w 1523605"/>
                <a:gd name="connsiteY17" fmla="*/ 9926 h 143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23605" h="1432644">
                  <a:moveTo>
                    <a:pt x="7566" y="9926"/>
                  </a:moveTo>
                  <a:cubicBezTo>
                    <a:pt x="158" y="-14945"/>
                    <a:pt x="-9367" y="8338"/>
                    <a:pt x="20266" y="63901"/>
                  </a:cubicBezTo>
                  <a:cubicBezTo>
                    <a:pt x="49899" y="119464"/>
                    <a:pt x="123983" y="252284"/>
                    <a:pt x="185366" y="343301"/>
                  </a:cubicBezTo>
                  <a:cubicBezTo>
                    <a:pt x="246749" y="434318"/>
                    <a:pt x="327712" y="547030"/>
                    <a:pt x="388566" y="610001"/>
                  </a:cubicBezTo>
                  <a:cubicBezTo>
                    <a:pt x="449420" y="672972"/>
                    <a:pt x="439895" y="663976"/>
                    <a:pt x="550491" y="721126"/>
                  </a:cubicBezTo>
                  <a:cubicBezTo>
                    <a:pt x="661087" y="778276"/>
                    <a:pt x="944191" y="886226"/>
                    <a:pt x="1052141" y="952901"/>
                  </a:cubicBezTo>
                  <a:cubicBezTo>
                    <a:pt x="1160091" y="1019576"/>
                    <a:pt x="1146862" y="1076726"/>
                    <a:pt x="1198191" y="1121176"/>
                  </a:cubicBezTo>
                  <a:cubicBezTo>
                    <a:pt x="1249520" y="1165626"/>
                    <a:pt x="1306141" y="1184147"/>
                    <a:pt x="1360116" y="1219601"/>
                  </a:cubicBezTo>
                  <a:cubicBezTo>
                    <a:pt x="1414091" y="1255055"/>
                    <a:pt x="1538974" y="1298447"/>
                    <a:pt x="1522041" y="1333901"/>
                  </a:cubicBezTo>
                  <a:cubicBezTo>
                    <a:pt x="1505108" y="1369355"/>
                    <a:pt x="1324133" y="1428093"/>
                    <a:pt x="1258516" y="1432326"/>
                  </a:cubicBezTo>
                  <a:cubicBezTo>
                    <a:pt x="1192899" y="1436559"/>
                    <a:pt x="1150037" y="1397930"/>
                    <a:pt x="1128341" y="1359301"/>
                  </a:cubicBezTo>
                  <a:cubicBezTo>
                    <a:pt x="1106645" y="1320672"/>
                    <a:pt x="1170145" y="1257172"/>
                    <a:pt x="1128341" y="1200551"/>
                  </a:cubicBezTo>
                  <a:cubicBezTo>
                    <a:pt x="1086537" y="1143930"/>
                    <a:pt x="982291" y="1073022"/>
                    <a:pt x="877516" y="1019576"/>
                  </a:cubicBezTo>
                  <a:cubicBezTo>
                    <a:pt x="772741" y="966130"/>
                    <a:pt x="600233" y="947609"/>
                    <a:pt x="499691" y="879876"/>
                  </a:cubicBezTo>
                  <a:cubicBezTo>
                    <a:pt x="399149" y="812143"/>
                    <a:pt x="274266" y="613176"/>
                    <a:pt x="274266" y="613176"/>
                  </a:cubicBezTo>
                  <a:cubicBezTo>
                    <a:pt x="211824" y="539093"/>
                    <a:pt x="159966" y="502051"/>
                    <a:pt x="125041" y="435376"/>
                  </a:cubicBezTo>
                  <a:cubicBezTo>
                    <a:pt x="90116" y="368701"/>
                    <a:pt x="84295" y="277155"/>
                    <a:pt x="64716" y="213126"/>
                  </a:cubicBezTo>
                  <a:cubicBezTo>
                    <a:pt x="45137" y="149097"/>
                    <a:pt x="14974" y="34797"/>
                    <a:pt x="7566" y="99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D3D8D491-3B54-4CC5-95C9-C897C8FC1F6C}"/>
                </a:ext>
              </a:extLst>
            </p:cNvPr>
            <p:cNvSpPr/>
            <p:nvPr/>
          </p:nvSpPr>
          <p:spPr>
            <a:xfrm>
              <a:off x="3047927" y="4810123"/>
              <a:ext cx="733567" cy="517542"/>
            </a:xfrm>
            <a:custGeom>
              <a:avLst/>
              <a:gdLst>
                <a:gd name="connsiteX0" fmla="*/ 73 w 733567"/>
                <a:gd name="connsiteY0" fmla="*/ 2 h 517542"/>
                <a:gd name="connsiteX1" fmla="*/ 374723 w 733567"/>
                <a:gd name="connsiteY1" fmla="*/ 377827 h 517542"/>
                <a:gd name="connsiteX2" fmla="*/ 733498 w 733567"/>
                <a:gd name="connsiteY2" fmla="*/ 517527 h 517542"/>
                <a:gd name="connsiteX3" fmla="*/ 346148 w 733567"/>
                <a:gd name="connsiteY3" fmla="*/ 371477 h 517542"/>
                <a:gd name="connsiteX4" fmla="*/ 73 w 733567"/>
                <a:gd name="connsiteY4" fmla="*/ 2 h 517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567" h="517542">
                  <a:moveTo>
                    <a:pt x="73" y="2"/>
                  </a:moveTo>
                  <a:cubicBezTo>
                    <a:pt x="4835" y="1060"/>
                    <a:pt x="252486" y="291573"/>
                    <a:pt x="374723" y="377827"/>
                  </a:cubicBezTo>
                  <a:cubicBezTo>
                    <a:pt x="496960" y="464081"/>
                    <a:pt x="738260" y="518585"/>
                    <a:pt x="733498" y="517527"/>
                  </a:cubicBezTo>
                  <a:cubicBezTo>
                    <a:pt x="728736" y="516469"/>
                    <a:pt x="468385" y="456673"/>
                    <a:pt x="346148" y="371477"/>
                  </a:cubicBezTo>
                  <a:cubicBezTo>
                    <a:pt x="223911" y="286281"/>
                    <a:pt x="-4689" y="-1056"/>
                    <a:pt x="7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9EB51B09-7316-4FA0-8AB1-99E1B3552039}"/>
                </a:ext>
              </a:extLst>
            </p:cNvPr>
            <p:cNvSpPr/>
            <p:nvPr/>
          </p:nvSpPr>
          <p:spPr>
            <a:xfrm>
              <a:off x="3927422" y="5234514"/>
              <a:ext cx="263997" cy="341003"/>
            </a:xfrm>
            <a:custGeom>
              <a:avLst/>
              <a:gdLst>
                <a:gd name="connsiteX0" fmla="*/ 53 w 263997"/>
                <a:gd name="connsiteY0" fmla="*/ 4236 h 341003"/>
                <a:gd name="connsiteX1" fmla="*/ 190553 w 263997"/>
                <a:gd name="connsiteY1" fmla="*/ 280461 h 341003"/>
                <a:gd name="connsiteX2" fmla="*/ 231828 w 263997"/>
                <a:gd name="connsiteY2" fmla="*/ 340786 h 341003"/>
                <a:gd name="connsiteX3" fmla="*/ 263578 w 263997"/>
                <a:gd name="connsiteY3" fmla="*/ 270936 h 341003"/>
                <a:gd name="connsiteX4" fmla="*/ 244528 w 263997"/>
                <a:gd name="connsiteY4" fmla="*/ 210611 h 341003"/>
                <a:gd name="connsiteX5" fmla="*/ 171503 w 263997"/>
                <a:gd name="connsiteY5" fmla="*/ 118536 h 341003"/>
                <a:gd name="connsiteX6" fmla="*/ 53 w 263997"/>
                <a:gd name="connsiteY6" fmla="*/ 4236 h 34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3997" h="341003">
                  <a:moveTo>
                    <a:pt x="53" y="4236"/>
                  </a:moveTo>
                  <a:cubicBezTo>
                    <a:pt x="3228" y="31224"/>
                    <a:pt x="190553" y="280461"/>
                    <a:pt x="190553" y="280461"/>
                  </a:cubicBezTo>
                  <a:cubicBezTo>
                    <a:pt x="229182" y="336553"/>
                    <a:pt x="219657" y="342373"/>
                    <a:pt x="231828" y="340786"/>
                  </a:cubicBezTo>
                  <a:cubicBezTo>
                    <a:pt x="243999" y="339199"/>
                    <a:pt x="261461" y="292632"/>
                    <a:pt x="263578" y="270936"/>
                  </a:cubicBezTo>
                  <a:cubicBezTo>
                    <a:pt x="265695" y="249240"/>
                    <a:pt x="259874" y="236011"/>
                    <a:pt x="244528" y="210611"/>
                  </a:cubicBezTo>
                  <a:cubicBezTo>
                    <a:pt x="229182" y="185211"/>
                    <a:pt x="206428" y="150286"/>
                    <a:pt x="171503" y="118536"/>
                  </a:cubicBezTo>
                  <a:cubicBezTo>
                    <a:pt x="136578" y="86786"/>
                    <a:pt x="-3122" y="-22752"/>
                    <a:pt x="53" y="42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A68BDE4E-EBA4-4B73-81D4-28CF59D91D3C}"/>
                </a:ext>
              </a:extLst>
            </p:cNvPr>
            <p:cNvSpPr/>
            <p:nvPr/>
          </p:nvSpPr>
          <p:spPr>
            <a:xfrm>
              <a:off x="3273340" y="4824889"/>
              <a:ext cx="1004793" cy="772519"/>
            </a:xfrm>
            <a:custGeom>
              <a:avLst/>
              <a:gdLst>
                <a:gd name="connsiteX0" fmla="*/ 85 w 1004793"/>
                <a:gd name="connsiteY0" fmla="*/ 1111 h 772519"/>
                <a:gd name="connsiteX1" fmla="*/ 244560 w 1004793"/>
                <a:gd name="connsiteY1" fmla="*/ 217011 h 772519"/>
                <a:gd name="connsiteX2" fmla="*/ 479510 w 1004793"/>
                <a:gd name="connsiteY2" fmla="*/ 328136 h 772519"/>
                <a:gd name="connsiteX3" fmla="*/ 739860 w 1004793"/>
                <a:gd name="connsiteY3" fmla="*/ 369411 h 772519"/>
                <a:gd name="connsiteX4" fmla="*/ 889085 w 1004793"/>
                <a:gd name="connsiteY4" fmla="*/ 531336 h 772519"/>
                <a:gd name="connsiteX5" fmla="*/ 958935 w 1004793"/>
                <a:gd name="connsiteY5" fmla="*/ 642461 h 772519"/>
                <a:gd name="connsiteX6" fmla="*/ 987510 w 1004793"/>
                <a:gd name="connsiteY6" fmla="*/ 690086 h 772519"/>
                <a:gd name="connsiteX7" fmla="*/ 920835 w 1004793"/>
                <a:gd name="connsiteY7" fmla="*/ 753586 h 772519"/>
                <a:gd name="connsiteX8" fmla="*/ 1003385 w 1004793"/>
                <a:gd name="connsiteY8" fmla="*/ 763111 h 772519"/>
                <a:gd name="connsiteX9" fmla="*/ 968460 w 1004793"/>
                <a:gd name="connsiteY9" fmla="*/ 629761 h 772519"/>
                <a:gd name="connsiteX10" fmla="*/ 911310 w 1004793"/>
                <a:gd name="connsiteY10" fmla="*/ 391636 h 772519"/>
                <a:gd name="connsiteX11" fmla="*/ 793835 w 1004793"/>
                <a:gd name="connsiteY11" fmla="*/ 245586 h 772519"/>
                <a:gd name="connsiteX12" fmla="*/ 457285 w 1004793"/>
                <a:gd name="connsiteY12" fmla="*/ 194786 h 772519"/>
                <a:gd name="connsiteX13" fmla="*/ 219160 w 1004793"/>
                <a:gd name="connsiteY13" fmla="*/ 134461 h 772519"/>
                <a:gd name="connsiteX14" fmla="*/ 85 w 1004793"/>
                <a:gd name="connsiteY14" fmla="*/ 1111 h 77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4793" h="772519">
                  <a:moveTo>
                    <a:pt x="85" y="1111"/>
                  </a:moveTo>
                  <a:cubicBezTo>
                    <a:pt x="4318" y="14869"/>
                    <a:pt x="164656" y="162507"/>
                    <a:pt x="244560" y="217011"/>
                  </a:cubicBezTo>
                  <a:cubicBezTo>
                    <a:pt x="324464" y="271515"/>
                    <a:pt x="396960" y="302736"/>
                    <a:pt x="479510" y="328136"/>
                  </a:cubicBezTo>
                  <a:cubicBezTo>
                    <a:pt x="562060" y="353536"/>
                    <a:pt x="671598" y="335544"/>
                    <a:pt x="739860" y="369411"/>
                  </a:cubicBezTo>
                  <a:cubicBezTo>
                    <a:pt x="808122" y="403278"/>
                    <a:pt x="852573" y="485828"/>
                    <a:pt x="889085" y="531336"/>
                  </a:cubicBezTo>
                  <a:cubicBezTo>
                    <a:pt x="925597" y="576844"/>
                    <a:pt x="942531" y="616003"/>
                    <a:pt x="958935" y="642461"/>
                  </a:cubicBezTo>
                  <a:cubicBezTo>
                    <a:pt x="975339" y="668919"/>
                    <a:pt x="993860" y="671565"/>
                    <a:pt x="987510" y="690086"/>
                  </a:cubicBezTo>
                  <a:cubicBezTo>
                    <a:pt x="981160" y="708607"/>
                    <a:pt x="918189" y="741415"/>
                    <a:pt x="920835" y="753586"/>
                  </a:cubicBezTo>
                  <a:cubicBezTo>
                    <a:pt x="923481" y="765757"/>
                    <a:pt x="995448" y="783749"/>
                    <a:pt x="1003385" y="763111"/>
                  </a:cubicBezTo>
                  <a:cubicBezTo>
                    <a:pt x="1011323" y="742474"/>
                    <a:pt x="983806" y="691673"/>
                    <a:pt x="968460" y="629761"/>
                  </a:cubicBezTo>
                  <a:cubicBezTo>
                    <a:pt x="953114" y="567849"/>
                    <a:pt x="940414" y="455665"/>
                    <a:pt x="911310" y="391636"/>
                  </a:cubicBezTo>
                  <a:cubicBezTo>
                    <a:pt x="882206" y="327607"/>
                    <a:pt x="869506" y="278394"/>
                    <a:pt x="793835" y="245586"/>
                  </a:cubicBezTo>
                  <a:cubicBezTo>
                    <a:pt x="718164" y="212778"/>
                    <a:pt x="553064" y="213307"/>
                    <a:pt x="457285" y="194786"/>
                  </a:cubicBezTo>
                  <a:cubicBezTo>
                    <a:pt x="361506" y="176265"/>
                    <a:pt x="288481" y="163565"/>
                    <a:pt x="219160" y="134461"/>
                  </a:cubicBezTo>
                  <a:cubicBezTo>
                    <a:pt x="149839" y="105357"/>
                    <a:pt x="-4148" y="-12647"/>
                    <a:pt x="85" y="11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EA823893-CA93-47D1-BC45-02D82E021C9A}"/>
                </a:ext>
              </a:extLst>
            </p:cNvPr>
            <p:cNvSpPr/>
            <p:nvPr/>
          </p:nvSpPr>
          <p:spPr>
            <a:xfrm>
              <a:off x="3165095" y="4634096"/>
              <a:ext cx="693441" cy="314153"/>
            </a:xfrm>
            <a:custGeom>
              <a:avLst/>
              <a:gdLst>
                <a:gd name="connsiteX0" fmla="*/ 380 w 693441"/>
                <a:gd name="connsiteY0" fmla="*/ 1404 h 314153"/>
                <a:gd name="connsiteX1" fmla="*/ 295655 w 693441"/>
                <a:gd name="connsiteY1" fmla="*/ 223654 h 314153"/>
                <a:gd name="connsiteX2" fmla="*/ 683005 w 693441"/>
                <a:gd name="connsiteY2" fmla="*/ 303029 h 314153"/>
                <a:gd name="connsiteX3" fmla="*/ 587755 w 693441"/>
                <a:gd name="connsiteY3" fmla="*/ 299854 h 314153"/>
                <a:gd name="connsiteX4" fmla="*/ 641730 w 693441"/>
                <a:gd name="connsiteY4" fmla="*/ 176029 h 314153"/>
                <a:gd name="connsiteX5" fmla="*/ 355980 w 693441"/>
                <a:gd name="connsiteY5" fmla="*/ 131579 h 314153"/>
                <a:gd name="connsiteX6" fmla="*/ 380 w 693441"/>
                <a:gd name="connsiteY6" fmla="*/ 1404 h 31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3441" h="314153">
                  <a:moveTo>
                    <a:pt x="380" y="1404"/>
                  </a:moveTo>
                  <a:cubicBezTo>
                    <a:pt x="-9674" y="16750"/>
                    <a:pt x="181884" y="173383"/>
                    <a:pt x="295655" y="223654"/>
                  </a:cubicBezTo>
                  <a:cubicBezTo>
                    <a:pt x="409426" y="273925"/>
                    <a:pt x="634322" y="290329"/>
                    <a:pt x="683005" y="303029"/>
                  </a:cubicBezTo>
                  <a:cubicBezTo>
                    <a:pt x="731688" y="315729"/>
                    <a:pt x="594634" y="321020"/>
                    <a:pt x="587755" y="299854"/>
                  </a:cubicBezTo>
                  <a:cubicBezTo>
                    <a:pt x="580876" y="278688"/>
                    <a:pt x="680359" y="204075"/>
                    <a:pt x="641730" y="176029"/>
                  </a:cubicBezTo>
                  <a:cubicBezTo>
                    <a:pt x="603101" y="147983"/>
                    <a:pt x="459168" y="162271"/>
                    <a:pt x="355980" y="131579"/>
                  </a:cubicBezTo>
                  <a:cubicBezTo>
                    <a:pt x="252792" y="100887"/>
                    <a:pt x="10434" y="-13942"/>
                    <a:pt x="380" y="14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E0AE70B6-0E9A-4A27-82E8-700FB8C04A85}"/>
                </a:ext>
              </a:extLst>
            </p:cNvPr>
            <p:cNvSpPr/>
            <p:nvPr/>
          </p:nvSpPr>
          <p:spPr>
            <a:xfrm>
              <a:off x="2981903" y="4372963"/>
              <a:ext cx="442022" cy="225745"/>
            </a:xfrm>
            <a:custGeom>
              <a:avLst/>
              <a:gdLst>
                <a:gd name="connsiteX0" fmla="*/ 5772 w 442022"/>
                <a:gd name="connsiteY0" fmla="*/ 2187 h 225745"/>
                <a:gd name="connsiteX1" fmla="*/ 326447 w 442022"/>
                <a:gd name="connsiteY1" fmla="*/ 189512 h 225745"/>
                <a:gd name="connsiteX2" fmla="*/ 434397 w 442022"/>
                <a:gd name="connsiteY2" fmla="*/ 218087 h 225745"/>
                <a:gd name="connsiteX3" fmla="*/ 142297 w 442022"/>
                <a:gd name="connsiteY3" fmla="*/ 94262 h 225745"/>
                <a:gd name="connsiteX4" fmla="*/ 5772 w 442022"/>
                <a:gd name="connsiteY4" fmla="*/ 2187 h 22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022" h="225745">
                  <a:moveTo>
                    <a:pt x="5772" y="2187"/>
                  </a:moveTo>
                  <a:cubicBezTo>
                    <a:pt x="36464" y="18062"/>
                    <a:pt x="255010" y="153529"/>
                    <a:pt x="326447" y="189512"/>
                  </a:cubicBezTo>
                  <a:cubicBezTo>
                    <a:pt x="397884" y="225495"/>
                    <a:pt x="465089" y="233962"/>
                    <a:pt x="434397" y="218087"/>
                  </a:cubicBezTo>
                  <a:cubicBezTo>
                    <a:pt x="403705" y="202212"/>
                    <a:pt x="211089" y="127599"/>
                    <a:pt x="142297" y="94262"/>
                  </a:cubicBezTo>
                  <a:cubicBezTo>
                    <a:pt x="73505" y="60925"/>
                    <a:pt x="-24920" y="-13688"/>
                    <a:pt x="5772" y="21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15A79257-A5FE-4659-9718-C26B18E5FCA2}"/>
                </a:ext>
              </a:extLst>
            </p:cNvPr>
            <p:cNvSpPr/>
            <p:nvPr/>
          </p:nvSpPr>
          <p:spPr>
            <a:xfrm>
              <a:off x="3224155" y="4493667"/>
              <a:ext cx="1120826" cy="1018947"/>
            </a:xfrm>
            <a:custGeom>
              <a:avLst/>
              <a:gdLst>
                <a:gd name="connsiteX0" fmla="*/ 11170 w 1120826"/>
                <a:gd name="connsiteY0" fmla="*/ 2133 h 1018947"/>
                <a:gd name="connsiteX1" fmla="*/ 77845 w 1120826"/>
                <a:gd name="connsiteY1" fmla="*/ 27533 h 1018947"/>
                <a:gd name="connsiteX2" fmla="*/ 496945 w 1120826"/>
                <a:gd name="connsiteY2" fmla="*/ 62458 h 1018947"/>
                <a:gd name="connsiteX3" fmla="*/ 792220 w 1120826"/>
                <a:gd name="connsiteY3" fmla="*/ 297408 h 1018947"/>
                <a:gd name="connsiteX4" fmla="*/ 976370 w 1120826"/>
                <a:gd name="connsiteY4" fmla="*/ 576808 h 1018947"/>
                <a:gd name="connsiteX5" fmla="*/ 1097020 w 1120826"/>
                <a:gd name="connsiteY5" fmla="*/ 792708 h 1018947"/>
                <a:gd name="connsiteX6" fmla="*/ 1112895 w 1120826"/>
                <a:gd name="connsiteY6" fmla="*/ 1014958 h 1018947"/>
                <a:gd name="connsiteX7" fmla="*/ 1109720 w 1120826"/>
                <a:gd name="connsiteY7" fmla="*/ 907008 h 1018947"/>
                <a:gd name="connsiteX8" fmla="*/ 982720 w 1120826"/>
                <a:gd name="connsiteY8" fmla="*/ 560933 h 1018947"/>
                <a:gd name="connsiteX9" fmla="*/ 696970 w 1120826"/>
                <a:gd name="connsiteY9" fmla="*/ 176758 h 1018947"/>
                <a:gd name="connsiteX10" fmla="*/ 217545 w 1120826"/>
                <a:gd name="connsiteY10" fmla="*/ 84683 h 1018947"/>
                <a:gd name="connsiteX11" fmla="*/ 11170 w 1120826"/>
                <a:gd name="connsiteY11" fmla="*/ 2133 h 101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0826" h="1018947">
                  <a:moveTo>
                    <a:pt x="11170" y="2133"/>
                  </a:moveTo>
                  <a:cubicBezTo>
                    <a:pt x="-12113" y="-7392"/>
                    <a:pt x="-3118" y="17479"/>
                    <a:pt x="77845" y="27533"/>
                  </a:cubicBezTo>
                  <a:cubicBezTo>
                    <a:pt x="158808" y="37587"/>
                    <a:pt x="377883" y="17479"/>
                    <a:pt x="496945" y="62458"/>
                  </a:cubicBezTo>
                  <a:cubicBezTo>
                    <a:pt x="616007" y="107437"/>
                    <a:pt x="712316" y="211683"/>
                    <a:pt x="792220" y="297408"/>
                  </a:cubicBezTo>
                  <a:cubicBezTo>
                    <a:pt x="872124" y="383133"/>
                    <a:pt x="925570" y="494258"/>
                    <a:pt x="976370" y="576808"/>
                  </a:cubicBezTo>
                  <a:cubicBezTo>
                    <a:pt x="1027170" y="659358"/>
                    <a:pt x="1074266" y="719683"/>
                    <a:pt x="1097020" y="792708"/>
                  </a:cubicBezTo>
                  <a:cubicBezTo>
                    <a:pt x="1119774" y="865733"/>
                    <a:pt x="1110778" y="995908"/>
                    <a:pt x="1112895" y="1014958"/>
                  </a:cubicBezTo>
                  <a:cubicBezTo>
                    <a:pt x="1115012" y="1034008"/>
                    <a:pt x="1131416" y="982679"/>
                    <a:pt x="1109720" y="907008"/>
                  </a:cubicBezTo>
                  <a:cubicBezTo>
                    <a:pt x="1088024" y="831337"/>
                    <a:pt x="1051512" y="682641"/>
                    <a:pt x="982720" y="560933"/>
                  </a:cubicBezTo>
                  <a:cubicBezTo>
                    <a:pt x="913928" y="439225"/>
                    <a:pt x="824499" y="256133"/>
                    <a:pt x="696970" y="176758"/>
                  </a:cubicBezTo>
                  <a:cubicBezTo>
                    <a:pt x="569441" y="97383"/>
                    <a:pt x="328141" y="111141"/>
                    <a:pt x="217545" y="84683"/>
                  </a:cubicBezTo>
                  <a:cubicBezTo>
                    <a:pt x="106949" y="58225"/>
                    <a:pt x="34453" y="11658"/>
                    <a:pt x="11170" y="21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11039424-FD7C-432F-914F-1FB68363B938}"/>
                </a:ext>
              </a:extLst>
            </p:cNvPr>
            <p:cNvSpPr/>
            <p:nvPr/>
          </p:nvSpPr>
          <p:spPr>
            <a:xfrm>
              <a:off x="4284699" y="4435340"/>
              <a:ext cx="454003" cy="1165391"/>
            </a:xfrm>
            <a:custGeom>
              <a:avLst/>
              <a:gdLst>
                <a:gd name="connsiteX0" fmla="*/ 293651 w 454003"/>
                <a:gd name="connsiteY0" fmla="*/ 16010 h 1165391"/>
                <a:gd name="connsiteX1" fmla="*/ 341276 w 454003"/>
                <a:gd name="connsiteY1" fmla="*/ 54110 h 1165391"/>
                <a:gd name="connsiteX2" fmla="*/ 433351 w 454003"/>
                <a:gd name="connsiteY2" fmla="*/ 301760 h 1165391"/>
                <a:gd name="connsiteX3" fmla="*/ 268251 w 454003"/>
                <a:gd name="connsiteY3" fmla="*/ 793885 h 1165391"/>
                <a:gd name="connsiteX4" fmla="*/ 157126 w 454003"/>
                <a:gd name="connsiteY4" fmla="*/ 943110 h 1165391"/>
                <a:gd name="connsiteX5" fmla="*/ 30126 w 454003"/>
                <a:gd name="connsiteY5" fmla="*/ 968510 h 1165391"/>
                <a:gd name="connsiteX6" fmla="*/ 1551 w 454003"/>
                <a:gd name="connsiteY6" fmla="*/ 984385 h 1165391"/>
                <a:gd name="connsiteX7" fmla="*/ 61876 w 454003"/>
                <a:gd name="connsiteY7" fmla="*/ 1057410 h 1165391"/>
                <a:gd name="connsiteX8" fmla="*/ 42826 w 454003"/>
                <a:gd name="connsiteY8" fmla="*/ 1152660 h 1165391"/>
                <a:gd name="connsiteX9" fmla="*/ 138076 w 454003"/>
                <a:gd name="connsiteY9" fmla="*/ 1155835 h 1165391"/>
                <a:gd name="connsiteX10" fmla="*/ 271426 w 454003"/>
                <a:gd name="connsiteY10" fmla="*/ 1073285 h 1165391"/>
                <a:gd name="connsiteX11" fmla="*/ 52351 w 454003"/>
                <a:gd name="connsiteY11" fmla="*/ 1127260 h 1165391"/>
                <a:gd name="connsiteX12" fmla="*/ 55526 w 454003"/>
                <a:gd name="connsiteY12" fmla="*/ 1076460 h 1165391"/>
                <a:gd name="connsiteX13" fmla="*/ 252376 w 454003"/>
                <a:gd name="connsiteY13" fmla="*/ 876435 h 1165391"/>
                <a:gd name="connsiteX14" fmla="*/ 376201 w 454003"/>
                <a:gd name="connsiteY14" fmla="*/ 470035 h 1165391"/>
                <a:gd name="connsiteX15" fmla="*/ 452401 w 454003"/>
                <a:gd name="connsiteY15" fmla="*/ 260485 h 1165391"/>
                <a:gd name="connsiteX16" fmla="*/ 293651 w 454003"/>
                <a:gd name="connsiteY16" fmla="*/ 16010 h 116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4003" h="1165391">
                  <a:moveTo>
                    <a:pt x="293651" y="16010"/>
                  </a:moveTo>
                  <a:cubicBezTo>
                    <a:pt x="275130" y="-18386"/>
                    <a:pt x="317993" y="6485"/>
                    <a:pt x="341276" y="54110"/>
                  </a:cubicBezTo>
                  <a:cubicBezTo>
                    <a:pt x="364559" y="101735"/>
                    <a:pt x="445522" y="178464"/>
                    <a:pt x="433351" y="301760"/>
                  </a:cubicBezTo>
                  <a:cubicBezTo>
                    <a:pt x="421180" y="425056"/>
                    <a:pt x="314288" y="686993"/>
                    <a:pt x="268251" y="793885"/>
                  </a:cubicBezTo>
                  <a:cubicBezTo>
                    <a:pt x="222214" y="900777"/>
                    <a:pt x="196813" y="914006"/>
                    <a:pt x="157126" y="943110"/>
                  </a:cubicBezTo>
                  <a:cubicBezTo>
                    <a:pt x="117439" y="972214"/>
                    <a:pt x="56055" y="961631"/>
                    <a:pt x="30126" y="968510"/>
                  </a:cubicBezTo>
                  <a:cubicBezTo>
                    <a:pt x="4197" y="975389"/>
                    <a:pt x="-3741" y="969568"/>
                    <a:pt x="1551" y="984385"/>
                  </a:cubicBezTo>
                  <a:cubicBezTo>
                    <a:pt x="6843" y="999202"/>
                    <a:pt x="54997" y="1029364"/>
                    <a:pt x="61876" y="1057410"/>
                  </a:cubicBezTo>
                  <a:cubicBezTo>
                    <a:pt x="68755" y="1085456"/>
                    <a:pt x="30126" y="1136256"/>
                    <a:pt x="42826" y="1152660"/>
                  </a:cubicBezTo>
                  <a:cubicBezTo>
                    <a:pt x="55526" y="1169064"/>
                    <a:pt x="99976" y="1169064"/>
                    <a:pt x="138076" y="1155835"/>
                  </a:cubicBezTo>
                  <a:cubicBezTo>
                    <a:pt x="176176" y="1142606"/>
                    <a:pt x="285714" y="1078048"/>
                    <a:pt x="271426" y="1073285"/>
                  </a:cubicBezTo>
                  <a:cubicBezTo>
                    <a:pt x="257138" y="1068522"/>
                    <a:pt x="88334" y="1126731"/>
                    <a:pt x="52351" y="1127260"/>
                  </a:cubicBezTo>
                  <a:cubicBezTo>
                    <a:pt x="16368" y="1127789"/>
                    <a:pt x="22189" y="1118264"/>
                    <a:pt x="55526" y="1076460"/>
                  </a:cubicBezTo>
                  <a:cubicBezTo>
                    <a:pt x="88863" y="1034656"/>
                    <a:pt x="198930" y="977506"/>
                    <a:pt x="252376" y="876435"/>
                  </a:cubicBezTo>
                  <a:cubicBezTo>
                    <a:pt x="305822" y="775364"/>
                    <a:pt x="342864" y="572693"/>
                    <a:pt x="376201" y="470035"/>
                  </a:cubicBezTo>
                  <a:cubicBezTo>
                    <a:pt x="409538" y="367377"/>
                    <a:pt x="464043" y="341447"/>
                    <a:pt x="452401" y="260485"/>
                  </a:cubicBezTo>
                  <a:cubicBezTo>
                    <a:pt x="440759" y="179523"/>
                    <a:pt x="312172" y="50406"/>
                    <a:pt x="293651" y="16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7922CAFF-2C32-40CC-8889-A31C0B950FFA}"/>
                </a:ext>
              </a:extLst>
            </p:cNvPr>
            <p:cNvSpPr/>
            <p:nvPr/>
          </p:nvSpPr>
          <p:spPr>
            <a:xfrm>
              <a:off x="2781037" y="3509256"/>
              <a:ext cx="1409963" cy="641268"/>
            </a:xfrm>
            <a:custGeom>
              <a:avLst/>
              <a:gdLst>
                <a:gd name="connsiteX0" fmla="*/ 880796 w 1409963"/>
                <a:gd name="connsiteY0" fmla="*/ 177 h 641268"/>
                <a:gd name="connsiteX1" fmla="*/ 1079763 w 1409963"/>
                <a:gd name="connsiteY1" fmla="*/ 173744 h 641268"/>
                <a:gd name="connsiteX2" fmla="*/ 728396 w 1409963"/>
                <a:gd name="connsiteY2" fmla="*/ 292277 h 641268"/>
                <a:gd name="connsiteX3" fmla="*/ 139963 w 1409963"/>
                <a:gd name="connsiteY3" fmla="*/ 343077 h 641268"/>
                <a:gd name="connsiteX4" fmla="*/ 263 w 1409963"/>
                <a:gd name="connsiteY4" fmla="*/ 233011 h 641268"/>
                <a:gd name="connsiteX5" fmla="*/ 106096 w 1409963"/>
                <a:gd name="connsiteY5" fmla="*/ 495477 h 641268"/>
                <a:gd name="connsiteX6" fmla="*/ 148430 w 1409963"/>
                <a:gd name="connsiteY6" fmla="*/ 639411 h 641268"/>
                <a:gd name="connsiteX7" fmla="*/ 410896 w 1409963"/>
                <a:gd name="connsiteY7" fmla="*/ 567444 h 641268"/>
                <a:gd name="connsiteX8" fmla="*/ 1028963 w 1409963"/>
                <a:gd name="connsiteY8" fmla="*/ 427744 h 641268"/>
                <a:gd name="connsiteX9" fmla="*/ 1409963 w 1409963"/>
                <a:gd name="connsiteY9" fmla="*/ 470077 h 641268"/>
                <a:gd name="connsiteX10" fmla="*/ 1028963 w 1409963"/>
                <a:gd name="connsiteY10" fmla="*/ 381177 h 641268"/>
                <a:gd name="connsiteX11" fmla="*/ 1177130 w 1409963"/>
                <a:gd name="connsiteY11" fmla="*/ 207611 h 641268"/>
                <a:gd name="connsiteX12" fmla="*/ 880796 w 1409963"/>
                <a:gd name="connsiteY12" fmla="*/ 177 h 64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9963" h="641268">
                  <a:moveTo>
                    <a:pt x="880796" y="177"/>
                  </a:moveTo>
                  <a:cubicBezTo>
                    <a:pt x="864568" y="-5468"/>
                    <a:pt x="1105163" y="125061"/>
                    <a:pt x="1079763" y="173744"/>
                  </a:cubicBezTo>
                  <a:cubicBezTo>
                    <a:pt x="1054363" y="222427"/>
                    <a:pt x="885029" y="264055"/>
                    <a:pt x="728396" y="292277"/>
                  </a:cubicBezTo>
                  <a:cubicBezTo>
                    <a:pt x="571763" y="320499"/>
                    <a:pt x="261318" y="352955"/>
                    <a:pt x="139963" y="343077"/>
                  </a:cubicBezTo>
                  <a:cubicBezTo>
                    <a:pt x="18607" y="333199"/>
                    <a:pt x="5907" y="207611"/>
                    <a:pt x="263" y="233011"/>
                  </a:cubicBezTo>
                  <a:cubicBezTo>
                    <a:pt x="-5382" y="258411"/>
                    <a:pt x="81402" y="427744"/>
                    <a:pt x="106096" y="495477"/>
                  </a:cubicBezTo>
                  <a:cubicBezTo>
                    <a:pt x="130790" y="563210"/>
                    <a:pt x="97630" y="627417"/>
                    <a:pt x="148430" y="639411"/>
                  </a:cubicBezTo>
                  <a:cubicBezTo>
                    <a:pt x="199230" y="651405"/>
                    <a:pt x="264141" y="602722"/>
                    <a:pt x="410896" y="567444"/>
                  </a:cubicBezTo>
                  <a:cubicBezTo>
                    <a:pt x="557651" y="532166"/>
                    <a:pt x="862452" y="443972"/>
                    <a:pt x="1028963" y="427744"/>
                  </a:cubicBezTo>
                  <a:cubicBezTo>
                    <a:pt x="1195474" y="411516"/>
                    <a:pt x="1409963" y="477838"/>
                    <a:pt x="1409963" y="470077"/>
                  </a:cubicBezTo>
                  <a:cubicBezTo>
                    <a:pt x="1409963" y="462316"/>
                    <a:pt x="1067769" y="424921"/>
                    <a:pt x="1028963" y="381177"/>
                  </a:cubicBezTo>
                  <a:cubicBezTo>
                    <a:pt x="990158" y="337433"/>
                    <a:pt x="1198297" y="264055"/>
                    <a:pt x="1177130" y="207611"/>
                  </a:cubicBezTo>
                  <a:cubicBezTo>
                    <a:pt x="1155963" y="151167"/>
                    <a:pt x="897024" y="5822"/>
                    <a:pt x="880796" y="177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3FFE4D67-EBC3-42FF-98E2-D9ED3A513CCF}"/>
                </a:ext>
              </a:extLst>
            </p:cNvPr>
            <p:cNvSpPr/>
            <p:nvPr/>
          </p:nvSpPr>
          <p:spPr>
            <a:xfrm>
              <a:off x="3154205" y="4034411"/>
              <a:ext cx="1541896" cy="1315494"/>
            </a:xfrm>
            <a:custGeom>
              <a:avLst/>
              <a:gdLst>
                <a:gd name="connsiteX0" fmla="*/ 947895 w 1541896"/>
                <a:gd name="connsiteY0" fmla="*/ 16889 h 1315494"/>
                <a:gd name="connsiteX1" fmla="*/ 1011395 w 1541896"/>
                <a:gd name="connsiteY1" fmla="*/ 59222 h 1315494"/>
                <a:gd name="connsiteX2" fmla="*/ 1350062 w 1541896"/>
                <a:gd name="connsiteY2" fmla="*/ 402122 h 1315494"/>
                <a:gd name="connsiteX3" fmla="*/ 1134162 w 1541896"/>
                <a:gd name="connsiteY3" fmla="*/ 723856 h 1315494"/>
                <a:gd name="connsiteX4" fmla="*/ 520328 w 1541896"/>
                <a:gd name="connsiteY4" fmla="*/ 558756 h 1315494"/>
                <a:gd name="connsiteX5" fmla="*/ 3862 w 1541896"/>
                <a:gd name="connsiteY5" fmla="*/ 435989 h 1315494"/>
                <a:gd name="connsiteX6" fmla="*/ 795495 w 1541896"/>
                <a:gd name="connsiteY6" fmla="*/ 592622 h 1315494"/>
                <a:gd name="connsiteX7" fmla="*/ 1045262 w 1541896"/>
                <a:gd name="connsiteY7" fmla="*/ 872022 h 1315494"/>
                <a:gd name="connsiteX8" fmla="*/ 1223062 w 1541896"/>
                <a:gd name="connsiteY8" fmla="*/ 1312289 h 1315494"/>
                <a:gd name="connsiteX9" fmla="*/ 1527862 w 1541896"/>
                <a:gd name="connsiteY9" fmla="*/ 1049822 h 1315494"/>
                <a:gd name="connsiteX10" fmla="*/ 1477062 w 1541896"/>
                <a:gd name="connsiteY10" fmla="*/ 656122 h 1315494"/>
                <a:gd name="connsiteX11" fmla="*/ 1354295 w 1541896"/>
                <a:gd name="connsiteY11" fmla="*/ 440222 h 1315494"/>
                <a:gd name="connsiteX12" fmla="*/ 1307728 w 1541896"/>
                <a:gd name="connsiteY12" fmla="*/ 241256 h 1315494"/>
                <a:gd name="connsiteX13" fmla="*/ 947895 w 1541896"/>
                <a:gd name="connsiteY13" fmla="*/ 16889 h 1315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41896" h="1315494">
                  <a:moveTo>
                    <a:pt x="947895" y="16889"/>
                  </a:moveTo>
                  <a:cubicBezTo>
                    <a:pt x="898506" y="-13450"/>
                    <a:pt x="944367" y="-4984"/>
                    <a:pt x="1011395" y="59222"/>
                  </a:cubicBezTo>
                  <a:cubicBezTo>
                    <a:pt x="1078423" y="123428"/>
                    <a:pt x="1329601" y="291350"/>
                    <a:pt x="1350062" y="402122"/>
                  </a:cubicBezTo>
                  <a:cubicBezTo>
                    <a:pt x="1370523" y="512894"/>
                    <a:pt x="1272451" y="697750"/>
                    <a:pt x="1134162" y="723856"/>
                  </a:cubicBezTo>
                  <a:cubicBezTo>
                    <a:pt x="995873" y="749962"/>
                    <a:pt x="708711" y="606734"/>
                    <a:pt x="520328" y="558756"/>
                  </a:cubicBezTo>
                  <a:cubicBezTo>
                    <a:pt x="331945" y="510778"/>
                    <a:pt x="-41999" y="430345"/>
                    <a:pt x="3862" y="435989"/>
                  </a:cubicBezTo>
                  <a:cubicBezTo>
                    <a:pt x="49723" y="441633"/>
                    <a:pt x="621928" y="519950"/>
                    <a:pt x="795495" y="592622"/>
                  </a:cubicBezTo>
                  <a:cubicBezTo>
                    <a:pt x="969062" y="665294"/>
                    <a:pt x="974001" y="752078"/>
                    <a:pt x="1045262" y="872022"/>
                  </a:cubicBezTo>
                  <a:cubicBezTo>
                    <a:pt x="1116523" y="991966"/>
                    <a:pt x="1142629" y="1282656"/>
                    <a:pt x="1223062" y="1312289"/>
                  </a:cubicBezTo>
                  <a:cubicBezTo>
                    <a:pt x="1303495" y="1341922"/>
                    <a:pt x="1485529" y="1159183"/>
                    <a:pt x="1527862" y="1049822"/>
                  </a:cubicBezTo>
                  <a:cubicBezTo>
                    <a:pt x="1570195" y="940461"/>
                    <a:pt x="1505990" y="757722"/>
                    <a:pt x="1477062" y="656122"/>
                  </a:cubicBezTo>
                  <a:cubicBezTo>
                    <a:pt x="1448134" y="554522"/>
                    <a:pt x="1382517" y="509366"/>
                    <a:pt x="1354295" y="440222"/>
                  </a:cubicBezTo>
                  <a:cubicBezTo>
                    <a:pt x="1326073" y="371078"/>
                    <a:pt x="1372639" y="311106"/>
                    <a:pt x="1307728" y="241256"/>
                  </a:cubicBezTo>
                  <a:cubicBezTo>
                    <a:pt x="1242817" y="171406"/>
                    <a:pt x="997284" y="47228"/>
                    <a:pt x="947895" y="16889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B288FD67-0D25-42AC-BCE1-3A74247E87D9}"/>
                </a:ext>
              </a:extLst>
            </p:cNvPr>
            <p:cNvSpPr/>
            <p:nvPr/>
          </p:nvSpPr>
          <p:spPr>
            <a:xfrm rot="21114723">
              <a:off x="6010403" y="4572410"/>
              <a:ext cx="966617" cy="2071244"/>
            </a:xfrm>
            <a:custGeom>
              <a:avLst/>
              <a:gdLst>
                <a:gd name="connsiteX0" fmla="*/ 9 w 1580025"/>
                <a:gd name="connsiteY0" fmla="*/ 1547 h 2071244"/>
                <a:gd name="connsiteX1" fmla="*/ 370849 w 1580025"/>
                <a:gd name="connsiteY1" fmla="*/ 545107 h 2071244"/>
                <a:gd name="connsiteX2" fmla="*/ 675649 w 1580025"/>
                <a:gd name="connsiteY2" fmla="*/ 1093747 h 2071244"/>
                <a:gd name="connsiteX3" fmla="*/ 1249689 w 1580025"/>
                <a:gd name="connsiteY3" fmla="*/ 1647467 h 2071244"/>
                <a:gd name="connsiteX4" fmla="*/ 1468129 w 1580025"/>
                <a:gd name="connsiteY4" fmla="*/ 1855747 h 2071244"/>
                <a:gd name="connsiteX5" fmla="*/ 1579889 w 1580025"/>
                <a:gd name="connsiteY5" fmla="*/ 2069107 h 2071244"/>
                <a:gd name="connsiteX6" fmla="*/ 1447809 w 1580025"/>
                <a:gd name="connsiteY6" fmla="*/ 1937027 h 2071244"/>
                <a:gd name="connsiteX7" fmla="*/ 1168409 w 1580025"/>
                <a:gd name="connsiteY7" fmla="*/ 1505227 h 2071244"/>
                <a:gd name="connsiteX8" fmla="*/ 817889 w 1580025"/>
                <a:gd name="connsiteY8" fmla="*/ 1032787 h 2071244"/>
                <a:gd name="connsiteX9" fmla="*/ 360689 w 1580025"/>
                <a:gd name="connsiteY9" fmla="*/ 402867 h 2071244"/>
                <a:gd name="connsiteX10" fmla="*/ 9 w 1580025"/>
                <a:gd name="connsiteY10" fmla="*/ 1547 h 207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0025" h="2071244">
                  <a:moveTo>
                    <a:pt x="9" y="1547"/>
                  </a:moveTo>
                  <a:cubicBezTo>
                    <a:pt x="1702" y="25254"/>
                    <a:pt x="258242" y="363074"/>
                    <a:pt x="370849" y="545107"/>
                  </a:cubicBezTo>
                  <a:cubicBezTo>
                    <a:pt x="483456" y="727140"/>
                    <a:pt x="529176" y="910020"/>
                    <a:pt x="675649" y="1093747"/>
                  </a:cubicBezTo>
                  <a:cubicBezTo>
                    <a:pt x="822122" y="1277474"/>
                    <a:pt x="1249689" y="1647467"/>
                    <a:pt x="1249689" y="1647467"/>
                  </a:cubicBezTo>
                  <a:cubicBezTo>
                    <a:pt x="1381769" y="1774467"/>
                    <a:pt x="1413096" y="1785474"/>
                    <a:pt x="1468129" y="1855747"/>
                  </a:cubicBezTo>
                  <a:cubicBezTo>
                    <a:pt x="1523162" y="1926020"/>
                    <a:pt x="1583276" y="2055560"/>
                    <a:pt x="1579889" y="2069107"/>
                  </a:cubicBezTo>
                  <a:cubicBezTo>
                    <a:pt x="1576502" y="2082654"/>
                    <a:pt x="1516389" y="2031007"/>
                    <a:pt x="1447809" y="1937027"/>
                  </a:cubicBezTo>
                  <a:cubicBezTo>
                    <a:pt x="1379229" y="1843047"/>
                    <a:pt x="1273396" y="1655934"/>
                    <a:pt x="1168409" y="1505227"/>
                  </a:cubicBezTo>
                  <a:cubicBezTo>
                    <a:pt x="1063422" y="1354520"/>
                    <a:pt x="952509" y="1216514"/>
                    <a:pt x="817889" y="1032787"/>
                  </a:cubicBezTo>
                  <a:cubicBezTo>
                    <a:pt x="683269" y="849060"/>
                    <a:pt x="499542" y="573894"/>
                    <a:pt x="360689" y="402867"/>
                  </a:cubicBezTo>
                  <a:cubicBezTo>
                    <a:pt x="221836" y="231840"/>
                    <a:pt x="-1684" y="-22160"/>
                    <a:pt x="9" y="15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B38B048D-F2D3-4484-9236-0289B93D1EB8}"/>
                </a:ext>
              </a:extLst>
            </p:cNvPr>
            <p:cNvSpPr/>
            <p:nvPr/>
          </p:nvSpPr>
          <p:spPr>
            <a:xfrm>
              <a:off x="6732185" y="6014011"/>
              <a:ext cx="707407" cy="884858"/>
            </a:xfrm>
            <a:custGeom>
              <a:avLst/>
              <a:gdLst>
                <a:gd name="connsiteX0" fmla="*/ 19135 w 707407"/>
                <a:gd name="connsiteY0" fmla="*/ 15949 h 884858"/>
                <a:gd name="connsiteX1" fmla="*/ 75015 w 707407"/>
                <a:gd name="connsiteY1" fmla="*/ 51509 h 884858"/>
                <a:gd name="connsiteX2" fmla="*/ 344255 w 707407"/>
                <a:gd name="connsiteY2" fmla="*/ 244549 h 884858"/>
                <a:gd name="connsiteX3" fmla="*/ 603335 w 707407"/>
                <a:gd name="connsiteY3" fmla="*/ 529029 h 884858"/>
                <a:gd name="connsiteX4" fmla="*/ 674455 w 707407"/>
                <a:gd name="connsiteY4" fmla="*/ 676349 h 884858"/>
                <a:gd name="connsiteX5" fmla="*/ 694775 w 707407"/>
                <a:gd name="connsiteY5" fmla="*/ 884629 h 884858"/>
                <a:gd name="connsiteX6" fmla="*/ 699855 w 707407"/>
                <a:gd name="connsiteY6" fmla="*/ 711909 h 884858"/>
                <a:gd name="connsiteX7" fmla="*/ 588095 w 707407"/>
                <a:gd name="connsiteY7" fmla="*/ 473149 h 884858"/>
                <a:gd name="connsiteX8" fmla="*/ 359495 w 707407"/>
                <a:gd name="connsiteY8" fmla="*/ 275029 h 884858"/>
                <a:gd name="connsiteX9" fmla="*/ 19135 w 707407"/>
                <a:gd name="connsiteY9" fmla="*/ 15949 h 88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7407" h="884858">
                  <a:moveTo>
                    <a:pt x="19135" y="15949"/>
                  </a:moveTo>
                  <a:cubicBezTo>
                    <a:pt x="-28278" y="-21304"/>
                    <a:pt x="20828" y="13409"/>
                    <a:pt x="75015" y="51509"/>
                  </a:cubicBezTo>
                  <a:cubicBezTo>
                    <a:pt x="129202" y="89609"/>
                    <a:pt x="256202" y="164962"/>
                    <a:pt x="344255" y="244549"/>
                  </a:cubicBezTo>
                  <a:cubicBezTo>
                    <a:pt x="432308" y="324136"/>
                    <a:pt x="548302" y="457062"/>
                    <a:pt x="603335" y="529029"/>
                  </a:cubicBezTo>
                  <a:cubicBezTo>
                    <a:pt x="658368" y="600996"/>
                    <a:pt x="659215" y="617082"/>
                    <a:pt x="674455" y="676349"/>
                  </a:cubicBezTo>
                  <a:cubicBezTo>
                    <a:pt x="689695" y="735616"/>
                    <a:pt x="690542" y="878702"/>
                    <a:pt x="694775" y="884629"/>
                  </a:cubicBezTo>
                  <a:cubicBezTo>
                    <a:pt x="699008" y="890556"/>
                    <a:pt x="717635" y="780489"/>
                    <a:pt x="699855" y="711909"/>
                  </a:cubicBezTo>
                  <a:cubicBezTo>
                    <a:pt x="682075" y="643329"/>
                    <a:pt x="644822" y="545962"/>
                    <a:pt x="588095" y="473149"/>
                  </a:cubicBezTo>
                  <a:cubicBezTo>
                    <a:pt x="531368" y="400336"/>
                    <a:pt x="449242" y="350382"/>
                    <a:pt x="359495" y="275029"/>
                  </a:cubicBezTo>
                  <a:cubicBezTo>
                    <a:pt x="269748" y="199676"/>
                    <a:pt x="66548" y="53202"/>
                    <a:pt x="19135" y="159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8CA1C2F3-3FC0-49C6-A643-066599C9B3D8}"/>
                </a:ext>
              </a:extLst>
            </p:cNvPr>
            <p:cNvSpPr/>
            <p:nvPr/>
          </p:nvSpPr>
          <p:spPr>
            <a:xfrm>
              <a:off x="4830749" y="4521670"/>
              <a:ext cx="448098" cy="756810"/>
            </a:xfrm>
            <a:custGeom>
              <a:avLst/>
              <a:gdLst>
                <a:gd name="connsiteX0" fmla="*/ 15571 w 448098"/>
                <a:gd name="connsiteY0" fmla="*/ 14770 h 756810"/>
                <a:gd name="connsiteX1" fmla="*/ 15571 w 448098"/>
                <a:gd name="connsiteY1" fmla="*/ 70650 h 756810"/>
                <a:gd name="connsiteX2" fmla="*/ 147651 w 448098"/>
                <a:gd name="connsiteY2" fmla="*/ 416090 h 756810"/>
                <a:gd name="connsiteX3" fmla="*/ 447371 w 448098"/>
                <a:gd name="connsiteY3" fmla="*/ 756450 h 756810"/>
                <a:gd name="connsiteX4" fmla="*/ 228931 w 448098"/>
                <a:gd name="connsiteY4" fmla="*/ 477050 h 756810"/>
                <a:gd name="connsiteX5" fmla="*/ 132411 w 448098"/>
                <a:gd name="connsiteY5" fmla="*/ 263690 h 756810"/>
                <a:gd name="connsiteX6" fmla="*/ 15571 w 448098"/>
                <a:gd name="connsiteY6" fmla="*/ 14770 h 75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8098" h="756810">
                  <a:moveTo>
                    <a:pt x="15571" y="14770"/>
                  </a:moveTo>
                  <a:cubicBezTo>
                    <a:pt x="-3902" y="-17403"/>
                    <a:pt x="-6442" y="3763"/>
                    <a:pt x="15571" y="70650"/>
                  </a:cubicBezTo>
                  <a:cubicBezTo>
                    <a:pt x="37584" y="137537"/>
                    <a:pt x="75684" y="301790"/>
                    <a:pt x="147651" y="416090"/>
                  </a:cubicBezTo>
                  <a:cubicBezTo>
                    <a:pt x="219618" y="530390"/>
                    <a:pt x="433824" y="746290"/>
                    <a:pt x="447371" y="756450"/>
                  </a:cubicBezTo>
                  <a:cubicBezTo>
                    <a:pt x="460918" y="766610"/>
                    <a:pt x="281424" y="559177"/>
                    <a:pt x="228931" y="477050"/>
                  </a:cubicBezTo>
                  <a:cubicBezTo>
                    <a:pt x="176438" y="394923"/>
                    <a:pt x="166278" y="341583"/>
                    <a:pt x="132411" y="263690"/>
                  </a:cubicBezTo>
                  <a:cubicBezTo>
                    <a:pt x="98544" y="185797"/>
                    <a:pt x="35044" y="46943"/>
                    <a:pt x="15571" y="147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56C9F337-0D21-45C1-B089-FA2C5D2536DB}"/>
                </a:ext>
              </a:extLst>
            </p:cNvPr>
            <p:cNvSpPr/>
            <p:nvPr/>
          </p:nvSpPr>
          <p:spPr>
            <a:xfrm>
              <a:off x="5202242" y="5221752"/>
              <a:ext cx="1719076" cy="1546466"/>
            </a:xfrm>
            <a:custGeom>
              <a:avLst/>
              <a:gdLst>
                <a:gd name="connsiteX0" fmla="*/ 39592 w 1719076"/>
                <a:gd name="connsiteY0" fmla="*/ 35764 h 1546466"/>
                <a:gd name="connsiteX1" fmla="*/ 64992 w 1719076"/>
                <a:gd name="connsiteY1" fmla="*/ 91644 h 1546466"/>
                <a:gd name="connsiteX2" fmla="*/ 410432 w 1719076"/>
                <a:gd name="connsiteY2" fmla="*/ 508204 h 1546466"/>
                <a:gd name="connsiteX3" fmla="*/ 964152 w 1719076"/>
                <a:gd name="connsiteY3" fmla="*/ 1143204 h 1546466"/>
                <a:gd name="connsiteX4" fmla="*/ 1360392 w 1719076"/>
                <a:gd name="connsiteY4" fmla="*/ 1503884 h 1546466"/>
                <a:gd name="connsiteX5" fmla="*/ 1715992 w 1719076"/>
                <a:gd name="connsiteY5" fmla="*/ 1539444 h 1546466"/>
                <a:gd name="connsiteX6" fmla="*/ 1512792 w 1719076"/>
                <a:gd name="connsiteY6" fmla="*/ 1503884 h 1546466"/>
                <a:gd name="connsiteX7" fmla="*/ 1167352 w 1719076"/>
                <a:gd name="connsiteY7" fmla="*/ 1305764 h 1546466"/>
                <a:gd name="connsiteX8" fmla="*/ 491712 w 1719076"/>
                <a:gd name="connsiteY8" fmla="*/ 533604 h 1546466"/>
                <a:gd name="connsiteX9" fmla="*/ 39592 w 1719076"/>
                <a:gd name="connsiteY9" fmla="*/ 35764 h 154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9076" h="1546466">
                  <a:moveTo>
                    <a:pt x="39592" y="35764"/>
                  </a:moveTo>
                  <a:cubicBezTo>
                    <a:pt x="-31528" y="-37896"/>
                    <a:pt x="3185" y="12904"/>
                    <a:pt x="64992" y="91644"/>
                  </a:cubicBezTo>
                  <a:cubicBezTo>
                    <a:pt x="126799" y="170384"/>
                    <a:pt x="260572" y="332944"/>
                    <a:pt x="410432" y="508204"/>
                  </a:cubicBezTo>
                  <a:cubicBezTo>
                    <a:pt x="560292" y="683464"/>
                    <a:pt x="805825" y="977257"/>
                    <a:pt x="964152" y="1143204"/>
                  </a:cubicBezTo>
                  <a:cubicBezTo>
                    <a:pt x="1122479" y="1309151"/>
                    <a:pt x="1235085" y="1437844"/>
                    <a:pt x="1360392" y="1503884"/>
                  </a:cubicBezTo>
                  <a:cubicBezTo>
                    <a:pt x="1485699" y="1569924"/>
                    <a:pt x="1690592" y="1539444"/>
                    <a:pt x="1715992" y="1539444"/>
                  </a:cubicBezTo>
                  <a:cubicBezTo>
                    <a:pt x="1741392" y="1539444"/>
                    <a:pt x="1604232" y="1542831"/>
                    <a:pt x="1512792" y="1503884"/>
                  </a:cubicBezTo>
                  <a:cubicBezTo>
                    <a:pt x="1421352" y="1464937"/>
                    <a:pt x="1337532" y="1467477"/>
                    <a:pt x="1167352" y="1305764"/>
                  </a:cubicBezTo>
                  <a:cubicBezTo>
                    <a:pt x="997172" y="1144051"/>
                    <a:pt x="679672" y="746964"/>
                    <a:pt x="491712" y="533604"/>
                  </a:cubicBezTo>
                  <a:cubicBezTo>
                    <a:pt x="303752" y="320244"/>
                    <a:pt x="110712" y="109424"/>
                    <a:pt x="39592" y="357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B8F2C30B-B914-4A80-BE44-78DFDAF9C52A}"/>
                </a:ext>
              </a:extLst>
            </p:cNvPr>
            <p:cNvSpPr/>
            <p:nvPr/>
          </p:nvSpPr>
          <p:spPr>
            <a:xfrm>
              <a:off x="5474881" y="6708429"/>
              <a:ext cx="1357055" cy="2420731"/>
            </a:xfrm>
            <a:custGeom>
              <a:avLst/>
              <a:gdLst>
                <a:gd name="connsiteX0" fmla="*/ 1347559 w 1357055"/>
                <a:gd name="connsiteY0" fmla="*/ 2251 h 2420731"/>
                <a:gd name="connsiteX1" fmla="*/ 1022439 w 1357055"/>
                <a:gd name="connsiteY1" fmla="*/ 368011 h 2420731"/>
                <a:gd name="connsiteX2" fmla="*/ 707479 w 1357055"/>
                <a:gd name="connsiteY2" fmla="*/ 1018251 h 2420731"/>
                <a:gd name="connsiteX3" fmla="*/ 463639 w 1357055"/>
                <a:gd name="connsiteY3" fmla="*/ 1617691 h 2420731"/>
                <a:gd name="connsiteX4" fmla="*/ 301079 w 1357055"/>
                <a:gd name="connsiteY4" fmla="*/ 1937731 h 2420731"/>
                <a:gd name="connsiteX5" fmla="*/ 209639 w 1357055"/>
                <a:gd name="connsiteY5" fmla="*/ 2171411 h 2420731"/>
                <a:gd name="connsiteX6" fmla="*/ 6439 w 1357055"/>
                <a:gd name="connsiteY6" fmla="*/ 2389851 h 2420731"/>
                <a:gd name="connsiteX7" fmla="*/ 128359 w 1357055"/>
                <a:gd name="connsiteY7" fmla="*/ 2227291 h 2420731"/>
                <a:gd name="connsiteX8" fmla="*/ 849719 w 1357055"/>
                <a:gd name="connsiteY8" fmla="*/ 662651 h 2420731"/>
                <a:gd name="connsiteX9" fmla="*/ 1235799 w 1357055"/>
                <a:gd name="connsiteY9" fmla="*/ 235931 h 2420731"/>
                <a:gd name="connsiteX10" fmla="*/ 1347559 w 1357055"/>
                <a:gd name="connsiteY10" fmla="*/ 2251 h 242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57055" h="2420731">
                  <a:moveTo>
                    <a:pt x="1347559" y="2251"/>
                  </a:moveTo>
                  <a:cubicBezTo>
                    <a:pt x="1311999" y="24264"/>
                    <a:pt x="1129119" y="198678"/>
                    <a:pt x="1022439" y="368011"/>
                  </a:cubicBezTo>
                  <a:cubicBezTo>
                    <a:pt x="915759" y="537344"/>
                    <a:pt x="800612" y="809971"/>
                    <a:pt x="707479" y="1018251"/>
                  </a:cubicBezTo>
                  <a:cubicBezTo>
                    <a:pt x="614346" y="1226531"/>
                    <a:pt x="531372" y="1464444"/>
                    <a:pt x="463639" y="1617691"/>
                  </a:cubicBezTo>
                  <a:cubicBezTo>
                    <a:pt x="395906" y="1770938"/>
                    <a:pt x="343412" y="1845444"/>
                    <a:pt x="301079" y="1937731"/>
                  </a:cubicBezTo>
                  <a:cubicBezTo>
                    <a:pt x="258746" y="2030018"/>
                    <a:pt x="258746" y="2096058"/>
                    <a:pt x="209639" y="2171411"/>
                  </a:cubicBezTo>
                  <a:cubicBezTo>
                    <a:pt x="160532" y="2246764"/>
                    <a:pt x="19986" y="2380538"/>
                    <a:pt x="6439" y="2389851"/>
                  </a:cubicBezTo>
                  <a:cubicBezTo>
                    <a:pt x="-7108" y="2399164"/>
                    <a:pt x="-12188" y="2515158"/>
                    <a:pt x="128359" y="2227291"/>
                  </a:cubicBezTo>
                  <a:cubicBezTo>
                    <a:pt x="268906" y="1939424"/>
                    <a:pt x="665146" y="994544"/>
                    <a:pt x="849719" y="662651"/>
                  </a:cubicBezTo>
                  <a:cubicBezTo>
                    <a:pt x="1034292" y="330758"/>
                    <a:pt x="1158752" y="347691"/>
                    <a:pt x="1235799" y="235931"/>
                  </a:cubicBezTo>
                  <a:cubicBezTo>
                    <a:pt x="1312846" y="124171"/>
                    <a:pt x="1383119" y="-19762"/>
                    <a:pt x="1347559" y="22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239A3F20-0D80-40D0-B88E-A917576537AC}"/>
                </a:ext>
              </a:extLst>
            </p:cNvPr>
            <p:cNvSpPr/>
            <p:nvPr/>
          </p:nvSpPr>
          <p:spPr>
            <a:xfrm>
              <a:off x="5250368" y="6758015"/>
              <a:ext cx="2157009" cy="2871192"/>
            </a:xfrm>
            <a:custGeom>
              <a:avLst/>
              <a:gdLst>
                <a:gd name="connsiteX0" fmla="*/ 2141032 w 2157009"/>
                <a:gd name="connsiteY0" fmla="*/ 8545 h 2871192"/>
                <a:gd name="connsiteX1" fmla="*/ 1963232 w 2157009"/>
                <a:gd name="connsiteY1" fmla="*/ 338745 h 2871192"/>
                <a:gd name="connsiteX2" fmla="*/ 1760032 w 2157009"/>
                <a:gd name="connsiteY2" fmla="*/ 668945 h 2871192"/>
                <a:gd name="connsiteX3" fmla="*/ 1353632 w 2157009"/>
                <a:gd name="connsiteY3" fmla="*/ 1222665 h 2871192"/>
                <a:gd name="connsiteX4" fmla="*/ 1099632 w 2157009"/>
                <a:gd name="connsiteY4" fmla="*/ 1710345 h 2871192"/>
                <a:gd name="connsiteX5" fmla="*/ 703392 w 2157009"/>
                <a:gd name="connsiteY5" fmla="*/ 2309785 h 2871192"/>
                <a:gd name="connsiteX6" fmla="*/ 474792 w 2157009"/>
                <a:gd name="connsiteY6" fmla="*/ 2706025 h 2871192"/>
                <a:gd name="connsiteX7" fmla="*/ 281752 w 2157009"/>
                <a:gd name="connsiteY7" fmla="*/ 2812705 h 2871192"/>
                <a:gd name="connsiteX8" fmla="*/ 2352 w 2157009"/>
                <a:gd name="connsiteY8" fmla="*/ 2868585 h 2871192"/>
                <a:gd name="connsiteX9" fmla="*/ 449392 w 2157009"/>
                <a:gd name="connsiteY9" fmla="*/ 2731425 h 2871192"/>
                <a:gd name="connsiteX10" fmla="*/ 835472 w 2157009"/>
                <a:gd name="connsiteY10" fmla="*/ 2264065 h 2871192"/>
                <a:gd name="connsiteX11" fmla="*/ 1536512 w 2157009"/>
                <a:gd name="connsiteY11" fmla="*/ 1070265 h 2871192"/>
                <a:gd name="connsiteX12" fmla="*/ 2080072 w 2157009"/>
                <a:gd name="connsiteY12" fmla="*/ 181265 h 2871192"/>
                <a:gd name="connsiteX13" fmla="*/ 2141032 w 2157009"/>
                <a:gd name="connsiteY13" fmla="*/ 8545 h 2871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7009" h="2871192">
                  <a:moveTo>
                    <a:pt x="2141032" y="8545"/>
                  </a:moveTo>
                  <a:cubicBezTo>
                    <a:pt x="2121559" y="34792"/>
                    <a:pt x="2026732" y="228678"/>
                    <a:pt x="1963232" y="338745"/>
                  </a:cubicBezTo>
                  <a:cubicBezTo>
                    <a:pt x="1899732" y="448812"/>
                    <a:pt x="1861632" y="521625"/>
                    <a:pt x="1760032" y="668945"/>
                  </a:cubicBezTo>
                  <a:cubicBezTo>
                    <a:pt x="1658432" y="816265"/>
                    <a:pt x="1463699" y="1049098"/>
                    <a:pt x="1353632" y="1222665"/>
                  </a:cubicBezTo>
                  <a:cubicBezTo>
                    <a:pt x="1243565" y="1396232"/>
                    <a:pt x="1208005" y="1529158"/>
                    <a:pt x="1099632" y="1710345"/>
                  </a:cubicBezTo>
                  <a:cubicBezTo>
                    <a:pt x="991259" y="1891532"/>
                    <a:pt x="807532" y="2143838"/>
                    <a:pt x="703392" y="2309785"/>
                  </a:cubicBezTo>
                  <a:cubicBezTo>
                    <a:pt x="599252" y="2475732"/>
                    <a:pt x="545065" y="2622205"/>
                    <a:pt x="474792" y="2706025"/>
                  </a:cubicBezTo>
                  <a:cubicBezTo>
                    <a:pt x="404519" y="2789845"/>
                    <a:pt x="360492" y="2785612"/>
                    <a:pt x="281752" y="2812705"/>
                  </a:cubicBezTo>
                  <a:cubicBezTo>
                    <a:pt x="203012" y="2839798"/>
                    <a:pt x="-25588" y="2882132"/>
                    <a:pt x="2352" y="2868585"/>
                  </a:cubicBezTo>
                  <a:cubicBezTo>
                    <a:pt x="30292" y="2855038"/>
                    <a:pt x="310539" y="2832178"/>
                    <a:pt x="449392" y="2731425"/>
                  </a:cubicBezTo>
                  <a:cubicBezTo>
                    <a:pt x="588245" y="2630672"/>
                    <a:pt x="654285" y="2540925"/>
                    <a:pt x="835472" y="2264065"/>
                  </a:cubicBezTo>
                  <a:cubicBezTo>
                    <a:pt x="1016659" y="1987205"/>
                    <a:pt x="1329079" y="1417398"/>
                    <a:pt x="1536512" y="1070265"/>
                  </a:cubicBezTo>
                  <a:cubicBezTo>
                    <a:pt x="1743945" y="723132"/>
                    <a:pt x="1979319" y="352292"/>
                    <a:pt x="2080072" y="181265"/>
                  </a:cubicBezTo>
                  <a:cubicBezTo>
                    <a:pt x="2180825" y="10238"/>
                    <a:pt x="2160505" y="-17702"/>
                    <a:pt x="2141032" y="85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39520E44-46E1-4D37-ACE6-07C5285F1E3F}"/>
                </a:ext>
              </a:extLst>
            </p:cNvPr>
            <p:cNvSpPr/>
            <p:nvPr/>
          </p:nvSpPr>
          <p:spPr>
            <a:xfrm>
              <a:off x="4815840" y="9215120"/>
              <a:ext cx="925086" cy="444939"/>
            </a:xfrm>
            <a:custGeom>
              <a:avLst/>
              <a:gdLst>
                <a:gd name="connsiteX0" fmla="*/ 0 w 925086"/>
                <a:gd name="connsiteY0" fmla="*/ 0 h 444939"/>
                <a:gd name="connsiteX1" fmla="*/ 274320 w 925086"/>
                <a:gd name="connsiteY1" fmla="*/ 233680 h 444939"/>
                <a:gd name="connsiteX2" fmla="*/ 472440 w 925086"/>
                <a:gd name="connsiteY2" fmla="*/ 396240 h 444939"/>
                <a:gd name="connsiteX3" fmla="*/ 695960 w 925086"/>
                <a:gd name="connsiteY3" fmla="*/ 436880 h 444939"/>
                <a:gd name="connsiteX4" fmla="*/ 924560 w 925086"/>
                <a:gd name="connsiteY4" fmla="*/ 259080 h 444939"/>
                <a:gd name="connsiteX5" fmla="*/ 629920 w 925086"/>
                <a:gd name="connsiteY5" fmla="*/ 304800 h 444939"/>
                <a:gd name="connsiteX6" fmla="*/ 365760 w 925086"/>
                <a:gd name="connsiteY6" fmla="*/ 254000 h 444939"/>
                <a:gd name="connsiteX7" fmla="*/ 162560 w 925086"/>
                <a:gd name="connsiteY7" fmla="*/ 116840 h 444939"/>
                <a:gd name="connsiteX8" fmla="*/ 0 w 925086"/>
                <a:gd name="connsiteY8" fmla="*/ 0 h 44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5086" h="444939">
                  <a:moveTo>
                    <a:pt x="0" y="0"/>
                  </a:moveTo>
                  <a:lnTo>
                    <a:pt x="274320" y="233680"/>
                  </a:lnTo>
                  <a:cubicBezTo>
                    <a:pt x="353060" y="299720"/>
                    <a:pt x="402167" y="362373"/>
                    <a:pt x="472440" y="396240"/>
                  </a:cubicBezTo>
                  <a:cubicBezTo>
                    <a:pt x="542713" y="430107"/>
                    <a:pt x="620607" y="459740"/>
                    <a:pt x="695960" y="436880"/>
                  </a:cubicBezTo>
                  <a:cubicBezTo>
                    <a:pt x="771313" y="414020"/>
                    <a:pt x="935567" y="281093"/>
                    <a:pt x="924560" y="259080"/>
                  </a:cubicBezTo>
                  <a:cubicBezTo>
                    <a:pt x="913553" y="237067"/>
                    <a:pt x="723053" y="305647"/>
                    <a:pt x="629920" y="304800"/>
                  </a:cubicBezTo>
                  <a:cubicBezTo>
                    <a:pt x="536787" y="303953"/>
                    <a:pt x="443653" y="285327"/>
                    <a:pt x="365760" y="254000"/>
                  </a:cubicBezTo>
                  <a:cubicBezTo>
                    <a:pt x="287867" y="222673"/>
                    <a:pt x="162560" y="116840"/>
                    <a:pt x="162560" y="116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450F35BA-E294-45EF-8627-524433E0176D}"/>
                </a:ext>
              </a:extLst>
            </p:cNvPr>
            <p:cNvSpPr/>
            <p:nvPr/>
          </p:nvSpPr>
          <p:spPr>
            <a:xfrm>
              <a:off x="4054474" y="9232740"/>
              <a:ext cx="771851" cy="279940"/>
            </a:xfrm>
            <a:custGeom>
              <a:avLst/>
              <a:gdLst>
                <a:gd name="connsiteX0" fmla="*/ 768351 w 771851"/>
                <a:gd name="connsiteY0" fmla="*/ 160 h 279940"/>
                <a:gd name="connsiteX1" fmla="*/ 517526 w 771851"/>
                <a:gd name="connsiteY1" fmla="*/ 12860 h 279940"/>
                <a:gd name="connsiteX2" fmla="*/ 425451 w 771851"/>
                <a:gd name="connsiteY2" fmla="*/ 22385 h 279940"/>
                <a:gd name="connsiteX3" fmla="*/ 317501 w 771851"/>
                <a:gd name="connsiteY3" fmla="*/ 120810 h 279940"/>
                <a:gd name="connsiteX4" fmla="*/ 263526 w 771851"/>
                <a:gd name="connsiteY4" fmla="*/ 177960 h 279940"/>
                <a:gd name="connsiteX5" fmla="*/ 196851 w 771851"/>
                <a:gd name="connsiteY5" fmla="*/ 263685 h 279940"/>
                <a:gd name="connsiteX6" fmla="*/ 1 w 771851"/>
                <a:gd name="connsiteY6" fmla="*/ 279560 h 279940"/>
                <a:gd name="connsiteX7" fmla="*/ 200026 w 771851"/>
                <a:gd name="connsiteY7" fmla="*/ 257335 h 279940"/>
                <a:gd name="connsiteX8" fmla="*/ 266701 w 771851"/>
                <a:gd name="connsiteY8" fmla="*/ 165260 h 279940"/>
                <a:gd name="connsiteX9" fmla="*/ 463551 w 771851"/>
                <a:gd name="connsiteY9" fmla="*/ 19210 h 279940"/>
                <a:gd name="connsiteX10" fmla="*/ 650876 w 771851"/>
                <a:gd name="connsiteY10" fmla="*/ 22385 h 279940"/>
                <a:gd name="connsiteX11" fmla="*/ 768351 w 771851"/>
                <a:gd name="connsiteY11" fmla="*/ 160 h 27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851" h="279940">
                  <a:moveTo>
                    <a:pt x="768351" y="160"/>
                  </a:moveTo>
                  <a:cubicBezTo>
                    <a:pt x="746126" y="-1427"/>
                    <a:pt x="574676" y="9156"/>
                    <a:pt x="517526" y="12860"/>
                  </a:cubicBezTo>
                  <a:cubicBezTo>
                    <a:pt x="460376" y="16564"/>
                    <a:pt x="458788" y="4393"/>
                    <a:pt x="425451" y="22385"/>
                  </a:cubicBezTo>
                  <a:cubicBezTo>
                    <a:pt x="392114" y="40377"/>
                    <a:pt x="344488" y="94881"/>
                    <a:pt x="317501" y="120810"/>
                  </a:cubicBezTo>
                  <a:cubicBezTo>
                    <a:pt x="290514" y="146739"/>
                    <a:pt x="283634" y="154148"/>
                    <a:pt x="263526" y="177960"/>
                  </a:cubicBezTo>
                  <a:cubicBezTo>
                    <a:pt x="243418" y="201772"/>
                    <a:pt x="240772" y="246752"/>
                    <a:pt x="196851" y="263685"/>
                  </a:cubicBezTo>
                  <a:cubicBezTo>
                    <a:pt x="152930" y="280618"/>
                    <a:pt x="-528" y="280618"/>
                    <a:pt x="1" y="279560"/>
                  </a:cubicBezTo>
                  <a:cubicBezTo>
                    <a:pt x="530" y="278502"/>
                    <a:pt x="155576" y="276385"/>
                    <a:pt x="200026" y="257335"/>
                  </a:cubicBezTo>
                  <a:cubicBezTo>
                    <a:pt x="244476" y="238285"/>
                    <a:pt x="222780" y="204948"/>
                    <a:pt x="266701" y="165260"/>
                  </a:cubicBezTo>
                  <a:cubicBezTo>
                    <a:pt x="310622" y="125573"/>
                    <a:pt x="399522" y="43022"/>
                    <a:pt x="463551" y="19210"/>
                  </a:cubicBezTo>
                  <a:cubicBezTo>
                    <a:pt x="527580" y="-4602"/>
                    <a:pt x="600076" y="28206"/>
                    <a:pt x="650876" y="22385"/>
                  </a:cubicBezTo>
                  <a:cubicBezTo>
                    <a:pt x="701676" y="16564"/>
                    <a:pt x="790576" y="1747"/>
                    <a:pt x="768351" y="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A21EDFC2-57EB-40C8-AA62-AA2B7337473F}"/>
                </a:ext>
              </a:extLst>
            </p:cNvPr>
            <p:cNvSpPr/>
            <p:nvPr/>
          </p:nvSpPr>
          <p:spPr>
            <a:xfrm>
              <a:off x="3967037" y="9031060"/>
              <a:ext cx="870720" cy="499907"/>
            </a:xfrm>
            <a:custGeom>
              <a:avLst/>
              <a:gdLst>
                <a:gd name="connsiteX0" fmla="*/ 865313 w 870720"/>
                <a:gd name="connsiteY0" fmla="*/ 1815 h 499907"/>
                <a:gd name="connsiteX1" fmla="*/ 744663 w 870720"/>
                <a:gd name="connsiteY1" fmla="*/ 30390 h 499907"/>
                <a:gd name="connsiteX2" fmla="*/ 560513 w 870720"/>
                <a:gd name="connsiteY2" fmla="*/ 46265 h 499907"/>
                <a:gd name="connsiteX3" fmla="*/ 430338 w 870720"/>
                <a:gd name="connsiteY3" fmla="*/ 81190 h 499907"/>
                <a:gd name="connsiteX4" fmla="*/ 331913 w 870720"/>
                <a:gd name="connsiteY4" fmla="*/ 233590 h 499907"/>
                <a:gd name="connsiteX5" fmla="*/ 252538 w 870720"/>
                <a:gd name="connsiteY5" fmla="*/ 319315 h 499907"/>
                <a:gd name="connsiteX6" fmla="*/ 163638 w 870720"/>
                <a:gd name="connsiteY6" fmla="*/ 395515 h 499907"/>
                <a:gd name="connsiteX7" fmla="*/ 1713 w 870720"/>
                <a:gd name="connsiteY7" fmla="*/ 462190 h 499907"/>
                <a:gd name="connsiteX8" fmla="*/ 81088 w 870720"/>
                <a:gd name="connsiteY8" fmla="*/ 471715 h 499907"/>
                <a:gd name="connsiteX9" fmla="*/ 122363 w 870720"/>
                <a:gd name="connsiteY9" fmla="*/ 497115 h 499907"/>
                <a:gd name="connsiteX10" fmla="*/ 154113 w 870720"/>
                <a:gd name="connsiteY10" fmla="*/ 497115 h 499907"/>
                <a:gd name="connsiteX11" fmla="*/ 84263 w 870720"/>
                <a:gd name="connsiteY11" fmla="*/ 478065 h 499907"/>
                <a:gd name="connsiteX12" fmla="*/ 223963 w 870720"/>
                <a:gd name="connsiteY12" fmla="*/ 370115 h 499907"/>
                <a:gd name="connsiteX13" fmla="*/ 566863 w 870720"/>
                <a:gd name="connsiteY13" fmla="*/ 87540 h 499907"/>
                <a:gd name="connsiteX14" fmla="*/ 865313 w 870720"/>
                <a:gd name="connsiteY14" fmla="*/ 1815 h 499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70720" h="499907">
                  <a:moveTo>
                    <a:pt x="865313" y="1815"/>
                  </a:moveTo>
                  <a:cubicBezTo>
                    <a:pt x="894946" y="-7710"/>
                    <a:pt x="795463" y="22982"/>
                    <a:pt x="744663" y="30390"/>
                  </a:cubicBezTo>
                  <a:cubicBezTo>
                    <a:pt x="693863" y="37798"/>
                    <a:pt x="612900" y="37798"/>
                    <a:pt x="560513" y="46265"/>
                  </a:cubicBezTo>
                  <a:cubicBezTo>
                    <a:pt x="508126" y="54732"/>
                    <a:pt x="468438" y="49969"/>
                    <a:pt x="430338" y="81190"/>
                  </a:cubicBezTo>
                  <a:cubicBezTo>
                    <a:pt x="392238" y="112411"/>
                    <a:pt x="361546" y="193903"/>
                    <a:pt x="331913" y="233590"/>
                  </a:cubicBezTo>
                  <a:cubicBezTo>
                    <a:pt x="302280" y="273278"/>
                    <a:pt x="280584" y="292328"/>
                    <a:pt x="252538" y="319315"/>
                  </a:cubicBezTo>
                  <a:cubicBezTo>
                    <a:pt x="224492" y="346302"/>
                    <a:pt x="205442" y="371703"/>
                    <a:pt x="163638" y="395515"/>
                  </a:cubicBezTo>
                  <a:cubicBezTo>
                    <a:pt x="121834" y="419328"/>
                    <a:pt x="15471" y="449490"/>
                    <a:pt x="1713" y="462190"/>
                  </a:cubicBezTo>
                  <a:cubicBezTo>
                    <a:pt x="-12045" y="474890"/>
                    <a:pt x="60980" y="465894"/>
                    <a:pt x="81088" y="471715"/>
                  </a:cubicBezTo>
                  <a:cubicBezTo>
                    <a:pt x="101196" y="477536"/>
                    <a:pt x="110192" y="492882"/>
                    <a:pt x="122363" y="497115"/>
                  </a:cubicBezTo>
                  <a:cubicBezTo>
                    <a:pt x="134534" y="501348"/>
                    <a:pt x="160463" y="500290"/>
                    <a:pt x="154113" y="497115"/>
                  </a:cubicBezTo>
                  <a:cubicBezTo>
                    <a:pt x="147763" y="493940"/>
                    <a:pt x="72621" y="499232"/>
                    <a:pt x="84263" y="478065"/>
                  </a:cubicBezTo>
                  <a:cubicBezTo>
                    <a:pt x="95905" y="456898"/>
                    <a:pt x="143530" y="435202"/>
                    <a:pt x="223963" y="370115"/>
                  </a:cubicBezTo>
                  <a:cubicBezTo>
                    <a:pt x="304396" y="305028"/>
                    <a:pt x="463676" y="145219"/>
                    <a:pt x="566863" y="87540"/>
                  </a:cubicBezTo>
                  <a:cubicBezTo>
                    <a:pt x="670050" y="29861"/>
                    <a:pt x="835680" y="11340"/>
                    <a:pt x="865313" y="18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6622B4E9-3B5A-4343-A9F1-7586B218A547}"/>
                </a:ext>
              </a:extLst>
            </p:cNvPr>
            <p:cNvSpPr/>
            <p:nvPr/>
          </p:nvSpPr>
          <p:spPr>
            <a:xfrm>
              <a:off x="4108062" y="9347100"/>
              <a:ext cx="134079" cy="168312"/>
            </a:xfrm>
            <a:custGeom>
              <a:avLst/>
              <a:gdLst>
                <a:gd name="connsiteX0" fmla="*/ 133738 w 134079"/>
                <a:gd name="connsiteY0" fmla="*/ 100 h 168312"/>
                <a:gd name="connsiteX1" fmla="*/ 111513 w 134079"/>
                <a:gd name="connsiteY1" fmla="*/ 85825 h 168312"/>
                <a:gd name="connsiteX2" fmla="*/ 63888 w 134079"/>
                <a:gd name="connsiteY2" fmla="*/ 139800 h 168312"/>
                <a:gd name="connsiteX3" fmla="*/ 388 w 134079"/>
                <a:gd name="connsiteY3" fmla="*/ 165200 h 168312"/>
                <a:gd name="connsiteX4" fmla="*/ 95638 w 134079"/>
                <a:gd name="connsiteY4" fmla="*/ 69950 h 168312"/>
                <a:gd name="connsiteX5" fmla="*/ 133738 w 134079"/>
                <a:gd name="connsiteY5" fmla="*/ 100 h 168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79" h="168312">
                  <a:moveTo>
                    <a:pt x="133738" y="100"/>
                  </a:moveTo>
                  <a:cubicBezTo>
                    <a:pt x="136384" y="2746"/>
                    <a:pt x="123155" y="62542"/>
                    <a:pt x="111513" y="85825"/>
                  </a:cubicBezTo>
                  <a:cubicBezTo>
                    <a:pt x="99871" y="109108"/>
                    <a:pt x="82409" y="126571"/>
                    <a:pt x="63888" y="139800"/>
                  </a:cubicBezTo>
                  <a:cubicBezTo>
                    <a:pt x="45367" y="153029"/>
                    <a:pt x="-4904" y="176842"/>
                    <a:pt x="388" y="165200"/>
                  </a:cubicBezTo>
                  <a:cubicBezTo>
                    <a:pt x="5680" y="153558"/>
                    <a:pt x="76588" y="92175"/>
                    <a:pt x="95638" y="69950"/>
                  </a:cubicBezTo>
                  <a:cubicBezTo>
                    <a:pt x="114688" y="47725"/>
                    <a:pt x="131092" y="-2546"/>
                    <a:pt x="133738" y="1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90EF51F7-722C-4AF8-B7D6-27C37512BD1E}"/>
                </a:ext>
              </a:extLst>
            </p:cNvPr>
            <p:cNvSpPr/>
            <p:nvPr/>
          </p:nvSpPr>
          <p:spPr>
            <a:xfrm>
              <a:off x="3758557" y="8906838"/>
              <a:ext cx="1070959" cy="279727"/>
            </a:xfrm>
            <a:custGeom>
              <a:avLst/>
              <a:gdLst>
                <a:gd name="connsiteX0" fmla="*/ 1069560 w 1070959"/>
                <a:gd name="connsiteY0" fmla="*/ 133445 h 279727"/>
                <a:gd name="connsiteX1" fmla="*/ 891760 w 1070959"/>
                <a:gd name="connsiteY1" fmla="*/ 78412 h 279727"/>
                <a:gd name="connsiteX2" fmla="*/ 669510 w 1070959"/>
                <a:gd name="connsiteY2" fmla="*/ 95 h 279727"/>
                <a:gd name="connsiteX3" fmla="*/ 459960 w 1070959"/>
                <a:gd name="connsiteY3" fmla="*/ 63595 h 279727"/>
                <a:gd name="connsiteX4" fmla="*/ 307560 w 1070959"/>
                <a:gd name="connsiteY4" fmla="*/ 120745 h 279727"/>
                <a:gd name="connsiteX5" fmla="*/ 330843 w 1070959"/>
                <a:gd name="connsiteY5" fmla="*/ 105929 h 279727"/>
                <a:gd name="connsiteX6" fmla="*/ 254643 w 1070959"/>
                <a:gd name="connsiteY6" fmla="*/ 205412 h 279727"/>
                <a:gd name="connsiteX7" fmla="*/ 153043 w 1070959"/>
                <a:gd name="connsiteY7" fmla="*/ 239279 h 279727"/>
                <a:gd name="connsiteX8" fmla="*/ 72610 w 1070959"/>
                <a:gd name="connsiteY8" fmla="*/ 245629 h 279727"/>
                <a:gd name="connsiteX9" fmla="*/ 4876 w 1070959"/>
                <a:gd name="connsiteY9" fmla="*/ 279495 h 279727"/>
                <a:gd name="connsiteX10" fmla="*/ 212310 w 1070959"/>
                <a:gd name="connsiteY10" fmla="*/ 226579 h 279727"/>
                <a:gd name="connsiteX11" fmla="*/ 301210 w 1070959"/>
                <a:gd name="connsiteY11" fmla="*/ 137679 h 279727"/>
                <a:gd name="connsiteX12" fmla="*/ 546743 w 1070959"/>
                <a:gd name="connsiteY12" fmla="*/ 36079 h 279727"/>
                <a:gd name="connsiteX13" fmla="*/ 804976 w 1070959"/>
                <a:gd name="connsiteY13" fmla="*/ 29729 h 279727"/>
                <a:gd name="connsiteX14" fmla="*/ 967960 w 1070959"/>
                <a:gd name="connsiteY14" fmla="*/ 82645 h 279727"/>
                <a:gd name="connsiteX15" fmla="*/ 1069560 w 1070959"/>
                <a:gd name="connsiteY15" fmla="*/ 133445 h 27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70959" h="279727">
                  <a:moveTo>
                    <a:pt x="1069560" y="133445"/>
                  </a:moveTo>
                  <a:cubicBezTo>
                    <a:pt x="1056860" y="132740"/>
                    <a:pt x="958435" y="100637"/>
                    <a:pt x="891760" y="78412"/>
                  </a:cubicBezTo>
                  <a:cubicBezTo>
                    <a:pt x="825085" y="56187"/>
                    <a:pt x="741477" y="2564"/>
                    <a:pt x="669510" y="95"/>
                  </a:cubicBezTo>
                  <a:cubicBezTo>
                    <a:pt x="597543" y="-2375"/>
                    <a:pt x="520285" y="43487"/>
                    <a:pt x="459960" y="63595"/>
                  </a:cubicBezTo>
                  <a:cubicBezTo>
                    <a:pt x="399635" y="83703"/>
                    <a:pt x="329079" y="113689"/>
                    <a:pt x="307560" y="120745"/>
                  </a:cubicBezTo>
                  <a:cubicBezTo>
                    <a:pt x="286040" y="127801"/>
                    <a:pt x="339663" y="91818"/>
                    <a:pt x="330843" y="105929"/>
                  </a:cubicBezTo>
                  <a:cubicBezTo>
                    <a:pt x="322023" y="120040"/>
                    <a:pt x="284276" y="183187"/>
                    <a:pt x="254643" y="205412"/>
                  </a:cubicBezTo>
                  <a:cubicBezTo>
                    <a:pt x="225010" y="227637"/>
                    <a:pt x="183382" y="232576"/>
                    <a:pt x="153043" y="239279"/>
                  </a:cubicBezTo>
                  <a:cubicBezTo>
                    <a:pt x="122704" y="245982"/>
                    <a:pt x="97305" y="238926"/>
                    <a:pt x="72610" y="245629"/>
                  </a:cubicBezTo>
                  <a:cubicBezTo>
                    <a:pt x="47915" y="252332"/>
                    <a:pt x="-18407" y="282670"/>
                    <a:pt x="4876" y="279495"/>
                  </a:cubicBezTo>
                  <a:cubicBezTo>
                    <a:pt x="28159" y="276320"/>
                    <a:pt x="162921" y="250215"/>
                    <a:pt x="212310" y="226579"/>
                  </a:cubicBezTo>
                  <a:cubicBezTo>
                    <a:pt x="261699" y="202943"/>
                    <a:pt x="245471" y="169429"/>
                    <a:pt x="301210" y="137679"/>
                  </a:cubicBezTo>
                  <a:cubicBezTo>
                    <a:pt x="356949" y="105929"/>
                    <a:pt x="462782" y="54071"/>
                    <a:pt x="546743" y="36079"/>
                  </a:cubicBezTo>
                  <a:cubicBezTo>
                    <a:pt x="630704" y="18087"/>
                    <a:pt x="734773" y="21968"/>
                    <a:pt x="804976" y="29729"/>
                  </a:cubicBezTo>
                  <a:cubicBezTo>
                    <a:pt x="875179" y="37490"/>
                    <a:pt x="930565" y="66417"/>
                    <a:pt x="967960" y="82645"/>
                  </a:cubicBezTo>
                  <a:cubicBezTo>
                    <a:pt x="1005355" y="98873"/>
                    <a:pt x="1082260" y="134150"/>
                    <a:pt x="1069560" y="1334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1CBF8B2C-F6D7-4994-B054-DA89358A1BA5}"/>
                </a:ext>
              </a:extLst>
            </p:cNvPr>
            <p:cNvSpPr/>
            <p:nvPr/>
          </p:nvSpPr>
          <p:spPr>
            <a:xfrm>
              <a:off x="3890359" y="8700274"/>
              <a:ext cx="899478" cy="424677"/>
            </a:xfrm>
            <a:custGeom>
              <a:avLst/>
              <a:gdLst>
                <a:gd name="connsiteX0" fmla="*/ 895424 w 899478"/>
                <a:gd name="connsiteY0" fmla="*/ 83893 h 424677"/>
                <a:gd name="connsiteX1" fmla="*/ 616024 w 899478"/>
                <a:gd name="connsiteY1" fmla="*/ 5576 h 424677"/>
                <a:gd name="connsiteX2" fmla="*/ 491141 w 899478"/>
                <a:gd name="connsiteY2" fmla="*/ 20393 h 424677"/>
                <a:gd name="connsiteX3" fmla="*/ 249841 w 899478"/>
                <a:gd name="connsiteY3" fmla="*/ 132576 h 424677"/>
                <a:gd name="connsiteX4" fmla="*/ 108024 w 899478"/>
                <a:gd name="connsiteY4" fmla="*/ 215126 h 424677"/>
                <a:gd name="connsiteX5" fmla="*/ 52991 w 899478"/>
                <a:gd name="connsiteY5" fmla="*/ 299793 h 424677"/>
                <a:gd name="connsiteX6" fmla="*/ 65691 w 899478"/>
                <a:gd name="connsiteY6" fmla="*/ 316726 h 424677"/>
                <a:gd name="connsiteX7" fmla="*/ 74 w 899478"/>
                <a:gd name="connsiteY7" fmla="*/ 424676 h 424677"/>
                <a:gd name="connsiteX8" fmla="*/ 80508 w 899478"/>
                <a:gd name="connsiteY8" fmla="*/ 314609 h 424677"/>
                <a:gd name="connsiteX9" fmla="*/ 93208 w 899478"/>
                <a:gd name="connsiteY9" fmla="*/ 278626 h 424677"/>
                <a:gd name="connsiteX10" fmla="*/ 374724 w 899478"/>
                <a:gd name="connsiteY10" fmla="*/ 77543 h 424677"/>
                <a:gd name="connsiteX11" fmla="*/ 529241 w 899478"/>
                <a:gd name="connsiteY11" fmla="*/ 26743 h 424677"/>
                <a:gd name="connsiteX12" fmla="*/ 635074 w 899478"/>
                <a:gd name="connsiteY12" fmla="*/ 41559 h 424677"/>
                <a:gd name="connsiteX13" fmla="*/ 772658 w 899478"/>
                <a:gd name="connsiteY13" fmla="*/ 66959 h 424677"/>
                <a:gd name="connsiteX14" fmla="*/ 895424 w 899478"/>
                <a:gd name="connsiteY14" fmla="*/ 83893 h 42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9478" h="424677">
                  <a:moveTo>
                    <a:pt x="895424" y="83893"/>
                  </a:moveTo>
                  <a:cubicBezTo>
                    <a:pt x="869318" y="73663"/>
                    <a:pt x="683404" y="16159"/>
                    <a:pt x="616024" y="5576"/>
                  </a:cubicBezTo>
                  <a:cubicBezTo>
                    <a:pt x="548644" y="-5007"/>
                    <a:pt x="552171" y="-774"/>
                    <a:pt x="491141" y="20393"/>
                  </a:cubicBezTo>
                  <a:cubicBezTo>
                    <a:pt x="430110" y="41560"/>
                    <a:pt x="313694" y="100121"/>
                    <a:pt x="249841" y="132576"/>
                  </a:cubicBezTo>
                  <a:cubicBezTo>
                    <a:pt x="185988" y="165031"/>
                    <a:pt x="140832" y="187256"/>
                    <a:pt x="108024" y="215126"/>
                  </a:cubicBezTo>
                  <a:cubicBezTo>
                    <a:pt x="75216" y="242996"/>
                    <a:pt x="60046" y="282860"/>
                    <a:pt x="52991" y="299793"/>
                  </a:cubicBezTo>
                  <a:cubicBezTo>
                    <a:pt x="45936" y="316726"/>
                    <a:pt x="74510" y="295912"/>
                    <a:pt x="65691" y="316726"/>
                  </a:cubicBezTo>
                  <a:cubicBezTo>
                    <a:pt x="56871" y="337540"/>
                    <a:pt x="-2395" y="425029"/>
                    <a:pt x="74" y="424676"/>
                  </a:cubicBezTo>
                  <a:cubicBezTo>
                    <a:pt x="2543" y="424323"/>
                    <a:pt x="64986" y="338951"/>
                    <a:pt x="80508" y="314609"/>
                  </a:cubicBezTo>
                  <a:cubicBezTo>
                    <a:pt x="96030" y="290267"/>
                    <a:pt x="44172" y="318137"/>
                    <a:pt x="93208" y="278626"/>
                  </a:cubicBezTo>
                  <a:cubicBezTo>
                    <a:pt x="142244" y="239115"/>
                    <a:pt x="302052" y="119523"/>
                    <a:pt x="374724" y="77543"/>
                  </a:cubicBezTo>
                  <a:cubicBezTo>
                    <a:pt x="447396" y="35563"/>
                    <a:pt x="485849" y="32740"/>
                    <a:pt x="529241" y="26743"/>
                  </a:cubicBezTo>
                  <a:cubicBezTo>
                    <a:pt x="572633" y="20746"/>
                    <a:pt x="594505" y="34856"/>
                    <a:pt x="635074" y="41559"/>
                  </a:cubicBezTo>
                  <a:cubicBezTo>
                    <a:pt x="675643" y="48262"/>
                    <a:pt x="730677" y="59903"/>
                    <a:pt x="772658" y="66959"/>
                  </a:cubicBezTo>
                  <a:cubicBezTo>
                    <a:pt x="814639" y="74015"/>
                    <a:pt x="921530" y="94123"/>
                    <a:pt x="895424" y="838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フリーフォーム: 図形 219">
              <a:extLst>
                <a:ext uri="{FF2B5EF4-FFF2-40B4-BE49-F238E27FC236}">
                  <a16:creationId xmlns:a16="http://schemas.microsoft.com/office/drawing/2014/main" id="{F331EFEF-B4A0-4E9C-86C7-7A7B73956D12}"/>
                </a:ext>
              </a:extLst>
            </p:cNvPr>
            <p:cNvSpPr/>
            <p:nvPr/>
          </p:nvSpPr>
          <p:spPr>
            <a:xfrm>
              <a:off x="3752809" y="9003554"/>
              <a:ext cx="208812" cy="192083"/>
            </a:xfrm>
            <a:custGeom>
              <a:avLst/>
              <a:gdLst>
                <a:gd name="connsiteX0" fmla="*/ 196891 w 208812"/>
                <a:gd name="connsiteY0" fmla="*/ 746 h 192083"/>
                <a:gd name="connsiteX1" fmla="*/ 29674 w 208812"/>
                <a:gd name="connsiteY1" fmla="*/ 89646 h 192083"/>
                <a:gd name="connsiteX2" fmla="*/ 41 w 208812"/>
                <a:gd name="connsiteY2" fmla="*/ 191246 h 192083"/>
                <a:gd name="connsiteX3" fmla="*/ 23324 w 208812"/>
                <a:gd name="connsiteY3" fmla="*/ 136213 h 192083"/>
                <a:gd name="connsiteX4" fmla="*/ 29674 w 208812"/>
                <a:gd name="connsiteY4" fmla="*/ 104463 h 192083"/>
                <a:gd name="connsiteX5" fmla="*/ 175724 w 208812"/>
                <a:gd name="connsiteY5" fmla="*/ 49429 h 192083"/>
                <a:gd name="connsiteX6" fmla="*/ 196891 w 208812"/>
                <a:gd name="connsiteY6" fmla="*/ 746 h 19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812" h="192083">
                  <a:moveTo>
                    <a:pt x="196891" y="746"/>
                  </a:moveTo>
                  <a:cubicBezTo>
                    <a:pt x="172549" y="7449"/>
                    <a:pt x="62482" y="57896"/>
                    <a:pt x="29674" y="89646"/>
                  </a:cubicBezTo>
                  <a:cubicBezTo>
                    <a:pt x="-3134" y="121396"/>
                    <a:pt x="1099" y="183485"/>
                    <a:pt x="41" y="191246"/>
                  </a:cubicBezTo>
                  <a:cubicBezTo>
                    <a:pt x="-1017" y="199007"/>
                    <a:pt x="18385" y="150677"/>
                    <a:pt x="23324" y="136213"/>
                  </a:cubicBezTo>
                  <a:cubicBezTo>
                    <a:pt x="28263" y="121749"/>
                    <a:pt x="4274" y="118927"/>
                    <a:pt x="29674" y="104463"/>
                  </a:cubicBezTo>
                  <a:cubicBezTo>
                    <a:pt x="55074" y="89999"/>
                    <a:pt x="146091" y="64599"/>
                    <a:pt x="175724" y="49429"/>
                  </a:cubicBezTo>
                  <a:cubicBezTo>
                    <a:pt x="205357" y="34260"/>
                    <a:pt x="221233" y="-5957"/>
                    <a:pt x="196891" y="7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フリーフォーム: 図形 220">
              <a:extLst>
                <a:ext uri="{FF2B5EF4-FFF2-40B4-BE49-F238E27FC236}">
                  <a16:creationId xmlns:a16="http://schemas.microsoft.com/office/drawing/2014/main" id="{A91C02F4-EDCD-4BF4-836C-6D7E41DACE6B}"/>
                </a:ext>
              </a:extLst>
            </p:cNvPr>
            <p:cNvSpPr/>
            <p:nvPr/>
          </p:nvSpPr>
          <p:spPr>
            <a:xfrm>
              <a:off x="4399060" y="8841035"/>
              <a:ext cx="385014" cy="174869"/>
            </a:xfrm>
            <a:custGeom>
              <a:avLst/>
              <a:gdLst>
                <a:gd name="connsiteX0" fmla="*/ 24773 w 385014"/>
                <a:gd name="connsiteY0" fmla="*/ 74365 h 174869"/>
                <a:gd name="connsiteX1" fmla="*/ 5723 w 385014"/>
                <a:gd name="connsiteY1" fmla="*/ 2398 h 174869"/>
                <a:gd name="connsiteX2" fmla="*/ 115790 w 385014"/>
                <a:gd name="connsiteY2" fmla="*/ 32032 h 174869"/>
                <a:gd name="connsiteX3" fmla="*/ 384607 w 385014"/>
                <a:gd name="connsiteY3" fmla="*/ 173848 h 174869"/>
                <a:gd name="connsiteX4" fmla="*/ 175057 w 385014"/>
                <a:gd name="connsiteY4" fmla="*/ 93415 h 174869"/>
                <a:gd name="connsiteX5" fmla="*/ 103090 w 385014"/>
                <a:gd name="connsiteY5" fmla="*/ 46848 h 174869"/>
                <a:gd name="connsiteX6" fmla="*/ 24773 w 385014"/>
                <a:gd name="connsiteY6" fmla="*/ 74365 h 174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014" h="174869">
                  <a:moveTo>
                    <a:pt x="24773" y="74365"/>
                  </a:moveTo>
                  <a:cubicBezTo>
                    <a:pt x="8545" y="66957"/>
                    <a:pt x="-9447" y="9453"/>
                    <a:pt x="5723" y="2398"/>
                  </a:cubicBezTo>
                  <a:cubicBezTo>
                    <a:pt x="20892" y="-4658"/>
                    <a:pt x="52643" y="3457"/>
                    <a:pt x="115790" y="32032"/>
                  </a:cubicBezTo>
                  <a:cubicBezTo>
                    <a:pt x="178937" y="60607"/>
                    <a:pt x="374729" y="163618"/>
                    <a:pt x="384607" y="173848"/>
                  </a:cubicBezTo>
                  <a:cubicBezTo>
                    <a:pt x="394485" y="184078"/>
                    <a:pt x="221977" y="114582"/>
                    <a:pt x="175057" y="93415"/>
                  </a:cubicBezTo>
                  <a:cubicBezTo>
                    <a:pt x="128137" y="72248"/>
                    <a:pt x="121435" y="53903"/>
                    <a:pt x="103090" y="46848"/>
                  </a:cubicBezTo>
                  <a:cubicBezTo>
                    <a:pt x="84746" y="39792"/>
                    <a:pt x="41001" y="81773"/>
                    <a:pt x="24773" y="74365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4C560EF4-6116-488E-BA21-6018FEE32F66}"/>
                </a:ext>
              </a:extLst>
            </p:cNvPr>
            <p:cNvSpPr/>
            <p:nvPr/>
          </p:nvSpPr>
          <p:spPr>
            <a:xfrm>
              <a:off x="3744927" y="8513728"/>
              <a:ext cx="1217267" cy="509214"/>
            </a:xfrm>
            <a:custGeom>
              <a:avLst/>
              <a:gdLst>
                <a:gd name="connsiteX0" fmla="*/ 1216540 w 1217267"/>
                <a:gd name="connsiteY0" fmla="*/ 162487 h 509214"/>
                <a:gd name="connsiteX1" fmla="*/ 962540 w 1217267"/>
                <a:gd name="connsiteY1" fmla="*/ 88403 h 509214"/>
                <a:gd name="connsiteX2" fmla="*/ 674673 w 1217267"/>
                <a:gd name="connsiteY2" fmla="*/ 1620 h 509214"/>
                <a:gd name="connsiteX3" fmla="*/ 456656 w 1217267"/>
                <a:gd name="connsiteY3" fmla="*/ 168837 h 509214"/>
                <a:gd name="connsiteX4" fmla="*/ 251340 w 1217267"/>
                <a:gd name="connsiteY4" fmla="*/ 297953 h 509214"/>
                <a:gd name="connsiteX5" fmla="*/ 204773 w 1217267"/>
                <a:gd name="connsiteY5" fmla="*/ 338170 h 509214"/>
                <a:gd name="connsiteX6" fmla="*/ 98940 w 1217267"/>
                <a:gd name="connsiteY6" fmla="*/ 410137 h 509214"/>
                <a:gd name="connsiteX7" fmla="*/ 1573 w 1217267"/>
                <a:gd name="connsiteY7" fmla="*/ 496920 h 509214"/>
                <a:gd name="connsiteX8" fmla="*/ 39673 w 1217267"/>
                <a:gd name="connsiteY8" fmla="*/ 507503 h 509214"/>
                <a:gd name="connsiteX9" fmla="*/ 52373 w 1217267"/>
                <a:gd name="connsiteY9" fmla="*/ 486337 h 509214"/>
                <a:gd name="connsiteX10" fmla="*/ 82006 w 1217267"/>
                <a:gd name="connsiteY10" fmla="*/ 439770 h 509214"/>
                <a:gd name="connsiteX11" fmla="*/ 467240 w 1217267"/>
                <a:gd name="connsiteY11" fmla="*/ 141320 h 509214"/>
                <a:gd name="connsiteX12" fmla="*/ 719123 w 1217267"/>
                <a:gd name="connsiteY12" fmla="*/ 14320 h 509214"/>
                <a:gd name="connsiteX13" fmla="*/ 1030273 w 1217267"/>
                <a:gd name="connsiteY13" fmla="*/ 103220 h 509214"/>
                <a:gd name="connsiteX14" fmla="*/ 1216540 w 1217267"/>
                <a:gd name="connsiteY14" fmla="*/ 162487 h 50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7267" h="509214">
                  <a:moveTo>
                    <a:pt x="1216540" y="162487"/>
                  </a:moveTo>
                  <a:cubicBezTo>
                    <a:pt x="1205251" y="160017"/>
                    <a:pt x="962540" y="88403"/>
                    <a:pt x="962540" y="88403"/>
                  </a:cubicBezTo>
                  <a:cubicBezTo>
                    <a:pt x="872229" y="61592"/>
                    <a:pt x="758987" y="-11786"/>
                    <a:pt x="674673" y="1620"/>
                  </a:cubicBezTo>
                  <a:cubicBezTo>
                    <a:pt x="590359" y="15026"/>
                    <a:pt x="527211" y="119448"/>
                    <a:pt x="456656" y="168837"/>
                  </a:cubicBezTo>
                  <a:cubicBezTo>
                    <a:pt x="386100" y="218226"/>
                    <a:pt x="293320" y="269731"/>
                    <a:pt x="251340" y="297953"/>
                  </a:cubicBezTo>
                  <a:cubicBezTo>
                    <a:pt x="209360" y="326175"/>
                    <a:pt x="230173" y="319473"/>
                    <a:pt x="204773" y="338170"/>
                  </a:cubicBezTo>
                  <a:cubicBezTo>
                    <a:pt x="179373" y="356867"/>
                    <a:pt x="132807" y="383679"/>
                    <a:pt x="98940" y="410137"/>
                  </a:cubicBezTo>
                  <a:cubicBezTo>
                    <a:pt x="65073" y="436595"/>
                    <a:pt x="11451" y="480692"/>
                    <a:pt x="1573" y="496920"/>
                  </a:cubicBezTo>
                  <a:cubicBezTo>
                    <a:pt x="-8305" y="513148"/>
                    <a:pt x="31206" y="509267"/>
                    <a:pt x="39673" y="507503"/>
                  </a:cubicBezTo>
                  <a:cubicBezTo>
                    <a:pt x="48140" y="505739"/>
                    <a:pt x="45318" y="497626"/>
                    <a:pt x="52373" y="486337"/>
                  </a:cubicBezTo>
                  <a:cubicBezTo>
                    <a:pt x="59428" y="475048"/>
                    <a:pt x="12862" y="497273"/>
                    <a:pt x="82006" y="439770"/>
                  </a:cubicBezTo>
                  <a:cubicBezTo>
                    <a:pt x="151150" y="382267"/>
                    <a:pt x="361054" y="212228"/>
                    <a:pt x="467240" y="141320"/>
                  </a:cubicBezTo>
                  <a:cubicBezTo>
                    <a:pt x="573426" y="70412"/>
                    <a:pt x="625284" y="20670"/>
                    <a:pt x="719123" y="14320"/>
                  </a:cubicBezTo>
                  <a:cubicBezTo>
                    <a:pt x="812962" y="7970"/>
                    <a:pt x="955484" y="77820"/>
                    <a:pt x="1030273" y="103220"/>
                  </a:cubicBezTo>
                  <a:cubicBezTo>
                    <a:pt x="1105062" y="128620"/>
                    <a:pt x="1227829" y="164957"/>
                    <a:pt x="1216540" y="1624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E35B7956-84F4-4E20-95A9-B42732127412}"/>
                </a:ext>
              </a:extLst>
            </p:cNvPr>
            <p:cNvSpPr/>
            <p:nvPr/>
          </p:nvSpPr>
          <p:spPr>
            <a:xfrm>
              <a:off x="3757805" y="8840873"/>
              <a:ext cx="211762" cy="191013"/>
            </a:xfrm>
            <a:custGeom>
              <a:avLst/>
              <a:gdLst>
                <a:gd name="connsiteX0" fmla="*/ 210945 w 211762"/>
                <a:gd name="connsiteY0" fmla="*/ 444 h 191013"/>
                <a:gd name="connsiteX1" fmla="*/ 168612 w 211762"/>
                <a:gd name="connsiteY1" fmla="*/ 74527 h 191013"/>
                <a:gd name="connsiteX2" fmla="*/ 134745 w 211762"/>
                <a:gd name="connsiteY2" fmla="*/ 102044 h 191013"/>
                <a:gd name="connsiteX3" fmla="*/ 86062 w 211762"/>
                <a:gd name="connsiteY3" fmla="*/ 146494 h 191013"/>
                <a:gd name="connsiteX4" fmla="*/ 1395 w 211762"/>
                <a:gd name="connsiteY4" fmla="*/ 169777 h 191013"/>
                <a:gd name="connsiteX5" fmla="*/ 37378 w 211762"/>
                <a:gd name="connsiteY5" fmla="*/ 190944 h 191013"/>
                <a:gd name="connsiteX6" fmla="*/ 90295 w 211762"/>
                <a:gd name="connsiteY6" fmla="*/ 174010 h 191013"/>
                <a:gd name="connsiteX7" fmla="*/ 128395 w 211762"/>
                <a:gd name="connsiteY7" fmla="*/ 112627 h 191013"/>
                <a:gd name="connsiteX8" fmla="*/ 210945 w 211762"/>
                <a:gd name="connsiteY8" fmla="*/ 444 h 19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762" h="191013">
                  <a:moveTo>
                    <a:pt x="210945" y="444"/>
                  </a:moveTo>
                  <a:cubicBezTo>
                    <a:pt x="217648" y="-5906"/>
                    <a:pt x="181312" y="57594"/>
                    <a:pt x="168612" y="74527"/>
                  </a:cubicBezTo>
                  <a:cubicBezTo>
                    <a:pt x="155912" y="91460"/>
                    <a:pt x="148503" y="90049"/>
                    <a:pt x="134745" y="102044"/>
                  </a:cubicBezTo>
                  <a:cubicBezTo>
                    <a:pt x="120987" y="114039"/>
                    <a:pt x="108287" y="135205"/>
                    <a:pt x="86062" y="146494"/>
                  </a:cubicBezTo>
                  <a:cubicBezTo>
                    <a:pt x="63837" y="157783"/>
                    <a:pt x="9509" y="162369"/>
                    <a:pt x="1395" y="169777"/>
                  </a:cubicBezTo>
                  <a:cubicBezTo>
                    <a:pt x="-6719" y="177185"/>
                    <a:pt x="22561" y="190239"/>
                    <a:pt x="37378" y="190944"/>
                  </a:cubicBezTo>
                  <a:cubicBezTo>
                    <a:pt x="52195" y="191649"/>
                    <a:pt x="75126" y="187063"/>
                    <a:pt x="90295" y="174010"/>
                  </a:cubicBezTo>
                  <a:cubicBezTo>
                    <a:pt x="105464" y="160957"/>
                    <a:pt x="109345" y="137674"/>
                    <a:pt x="128395" y="112627"/>
                  </a:cubicBezTo>
                  <a:cubicBezTo>
                    <a:pt x="147445" y="87580"/>
                    <a:pt x="204242" y="6794"/>
                    <a:pt x="210945" y="4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90F5AE9B-1E7D-4C85-8C4F-50879F0F7308}"/>
                </a:ext>
              </a:extLst>
            </p:cNvPr>
            <p:cNvSpPr/>
            <p:nvPr/>
          </p:nvSpPr>
          <p:spPr>
            <a:xfrm>
              <a:off x="3946924" y="8876481"/>
              <a:ext cx="470915" cy="250602"/>
            </a:xfrm>
            <a:custGeom>
              <a:avLst/>
              <a:gdLst>
                <a:gd name="connsiteX0" fmla="*/ 659 w 470915"/>
                <a:gd name="connsiteY0" fmla="*/ 250586 h 250602"/>
                <a:gd name="connsiteX1" fmla="*/ 172109 w 470915"/>
                <a:gd name="connsiteY1" fmla="*/ 129936 h 250602"/>
                <a:gd name="connsiteX2" fmla="*/ 358376 w 470915"/>
                <a:gd name="connsiteY2" fmla="*/ 53736 h 250602"/>
                <a:gd name="connsiteX3" fmla="*/ 470559 w 470915"/>
                <a:gd name="connsiteY3" fmla="*/ 2936 h 250602"/>
                <a:gd name="connsiteX4" fmla="*/ 388009 w 470915"/>
                <a:gd name="connsiteY4" fmla="*/ 13519 h 250602"/>
                <a:gd name="connsiteX5" fmla="*/ 229259 w 470915"/>
                <a:gd name="connsiteY5" fmla="*/ 74902 h 250602"/>
                <a:gd name="connsiteX6" fmla="*/ 117076 w 470915"/>
                <a:gd name="connsiteY6" fmla="*/ 138402 h 250602"/>
                <a:gd name="connsiteX7" fmla="*/ 659 w 470915"/>
                <a:gd name="connsiteY7" fmla="*/ 250586 h 2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915" h="250602">
                  <a:moveTo>
                    <a:pt x="659" y="250586"/>
                  </a:moveTo>
                  <a:cubicBezTo>
                    <a:pt x="9831" y="249175"/>
                    <a:pt x="112490" y="162744"/>
                    <a:pt x="172109" y="129936"/>
                  </a:cubicBezTo>
                  <a:cubicBezTo>
                    <a:pt x="231728" y="97128"/>
                    <a:pt x="308634" y="74903"/>
                    <a:pt x="358376" y="53736"/>
                  </a:cubicBezTo>
                  <a:cubicBezTo>
                    <a:pt x="408118" y="32569"/>
                    <a:pt x="465620" y="9639"/>
                    <a:pt x="470559" y="2936"/>
                  </a:cubicBezTo>
                  <a:cubicBezTo>
                    <a:pt x="475498" y="-3767"/>
                    <a:pt x="428226" y="1525"/>
                    <a:pt x="388009" y="13519"/>
                  </a:cubicBezTo>
                  <a:cubicBezTo>
                    <a:pt x="347792" y="25513"/>
                    <a:pt x="274415" y="54088"/>
                    <a:pt x="229259" y="74902"/>
                  </a:cubicBezTo>
                  <a:cubicBezTo>
                    <a:pt x="184104" y="95716"/>
                    <a:pt x="153765" y="112296"/>
                    <a:pt x="117076" y="138402"/>
                  </a:cubicBezTo>
                  <a:cubicBezTo>
                    <a:pt x="80387" y="164508"/>
                    <a:pt x="-8513" y="251997"/>
                    <a:pt x="659" y="250586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18AF95EA-E67B-4D9C-93CC-1ACC504E49AF}"/>
                </a:ext>
              </a:extLst>
            </p:cNvPr>
            <p:cNvSpPr/>
            <p:nvPr/>
          </p:nvSpPr>
          <p:spPr>
            <a:xfrm>
              <a:off x="4063487" y="8632874"/>
              <a:ext cx="884155" cy="221842"/>
            </a:xfrm>
            <a:custGeom>
              <a:avLst/>
              <a:gdLst>
                <a:gd name="connsiteX0" fmla="*/ 876813 w 884155"/>
                <a:gd name="connsiteY0" fmla="*/ 153409 h 221842"/>
                <a:gd name="connsiteX1" fmla="*/ 813313 w 884155"/>
                <a:gd name="connsiteY1" fmla="*/ 147059 h 221842"/>
                <a:gd name="connsiteX2" fmla="*/ 574130 w 884155"/>
                <a:gd name="connsiteY2" fmla="*/ 49693 h 221842"/>
                <a:gd name="connsiteX3" fmla="*/ 411146 w 884155"/>
                <a:gd name="connsiteY3" fmla="*/ 1009 h 221842"/>
                <a:gd name="connsiteX4" fmla="*/ 229113 w 884155"/>
                <a:gd name="connsiteY4" fmla="*/ 92026 h 221842"/>
                <a:gd name="connsiteX5" fmla="*/ 2630 w 884155"/>
                <a:gd name="connsiteY5" fmla="*/ 221143 h 221842"/>
                <a:gd name="connsiteX6" fmla="*/ 114813 w 884155"/>
                <a:gd name="connsiteY6" fmla="*/ 142826 h 221842"/>
                <a:gd name="connsiteX7" fmla="*/ 254513 w 884155"/>
                <a:gd name="connsiteY7" fmla="*/ 125893 h 221842"/>
                <a:gd name="connsiteX8" fmla="*/ 461946 w 884155"/>
                <a:gd name="connsiteY8" fmla="*/ 79326 h 221842"/>
                <a:gd name="connsiteX9" fmla="*/ 671496 w 884155"/>
                <a:gd name="connsiteY9" fmla="*/ 125893 h 221842"/>
                <a:gd name="connsiteX10" fmla="*/ 876813 w 884155"/>
                <a:gd name="connsiteY10" fmla="*/ 153409 h 22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4155" h="221842">
                  <a:moveTo>
                    <a:pt x="876813" y="153409"/>
                  </a:moveTo>
                  <a:cubicBezTo>
                    <a:pt x="900449" y="156937"/>
                    <a:pt x="863760" y="164345"/>
                    <a:pt x="813313" y="147059"/>
                  </a:cubicBezTo>
                  <a:cubicBezTo>
                    <a:pt x="762866" y="129773"/>
                    <a:pt x="641158" y="74035"/>
                    <a:pt x="574130" y="49693"/>
                  </a:cubicBezTo>
                  <a:cubicBezTo>
                    <a:pt x="507102" y="25351"/>
                    <a:pt x="468649" y="-6046"/>
                    <a:pt x="411146" y="1009"/>
                  </a:cubicBezTo>
                  <a:cubicBezTo>
                    <a:pt x="353643" y="8064"/>
                    <a:pt x="297199" y="55337"/>
                    <a:pt x="229113" y="92026"/>
                  </a:cubicBezTo>
                  <a:cubicBezTo>
                    <a:pt x="161027" y="128715"/>
                    <a:pt x="21680" y="212676"/>
                    <a:pt x="2630" y="221143"/>
                  </a:cubicBezTo>
                  <a:cubicBezTo>
                    <a:pt x="-16420" y="229610"/>
                    <a:pt x="72832" y="158701"/>
                    <a:pt x="114813" y="142826"/>
                  </a:cubicBezTo>
                  <a:cubicBezTo>
                    <a:pt x="156793" y="126951"/>
                    <a:pt x="196657" y="136476"/>
                    <a:pt x="254513" y="125893"/>
                  </a:cubicBezTo>
                  <a:cubicBezTo>
                    <a:pt x="312369" y="115310"/>
                    <a:pt x="392449" y="79326"/>
                    <a:pt x="461946" y="79326"/>
                  </a:cubicBezTo>
                  <a:cubicBezTo>
                    <a:pt x="531443" y="79326"/>
                    <a:pt x="609407" y="114604"/>
                    <a:pt x="671496" y="125893"/>
                  </a:cubicBezTo>
                  <a:cubicBezTo>
                    <a:pt x="733585" y="137182"/>
                    <a:pt x="853177" y="149881"/>
                    <a:pt x="876813" y="153409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2210C014-33B3-451A-8B14-3B26CD20C7D6}"/>
                </a:ext>
              </a:extLst>
            </p:cNvPr>
            <p:cNvSpPr/>
            <p:nvPr/>
          </p:nvSpPr>
          <p:spPr>
            <a:xfrm>
              <a:off x="4200239" y="8311703"/>
              <a:ext cx="696049" cy="353810"/>
            </a:xfrm>
            <a:custGeom>
              <a:avLst/>
              <a:gdLst>
                <a:gd name="connsiteX0" fmla="*/ 286 w 696049"/>
                <a:gd name="connsiteY0" fmla="*/ 36960 h 353810"/>
                <a:gd name="connsiteX1" fmla="*/ 132049 w 696049"/>
                <a:gd name="connsiteY1" fmla="*/ 98872 h 353810"/>
                <a:gd name="connsiteX2" fmla="*/ 301911 w 696049"/>
                <a:gd name="connsiteY2" fmla="*/ 84585 h 353810"/>
                <a:gd name="connsiteX3" fmla="*/ 454311 w 696049"/>
                <a:gd name="connsiteY3" fmla="*/ 78235 h 353810"/>
                <a:gd name="connsiteX4" fmla="*/ 503524 w 696049"/>
                <a:gd name="connsiteY4" fmla="*/ 97285 h 353810"/>
                <a:gd name="connsiteX5" fmla="*/ 544799 w 696049"/>
                <a:gd name="connsiteY5" fmla="*/ 183010 h 353810"/>
                <a:gd name="connsiteX6" fmla="*/ 695611 w 696049"/>
                <a:gd name="connsiteY6" fmla="*/ 352872 h 353810"/>
                <a:gd name="connsiteX7" fmla="*/ 587661 w 696049"/>
                <a:gd name="connsiteY7" fmla="*/ 243335 h 353810"/>
                <a:gd name="connsiteX8" fmla="*/ 497174 w 696049"/>
                <a:gd name="connsiteY8" fmla="*/ 73472 h 353810"/>
                <a:gd name="connsiteX9" fmla="*/ 428911 w 696049"/>
                <a:gd name="connsiteY9" fmla="*/ 54422 h 353810"/>
                <a:gd name="connsiteX10" fmla="*/ 389224 w 696049"/>
                <a:gd name="connsiteY10" fmla="*/ 36960 h 353810"/>
                <a:gd name="connsiteX11" fmla="*/ 328899 w 696049"/>
                <a:gd name="connsiteY11" fmla="*/ 447 h 353810"/>
                <a:gd name="connsiteX12" fmla="*/ 247936 w 696049"/>
                <a:gd name="connsiteY12" fmla="*/ 17910 h 353810"/>
                <a:gd name="connsiteX13" fmla="*/ 211424 w 696049"/>
                <a:gd name="connsiteY13" fmla="*/ 36960 h 353810"/>
                <a:gd name="connsiteX14" fmla="*/ 98711 w 696049"/>
                <a:gd name="connsiteY14" fmla="*/ 38547 h 353810"/>
                <a:gd name="connsiteX15" fmla="*/ 286 w 696049"/>
                <a:gd name="connsiteY15" fmla="*/ 36960 h 3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96049" h="353810">
                  <a:moveTo>
                    <a:pt x="286" y="36960"/>
                  </a:moveTo>
                  <a:cubicBezTo>
                    <a:pt x="5842" y="47014"/>
                    <a:pt x="81778" y="90935"/>
                    <a:pt x="132049" y="98872"/>
                  </a:cubicBezTo>
                  <a:cubicBezTo>
                    <a:pt x="182320" y="106809"/>
                    <a:pt x="248201" y="88024"/>
                    <a:pt x="301911" y="84585"/>
                  </a:cubicBezTo>
                  <a:cubicBezTo>
                    <a:pt x="355621" y="81146"/>
                    <a:pt x="420709" y="76118"/>
                    <a:pt x="454311" y="78235"/>
                  </a:cubicBezTo>
                  <a:cubicBezTo>
                    <a:pt x="487913" y="80352"/>
                    <a:pt x="488443" y="79823"/>
                    <a:pt x="503524" y="97285"/>
                  </a:cubicBezTo>
                  <a:cubicBezTo>
                    <a:pt x="518605" y="114748"/>
                    <a:pt x="512785" y="140412"/>
                    <a:pt x="544799" y="183010"/>
                  </a:cubicBezTo>
                  <a:cubicBezTo>
                    <a:pt x="576814" y="225608"/>
                    <a:pt x="688467" y="342818"/>
                    <a:pt x="695611" y="352872"/>
                  </a:cubicBezTo>
                  <a:cubicBezTo>
                    <a:pt x="702755" y="362926"/>
                    <a:pt x="620734" y="289902"/>
                    <a:pt x="587661" y="243335"/>
                  </a:cubicBezTo>
                  <a:cubicBezTo>
                    <a:pt x="554588" y="196768"/>
                    <a:pt x="523632" y="104957"/>
                    <a:pt x="497174" y="73472"/>
                  </a:cubicBezTo>
                  <a:cubicBezTo>
                    <a:pt x="470716" y="41987"/>
                    <a:pt x="446903" y="60507"/>
                    <a:pt x="428911" y="54422"/>
                  </a:cubicBezTo>
                  <a:cubicBezTo>
                    <a:pt x="410919" y="48337"/>
                    <a:pt x="405893" y="45956"/>
                    <a:pt x="389224" y="36960"/>
                  </a:cubicBezTo>
                  <a:cubicBezTo>
                    <a:pt x="372555" y="27964"/>
                    <a:pt x="352447" y="3622"/>
                    <a:pt x="328899" y="447"/>
                  </a:cubicBezTo>
                  <a:cubicBezTo>
                    <a:pt x="305351" y="-2728"/>
                    <a:pt x="267515" y="11825"/>
                    <a:pt x="247936" y="17910"/>
                  </a:cubicBezTo>
                  <a:cubicBezTo>
                    <a:pt x="228357" y="23995"/>
                    <a:pt x="236295" y="33521"/>
                    <a:pt x="211424" y="36960"/>
                  </a:cubicBezTo>
                  <a:cubicBezTo>
                    <a:pt x="186553" y="40399"/>
                    <a:pt x="125963" y="40664"/>
                    <a:pt x="98711" y="38547"/>
                  </a:cubicBezTo>
                  <a:cubicBezTo>
                    <a:pt x="71459" y="36430"/>
                    <a:pt x="-5270" y="26906"/>
                    <a:pt x="286" y="36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BE336DCF-E90A-4D22-B3EE-6165E33D2E24}"/>
                </a:ext>
              </a:extLst>
            </p:cNvPr>
            <p:cNvSpPr/>
            <p:nvPr/>
          </p:nvSpPr>
          <p:spPr>
            <a:xfrm>
              <a:off x="4176594" y="8184926"/>
              <a:ext cx="1036896" cy="587091"/>
            </a:xfrm>
            <a:custGeom>
              <a:avLst/>
              <a:gdLst>
                <a:gd name="connsiteX0" fmla="*/ 1036756 w 1036896"/>
                <a:gd name="connsiteY0" fmla="*/ 586012 h 587091"/>
                <a:gd name="connsiteX1" fmla="*/ 970081 w 1036896"/>
                <a:gd name="connsiteY1" fmla="*/ 538387 h 587091"/>
                <a:gd name="connsiteX2" fmla="*/ 936744 w 1036896"/>
                <a:gd name="connsiteY2" fmla="*/ 479649 h 587091"/>
                <a:gd name="connsiteX3" fmla="*/ 873244 w 1036896"/>
                <a:gd name="connsiteY3" fmla="*/ 424087 h 587091"/>
                <a:gd name="connsiteX4" fmla="*/ 844669 w 1036896"/>
                <a:gd name="connsiteY4" fmla="*/ 365349 h 587091"/>
                <a:gd name="connsiteX5" fmla="*/ 773231 w 1036896"/>
                <a:gd name="connsiteY5" fmla="*/ 297087 h 587091"/>
                <a:gd name="connsiteX6" fmla="*/ 731956 w 1036896"/>
                <a:gd name="connsiteY6" fmla="*/ 228824 h 587091"/>
                <a:gd name="connsiteX7" fmla="*/ 741481 w 1036896"/>
                <a:gd name="connsiteY7" fmla="*/ 139924 h 587091"/>
                <a:gd name="connsiteX8" fmla="*/ 625594 w 1036896"/>
                <a:gd name="connsiteY8" fmla="*/ 74837 h 587091"/>
                <a:gd name="connsiteX9" fmla="*/ 447794 w 1036896"/>
                <a:gd name="connsiteY9" fmla="*/ 3399 h 587091"/>
                <a:gd name="connsiteX10" fmla="*/ 257294 w 1036896"/>
                <a:gd name="connsiteY10" fmla="*/ 19274 h 587091"/>
                <a:gd name="connsiteX11" fmla="*/ 123944 w 1036896"/>
                <a:gd name="connsiteY11" fmla="*/ 87537 h 587091"/>
                <a:gd name="connsiteX12" fmla="*/ 3294 w 1036896"/>
                <a:gd name="connsiteY12" fmla="*/ 149449 h 587091"/>
                <a:gd name="connsiteX13" fmla="*/ 260469 w 1036896"/>
                <a:gd name="connsiteY13" fmla="*/ 33562 h 587091"/>
                <a:gd name="connsiteX14" fmla="*/ 543044 w 1036896"/>
                <a:gd name="connsiteY14" fmla="*/ 60549 h 587091"/>
                <a:gd name="connsiteX15" fmla="*/ 693856 w 1036896"/>
                <a:gd name="connsiteY15" fmla="*/ 166912 h 587091"/>
                <a:gd name="connsiteX16" fmla="*/ 687506 w 1036896"/>
                <a:gd name="connsiteY16" fmla="*/ 220887 h 587091"/>
                <a:gd name="connsiteX17" fmla="*/ 722431 w 1036896"/>
                <a:gd name="connsiteY17" fmla="*/ 295499 h 587091"/>
                <a:gd name="connsiteX18" fmla="*/ 790694 w 1036896"/>
                <a:gd name="connsiteY18" fmla="*/ 339949 h 587091"/>
                <a:gd name="connsiteX19" fmla="*/ 912931 w 1036896"/>
                <a:gd name="connsiteY19" fmla="*/ 417737 h 587091"/>
                <a:gd name="connsiteX20" fmla="*/ 985956 w 1036896"/>
                <a:gd name="connsiteY20" fmla="*/ 490762 h 587091"/>
                <a:gd name="connsiteX21" fmla="*/ 1036756 w 1036896"/>
                <a:gd name="connsiteY21" fmla="*/ 586012 h 58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36896" h="587091">
                  <a:moveTo>
                    <a:pt x="1036756" y="586012"/>
                  </a:moveTo>
                  <a:cubicBezTo>
                    <a:pt x="1034110" y="593949"/>
                    <a:pt x="986750" y="556114"/>
                    <a:pt x="970081" y="538387"/>
                  </a:cubicBezTo>
                  <a:cubicBezTo>
                    <a:pt x="953412" y="520660"/>
                    <a:pt x="952883" y="498699"/>
                    <a:pt x="936744" y="479649"/>
                  </a:cubicBezTo>
                  <a:cubicBezTo>
                    <a:pt x="920605" y="460599"/>
                    <a:pt x="888590" y="443137"/>
                    <a:pt x="873244" y="424087"/>
                  </a:cubicBezTo>
                  <a:cubicBezTo>
                    <a:pt x="857898" y="405037"/>
                    <a:pt x="861338" y="386516"/>
                    <a:pt x="844669" y="365349"/>
                  </a:cubicBezTo>
                  <a:cubicBezTo>
                    <a:pt x="828000" y="344182"/>
                    <a:pt x="792016" y="319841"/>
                    <a:pt x="773231" y="297087"/>
                  </a:cubicBezTo>
                  <a:cubicBezTo>
                    <a:pt x="754446" y="274333"/>
                    <a:pt x="737248" y="255018"/>
                    <a:pt x="731956" y="228824"/>
                  </a:cubicBezTo>
                  <a:cubicBezTo>
                    <a:pt x="726664" y="202630"/>
                    <a:pt x="759208" y="165588"/>
                    <a:pt x="741481" y="139924"/>
                  </a:cubicBezTo>
                  <a:cubicBezTo>
                    <a:pt x="723754" y="114260"/>
                    <a:pt x="674542" y="97591"/>
                    <a:pt x="625594" y="74837"/>
                  </a:cubicBezTo>
                  <a:cubicBezTo>
                    <a:pt x="576646" y="52083"/>
                    <a:pt x="509177" y="12659"/>
                    <a:pt x="447794" y="3399"/>
                  </a:cubicBezTo>
                  <a:cubicBezTo>
                    <a:pt x="386411" y="-5861"/>
                    <a:pt x="311269" y="5251"/>
                    <a:pt x="257294" y="19274"/>
                  </a:cubicBezTo>
                  <a:cubicBezTo>
                    <a:pt x="203319" y="33297"/>
                    <a:pt x="123944" y="87537"/>
                    <a:pt x="123944" y="87537"/>
                  </a:cubicBezTo>
                  <a:cubicBezTo>
                    <a:pt x="81611" y="109233"/>
                    <a:pt x="-19460" y="158445"/>
                    <a:pt x="3294" y="149449"/>
                  </a:cubicBezTo>
                  <a:cubicBezTo>
                    <a:pt x="26048" y="140453"/>
                    <a:pt x="170511" y="48379"/>
                    <a:pt x="260469" y="33562"/>
                  </a:cubicBezTo>
                  <a:cubicBezTo>
                    <a:pt x="350427" y="18745"/>
                    <a:pt x="470813" y="38324"/>
                    <a:pt x="543044" y="60549"/>
                  </a:cubicBezTo>
                  <a:cubicBezTo>
                    <a:pt x="615275" y="82774"/>
                    <a:pt x="669779" y="140189"/>
                    <a:pt x="693856" y="166912"/>
                  </a:cubicBezTo>
                  <a:cubicBezTo>
                    <a:pt x="717933" y="193635"/>
                    <a:pt x="682744" y="199456"/>
                    <a:pt x="687506" y="220887"/>
                  </a:cubicBezTo>
                  <a:cubicBezTo>
                    <a:pt x="692268" y="242318"/>
                    <a:pt x="705233" y="275655"/>
                    <a:pt x="722431" y="295499"/>
                  </a:cubicBezTo>
                  <a:cubicBezTo>
                    <a:pt x="739629" y="315343"/>
                    <a:pt x="790694" y="339949"/>
                    <a:pt x="790694" y="339949"/>
                  </a:cubicBezTo>
                  <a:cubicBezTo>
                    <a:pt x="822444" y="360322"/>
                    <a:pt x="880387" y="392602"/>
                    <a:pt x="912931" y="417737"/>
                  </a:cubicBezTo>
                  <a:cubicBezTo>
                    <a:pt x="945475" y="442872"/>
                    <a:pt x="967964" y="465362"/>
                    <a:pt x="985956" y="490762"/>
                  </a:cubicBezTo>
                  <a:cubicBezTo>
                    <a:pt x="1003948" y="516162"/>
                    <a:pt x="1039402" y="578075"/>
                    <a:pt x="1036756" y="5860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63E566B1-6806-4C92-A0C3-A4144B455D03}"/>
                </a:ext>
              </a:extLst>
            </p:cNvPr>
            <p:cNvSpPr/>
            <p:nvPr/>
          </p:nvSpPr>
          <p:spPr>
            <a:xfrm>
              <a:off x="4178920" y="8227857"/>
              <a:ext cx="242335" cy="117933"/>
            </a:xfrm>
            <a:custGeom>
              <a:avLst/>
              <a:gdLst>
                <a:gd name="connsiteX0" fmla="*/ 240680 w 242335"/>
                <a:gd name="connsiteY0" fmla="*/ 156 h 117933"/>
                <a:gd name="connsiteX1" fmla="*/ 169243 w 242335"/>
                <a:gd name="connsiteY1" fmla="*/ 87468 h 117933"/>
                <a:gd name="connsiteX2" fmla="*/ 968 w 242335"/>
                <a:gd name="connsiteY2" fmla="*/ 112868 h 117933"/>
                <a:gd name="connsiteX3" fmla="*/ 105743 w 242335"/>
                <a:gd name="connsiteY3" fmla="*/ 111281 h 117933"/>
                <a:gd name="connsiteX4" fmla="*/ 240680 w 242335"/>
                <a:gd name="connsiteY4" fmla="*/ 156 h 117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35" h="117933">
                  <a:moveTo>
                    <a:pt x="240680" y="156"/>
                  </a:moveTo>
                  <a:cubicBezTo>
                    <a:pt x="251263" y="-3813"/>
                    <a:pt x="209195" y="68683"/>
                    <a:pt x="169243" y="87468"/>
                  </a:cubicBezTo>
                  <a:cubicBezTo>
                    <a:pt x="129291" y="106253"/>
                    <a:pt x="11551" y="108899"/>
                    <a:pt x="968" y="112868"/>
                  </a:cubicBezTo>
                  <a:cubicBezTo>
                    <a:pt x="-9615" y="116837"/>
                    <a:pt x="69231" y="122658"/>
                    <a:pt x="105743" y="111281"/>
                  </a:cubicBezTo>
                  <a:cubicBezTo>
                    <a:pt x="142255" y="99904"/>
                    <a:pt x="230097" y="4125"/>
                    <a:pt x="240680" y="1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07C642F4-E24D-4642-BF4F-ECCE90AB57D4}"/>
                </a:ext>
              </a:extLst>
            </p:cNvPr>
            <p:cNvSpPr/>
            <p:nvPr/>
          </p:nvSpPr>
          <p:spPr>
            <a:xfrm>
              <a:off x="4506912" y="8314939"/>
              <a:ext cx="307987" cy="129143"/>
            </a:xfrm>
            <a:custGeom>
              <a:avLst/>
              <a:gdLst>
                <a:gd name="connsiteX0" fmla="*/ 1 w 307987"/>
                <a:gd name="connsiteY0" fmla="*/ 386 h 129143"/>
                <a:gd name="connsiteX1" fmla="*/ 239713 w 307987"/>
                <a:gd name="connsiteY1" fmla="*/ 38486 h 129143"/>
                <a:gd name="connsiteX2" fmla="*/ 307976 w 307987"/>
                <a:gd name="connsiteY2" fmla="*/ 128974 h 129143"/>
                <a:gd name="connsiteX3" fmla="*/ 236538 w 307987"/>
                <a:gd name="connsiteY3" fmla="*/ 59124 h 129143"/>
                <a:gd name="connsiteX4" fmla="*/ 1 w 307987"/>
                <a:gd name="connsiteY4" fmla="*/ 386 h 12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987" h="129143">
                  <a:moveTo>
                    <a:pt x="1" y="386"/>
                  </a:moveTo>
                  <a:cubicBezTo>
                    <a:pt x="530" y="-3054"/>
                    <a:pt x="188384" y="17055"/>
                    <a:pt x="239713" y="38486"/>
                  </a:cubicBezTo>
                  <a:cubicBezTo>
                    <a:pt x="291042" y="59917"/>
                    <a:pt x="308505" y="125534"/>
                    <a:pt x="307976" y="128974"/>
                  </a:cubicBezTo>
                  <a:cubicBezTo>
                    <a:pt x="307447" y="132414"/>
                    <a:pt x="289190" y="82672"/>
                    <a:pt x="236538" y="59124"/>
                  </a:cubicBezTo>
                  <a:cubicBezTo>
                    <a:pt x="183886" y="35576"/>
                    <a:pt x="-528" y="3826"/>
                    <a:pt x="1" y="386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B2CB94E2-7807-41F0-B8DA-1D5DB9A71C8B}"/>
                </a:ext>
              </a:extLst>
            </p:cNvPr>
            <p:cNvSpPr/>
            <p:nvPr/>
          </p:nvSpPr>
          <p:spPr>
            <a:xfrm>
              <a:off x="4977712" y="8073967"/>
              <a:ext cx="171084" cy="535586"/>
            </a:xfrm>
            <a:custGeom>
              <a:avLst/>
              <a:gdLst>
                <a:gd name="connsiteX0" fmla="*/ 30851 w 171084"/>
                <a:gd name="connsiteY0" fmla="*/ 58 h 535586"/>
                <a:gd name="connsiteX1" fmla="*/ 57838 w 171084"/>
                <a:gd name="connsiteY1" fmla="*/ 93721 h 535586"/>
                <a:gd name="connsiteX2" fmla="*/ 29263 w 171084"/>
                <a:gd name="connsiteY2" fmla="*/ 147696 h 535586"/>
                <a:gd name="connsiteX3" fmla="*/ 22913 w 171084"/>
                <a:gd name="connsiteY3" fmla="*/ 288983 h 535586"/>
                <a:gd name="connsiteX4" fmla="*/ 111813 w 171084"/>
                <a:gd name="connsiteY4" fmla="*/ 431858 h 535586"/>
                <a:gd name="connsiteX5" fmla="*/ 168963 w 171084"/>
                <a:gd name="connsiteY5" fmla="*/ 535046 h 535586"/>
                <a:gd name="connsiteX6" fmla="*/ 37201 w 171084"/>
                <a:gd name="connsiteY6" fmla="*/ 469958 h 535586"/>
                <a:gd name="connsiteX7" fmla="*/ 37201 w 171084"/>
                <a:gd name="connsiteY7" fmla="*/ 414396 h 535586"/>
                <a:gd name="connsiteX8" fmla="*/ 5451 w 171084"/>
                <a:gd name="connsiteY8" fmla="*/ 284221 h 535586"/>
                <a:gd name="connsiteX9" fmla="*/ 2276 w 171084"/>
                <a:gd name="connsiteY9" fmla="*/ 200083 h 535586"/>
                <a:gd name="connsiteX10" fmla="*/ 29263 w 171084"/>
                <a:gd name="connsiteY10" fmla="*/ 108008 h 535586"/>
                <a:gd name="connsiteX11" fmla="*/ 30851 w 171084"/>
                <a:gd name="connsiteY11" fmla="*/ 58 h 535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1084" h="535586">
                  <a:moveTo>
                    <a:pt x="30851" y="58"/>
                  </a:moveTo>
                  <a:cubicBezTo>
                    <a:pt x="35613" y="-2323"/>
                    <a:pt x="58103" y="69115"/>
                    <a:pt x="57838" y="93721"/>
                  </a:cubicBezTo>
                  <a:cubicBezTo>
                    <a:pt x="57573" y="118327"/>
                    <a:pt x="35084" y="115152"/>
                    <a:pt x="29263" y="147696"/>
                  </a:cubicBezTo>
                  <a:cubicBezTo>
                    <a:pt x="23442" y="180240"/>
                    <a:pt x="9155" y="241623"/>
                    <a:pt x="22913" y="288983"/>
                  </a:cubicBezTo>
                  <a:cubicBezTo>
                    <a:pt x="36671" y="336343"/>
                    <a:pt x="87471" y="390848"/>
                    <a:pt x="111813" y="431858"/>
                  </a:cubicBezTo>
                  <a:cubicBezTo>
                    <a:pt x="136155" y="472868"/>
                    <a:pt x="181398" y="528696"/>
                    <a:pt x="168963" y="535046"/>
                  </a:cubicBezTo>
                  <a:cubicBezTo>
                    <a:pt x="156528" y="541396"/>
                    <a:pt x="59161" y="490066"/>
                    <a:pt x="37201" y="469958"/>
                  </a:cubicBezTo>
                  <a:cubicBezTo>
                    <a:pt x="15241" y="449850"/>
                    <a:pt x="42493" y="445352"/>
                    <a:pt x="37201" y="414396"/>
                  </a:cubicBezTo>
                  <a:cubicBezTo>
                    <a:pt x="31909" y="383440"/>
                    <a:pt x="11272" y="319940"/>
                    <a:pt x="5451" y="284221"/>
                  </a:cubicBezTo>
                  <a:cubicBezTo>
                    <a:pt x="-370" y="248502"/>
                    <a:pt x="-1693" y="229452"/>
                    <a:pt x="2276" y="200083"/>
                  </a:cubicBezTo>
                  <a:cubicBezTo>
                    <a:pt x="6245" y="170714"/>
                    <a:pt x="22913" y="140287"/>
                    <a:pt x="29263" y="108008"/>
                  </a:cubicBezTo>
                  <a:cubicBezTo>
                    <a:pt x="35613" y="75729"/>
                    <a:pt x="26089" y="2439"/>
                    <a:pt x="30851" y="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18D60684-CF1C-402E-9B5C-A2EC868D008F}"/>
                </a:ext>
              </a:extLst>
            </p:cNvPr>
            <p:cNvSpPr/>
            <p:nvPr/>
          </p:nvSpPr>
          <p:spPr>
            <a:xfrm>
              <a:off x="5053693" y="8203924"/>
              <a:ext cx="468097" cy="927583"/>
            </a:xfrm>
            <a:custGeom>
              <a:avLst/>
              <a:gdLst>
                <a:gd name="connsiteX0" fmla="*/ 907 w 468097"/>
                <a:gd name="connsiteY0" fmla="*/ 276 h 927583"/>
                <a:gd name="connsiteX1" fmla="*/ 32657 w 468097"/>
                <a:gd name="connsiteY1" fmla="*/ 129393 h 927583"/>
                <a:gd name="connsiteX2" fmla="*/ 153307 w 468097"/>
                <a:gd name="connsiteY2" fmla="*/ 252159 h 927583"/>
                <a:gd name="connsiteX3" fmla="*/ 250674 w 468097"/>
                <a:gd name="connsiteY3" fmla="*/ 415143 h 927583"/>
                <a:gd name="connsiteX4" fmla="*/ 293007 w 468097"/>
                <a:gd name="connsiteY4" fmla="*/ 565426 h 927583"/>
                <a:gd name="connsiteX5" fmla="*/ 464457 w 468097"/>
                <a:gd name="connsiteY5" fmla="*/ 918909 h 927583"/>
                <a:gd name="connsiteX6" fmla="*/ 403074 w 468097"/>
                <a:gd name="connsiteY6" fmla="*/ 798259 h 927583"/>
                <a:gd name="connsiteX7" fmla="*/ 320524 w 468097"/>
                <a:gd name="connsiteY7" fmla="*/ 565426 h 927583"/>
                <a:gd name="connsiteX8" fmla="*/ 174474 w 468097"/>
                <a:gd name="connsiteY8" fmla="*/ 309309 h 927583"/>
                <a:gd name="connsiteX9" fmla="*/ 58057 w 468097"/>
                <a:gd name="connsiteY9" fmla="*/ 165376 h 927583"/>
                <a:gd name="connsiteX10" fmla="*/ 907 w 468097"/>
                <a:gd name="connsiteY10" fmla="*/ 276 h 927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8097" h="927583">
                  <a:moveTo>
                    <a:pt x="907" y="276"/>
                  </a:moveTo>
                  <a:cubicBezTo>
                    <a:pt x="-3326" y="-5721"/>
                    <a:pt x="7257" y="87413"/>
                    <a:pt x="32657" y="129393"/>
                  </a:cubicBezTo>
                  <a:cubicBezTo>
                    <a:pt x="58057" y="171373"/>
                    <a:pt x="116971" y="204534"/>
                    <a:pt x="153307" y="252159"/>
                  </a:cubicBezTo>
                  <a:cubicBezTo>
                    <a:pt x="189643" y="299784"/>
                    <a:pt x="227391" y="362932"/>
                    <a:pt x="250674" y="415143"/>
                  </a:cubicBezTo>
                  <a:cubicBezTo>
                    <a:pt x="273957" y="467354"/>
                    <a:pt x="257377" y="481465"/>
                    <a:pt x="293007" y="565426"/>
                  </a:cubicBezTo>
                  <a:cubicBezTo>
                    <a:pt x="328638" y="649387"/>
                    <a:pt x="446113" y="880104"/>
                    <a:pt x="464457" y="918909"/>
                  </a:cubicBezTo>
                  <a:cubicBezTo>
                    <a:pt x="482801" y="957714"/>
                    <a:pt x="427063" y="857173"/>
                    <a:pt x="403074" y="798259"/>
                  </a:cubicBezTo>
                  <a:cubicBezTo>
                    <a:pt x="379085" y="739345"/>
                    <a:pt x="358624" y="646918"/>
                    <a:pt x="320524" y="565426"/>
                  </a:cubicBezTo>
                  <a:cubicBezTo>
                    <a:pt x="282424" y="483934"/>
                    <a:pt x="218218" y="375984"/>
                    <a:pt x="174474" y="309309"/>
                  </a:cubicBezTo>
                  <a:cubicBezTo>
                    <a:pt x="130730" y="242634"/>
                    <a:pt x="85221" y="213001"/>
                    <a:pt x="58057" y="165376"/>
                  </a:cubicBezTo>
                  <a:cubicBezTo>
                    <a:pt x="30893" y="117751"/>
                    <a:pt x="5140" y="6273"/>
                    <a:pt x="907" y="2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43747080-1019-49A1-AADD-F4680F3F1ABF}"/>
                </a:ext>
              </a:extLst>
            </p:cNvPr>
            <p:cNvSpPr/>
            <p:nvPr/>
          </p:nvSpPr>
          <p:spPr>
            <a:xfrm>
              <a:off x="4993113" y="8032737"/>
              <a:ext cx="321885" cy="622679"/>
            </a:xfrm>
            <a:custGeom>
              <a:avLst/>
              <a:gdLst>
                <a:gd name="connsiteX0" fmla="*/ 321837 w 321885"/>
                <a:gd name="connsiteY0" fmla="*/ 622313 h 622679"/>
                <a:gd name="connsiteX1" fmla="*/ 203304 w 321885"/>
                <a:gd name="connsiteY1" fmla="*/ 391596 h 622679"/>
                <a:gd name="connsiteX2" fmla="*/ 146154 w 321885"/>
                <a:gd name="connsiteY2" fmla="*/ 334446 h 622679"/>
                <a:gd name="connsiteX3" fmla="*/ 127104 w 321885"/>
                <a:gd name="connsiteY3" fmla="*/ 156646 h 622679"/>
                <a:gd name="connsiteX4" fmla="*/ 95354 w 321885"/>
                <a:gd name="connsiteY4" fmla="*/ 33880 h 622679"/>
                <a:gd name="connsiteX5" fmla="*/ 44554 w 321885"/>
                <a:gd name="connsiteY5" fmla="*/ 13 h 622679"/>
                <a:gd name="connsiteX6" fmla="*/ 104 w 321885"/>
                <a:gd name="connsiteY6" fmla="*/ 29646 h 622679"/>
                <a:gd name="connsiteX7" fmla="*/ 57254 w 321885"/>
                <a:gd name="connsiteY7" fmla="*/ 23296 h 622679"/>
                <a:gd name="connsiteX8" fmla="*/ 131337 w 321885"/>
                <a:gd name="connsiteY8" fmla="*/ 101613 h 622679"/>
                <a:gd name="connsiteX9" fmla="*/ 188487 w 321885"/>
                <a:gd name="connsiteY9" fmla="*/ 332330 h 622679"/>
                <a:gd name="connsiteX10" fmla="*/ 321837 w 321885"/>
                <a:gd name="connsiteY10" fmla="*/ 622313 h 62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1885" h="622679">
                  <a:moveTo>
                    <a:pt x="321837" y="622313"/>
                  </a:moveTo>
                  <a:cubicBezTo>
                    <a:pt x="324307" y="632191"/>
                    <a:pt x="232584" y="439574"/>
                    <a:pt x="203304" y="391596"/>
                  </a:cubicBezTo>
                  <a:cubicBezTo>
                    <a:pt x="174024" y="343618"/>
                    <a:pt x="158854" y="373604"/>
                    <a:pt x="146154" y="334446"/>
                  </a:cubicBezTo>
                  <a:cubicBezTo>
                    <a:pt x="133454" y="295288"/>
                    <a:pt x="135571" y="206740"/>
                    <a:pt x="127104" y="156646"/>
                  </a:cubicBezTo>
                  <a:cubicBezTo>
                    <a:pt x="118637" y="106552"/>
                    <a:pt x="109112" y="59985"/>
                    <a:pt x="95354" y="33880"/>
                  </a:cubicBezTo>
                  <a:cubicBezTo>
                    <a:pt x="81596" y="7775"/>
                    <a:pt x="60429" y="719"/>
                    <a:pt x="44554" y="13"/>
                  </a:cubicBezTo>
                  <a:cubicBezTo>
                    <a:pt x="28679" y="-693"/>
                    <a:pt x="-2013" y="25766"/>
                    <a:pt x="104" y="29646"/>
                  </a:cubicBezTo>
                  <a:cubicBezTo>
                    <a:pt x="2221" y="33526"/>
                    <a:pt x="35382" y="11301"/>
                    <a:pt x="57254" y="23296"/>
                  </a:cubicBezTo>
                  <a:cubicBezTo>
                    <a:pt x="79126" y="35290"/>
                    <a:pt x="109465" y="50107"/>
                    <a:pt x="131337" y="101613"/>
                  </a:cubicBezTo>
                  <a:cubicBezTo>
                    <a:pt x="153209" y="153119"/>
                    <a:pt x="156737" y="252602"/>
                    <a:pt x="188487" y="332330"/>
                  </a:cubicBezTo>
                  <a:cubicBezTo>
                    <a:pt x="220237" y="412058"/>
                    <a:pt x="319367" y="612435"/>
                    <a:pt x="321837" y="6223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CB496CF4-8670-4005-80EF-81ED7CC7037F}"/>
                </a:ext>
              </a:extLst>
            </p:cNvPr>
            <p:cNvSpPr/>
            <p:nvPr/>
          </p:nvSpPr>
          <p:spPr>
            <a:xfrm>
              <a:off x="5182950" y="4247448"/>
              <a:ext cx="2119358" cy="2571212"/>
            </a:xfrm>
            <a:custGeom>
              <a:avLst/>
              <a:gdLst>
                <a:gd name="connsiteX0" fmla="*/ 30400 w 2119358"/>
                <a:gd name="connsiteY0" fmla="*/ 13402 h 2571212"/>
                <a:gd name="connsiteX1" fmla="*/ 62150 w 2119358"/>
                <a:gd name="connsiteY1" fmla="*/ 76902 h 2571212"/>
                <a:gd name="connsiteX2" fmla="*/ 328850 w 2119358"/>
                <a:gd name="connsiteY2" fmla="*/ 616652 h 2571212"/>
                <a:gd name="connsiteX3" fmla="*/ 786050 w 2119358"/>
                <a:gd name="connsiteY3" fmla="*/ 1099252 h 2571212"/>
                <a:gd name="connsiteX4" fmla="*/ 1027350 w 2119358"/>
                <a:gd name="connsiteY4" fmla="*/ 1442152 h 2571212"/>
                <a:gd name="connsiteX5" fmla="*/ 1408350 w 2119358"/>
                <a:gd name="connsiteY5" fmla="*/ 1886652 h 2571212"/>
                <a:gd name="connsiteX6" fmla="*/ 1833800 w 2119358"/>
                <a:gd name="connsiteY6" fmla="*/ 2140652 h 2571212"/>
                <a:gd name="connsiteX7" fmla="*/ 2030650 w 2119358"/>
                <a:gd name="connsiteY7" fmla="*/ 2401002 h 2571212"/>
                <a:gd name="connsiteX8" fmla="*/ 2081450 w 2119358"/>
                <a:gd name="connsiteY8" fmla="*/ 2553402 h 2571212"/>
                <a:gd name="connsiteX9" fmla="*/ 1471850 w 2119358"/>
                <a:gd name="connsiteY9" fmla="*/ 1981902 h 2571212"/>
                <a:gd name="connsiteX10" fmla="*/ 741600 w 2119358"/>
                <a:gd name="connsiteY10" fmla="*/ 1131002 h 2571212"/>
                <a:gd name="connsiteX11" fmla="*/ 563800 w 2119358"/>
                <a:gd name="connsiteY11" fmla="*/ 388052 h 2571212"/>
                <a:gd name="connsiteX12" fmla="*/ 30400 w 2119358"/>
                <a:gd name="connsiteY12" fmla="*/ 13402 h 257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19358" h="2571212">
                  <a:moveTo>
                    <a:pt x="30400" y="13402"/>
                  </a:moveTo>
                  <a:cubicBezTo>
                    <a:pt x="-53208" y="-38456"/>
                    <a:pt x="62150" y="76902"/>
                    <a:pt x="62150" y="76902"/>
                  </a:cubicBezTo>
                  <a:cubicBezTo>
                    <a:pt x="111892" y="177444"/>
                    <a:pt x="208200" y="446260"/>
                    <a:pt x="328850" y="616652"/>
                  </a:cubicBezTo>
                  <a:cubicBezTo>
                    <a:pt x="449500" y="787044"/>
                    <a:pt x="669633" y="961669"/>
                    <a:pt x="786050" y="1099252"/>
                  </a:cubicBezTo>
                  <a:cubicBezTo>
                    <a:pt x="902467" y="1236835"/>
                    <a:pt x="923633" y="1310919"/>
                    <a:pt x="1027350" y="1442152"/>
                  </a:cubicBezTo>
                  <a:cubicBezTo>
                    <a:pt x="1131067" y="1573385"/>
                    <a:pt x="1273942" y="1770235"/>
                    <a:pt x="1408350" y="1886652"/>
                  </a:cubicBezTo>
                  <a:cubicBezTo>
                    <a:pt x="1542758" y="2003069"/>
                    <a:pt x="1730084" y="2054927"/>
                    <a:pt x="1833800" y="2140652"/>
                  </a:cubicBezTo>
                  <a:cubicBezTo>
                    <a:pt x="1937516" y="2226377"/>
                    <a:pt x="1989375" y="2332210"/>
                    <a:pt x="2030650" y="2401002"/>
                  </a:cubicBezTo>
                  <a:cubicBezTo>
                    <a:pt x="2071925" y="2469794"/>
                    <a:pt x="2174583" y="2623252"/>
                    <a:pt x="2081450" y="2553402"/>
                  </a:cubicBezTo>
                  <a:cubicBezTo>
                    <a:pt x="1988317" y="2483552"/>
                    <a:pt x="1695158" y="2218969"/>
                    <a:pt x="1471850" y="1981902"/>
                  </a:cubicBezTo>
                  <a:cubicBezTo>
                    <a:pt x="1248542" y="1744835"/>
                    <a:pt x="892942" y="1396644"/>
                    <a:pt x="741600" y="1131002"/>
                  </a:cubicBezTo>
                  <a:cubicBezTo>
                    <a:pt x="590258" y="865360"/>
                    <a:pt x="678100" y="572202"/>
                    <a:pt x="563800" y="388052"/>
                  </a:cubicBezTo>
                  <a:cubicBezTo>
                    <a:pt x="449500" y="203902"/>
                    <a:pt x="114008" y="65260"/>
                    <a:pt x="30400" y="13402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E8621B5B-D254-4F64-94F3-F90E1A7F5C75}"/>
                </a:ext>
              </a:extLst>
            </p:cNvPr>
            <p:cNvSpPr/>
            <p:nvPr/>
          </p:nvSpPr>
          <p:spPr>
            <a:xfrm>
              <a:off x="5456649" y="6629991"/>
              <a:ext cx="1780621" cy="2808196"/>
            </a:xfrm>
            <a:custGeom>
              <a:avLst/>
              <a:gdLst>
                <a:gd name="connsiteX0" fmla="*/ 1776001 w 1780621"/>
                <a:gd name="connsiteY0" fmla="*/ 12109 h 2808196"/>
                <a:gd name="connsiteX1" fmla="*/ 1642651 w 1780621"/>
                <a:gd name="connsiteY1" fmla="*/ 450259 h 2808196"/>
                <a:gd name="connsiteX2" fmla="*/ 861601 w 1780621"/>
                <a:gd name="connsiteY2" fmla="*/ 1701209 h 2808196"/>
                <a:gd name="connsiteX3" fmla="*/ 353601 w 1780621"/>
                <a:gd name="connsiteY3" fmla="*/ 2596559 h 2808196"/>
                <a:gd name="connsiteX4" fmla="*/ 239301 w 1780621"/>
                <a:gd name="connsiteY4" fmla="*/ 2780709 h 2808196"/>
                <a:gd name="connsiteX5" fmla="*/ 10701 w 1780621"/>
                <a:gd name="connsiteY5" fmla="*/ 2774359 h 2808196"/>
                <a:gd name="connsiteX6" fmla="*/ 36101 w 1780621"/>
                <a:gd name="connsiteY6" fmla="*/ 2469559 h 2808196"/>
                <a:gd name="connsiteX7" fmla="*/ 23401 w 1780621"/>
                <a:gd name="connsiteY7" fmla="*/ 2685459 h 2808196"/>
                <a:gd name="connsiteX8" fmla="*/ 353601 w 1780621"/>
                <a:gd name="connsiteY8" fmla="*/ 2431459 h 2808196"/>
                <a:gd name="connsiteX9" fmla="*/ 1388651 w 1780621"/>
                <a:gd name="connsiteY9" fmla="*/ 621709 h 2808196"/>
                <a:gd name="connsiteX10" fmla="*/ 1585501 w 1780621"/>
                <a:gd name="connsiteY10" fmla="*/ 164509 h 2808196"/>
                <a:gd name="connsiteX11" fmla="*/ 1776001 w 1780621"/>
                <a:gd name="connsiteY11" fmla="*/ 12109 h 2808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0621" h="2808196">
                  <a:moveTo>
                    <a:pt x="1776001" y="12109"/>
                  </a:moveTo>
                  <a:cubicBezTo>
                    <a:pt x="1785526" y="59734"/>
                    <a:pt x="1795051" y="168742"/>
                    <a:pt x="1642651" y="450259"/>
                  </a:cubicBezTo>
                  <a:cubicBezTo>
                    <a:pt x="1490251" y="731776"/>
                    <a:pt x="1076443" y="1343492"/>
                    <a:pt x="861601" y="1701209"/>
                  </a:cubicBezTo>
                  <a:cubicBezTo>
                    <a:pt x="646759" y="2058926"/>
                    <a:pt x="457318" y="2416642"/>
                    <a:pt x="353601" y="2596559"/>
                  </a:cubicBezTo>
                  <a:cubicBezTo>
                    <a:pt x="249884" y="2776476"/>
                    <a:pt x="296451" y="2751076"/>
                    <a:pt x="239301" y="2780709"/>
                  </a:cubicBezTo>
                  <a:cubicBezTo>
                    <a:pt x="182151" y="2810342"/>
                    <a:pt x="44568" y="2826217"/>
                    <a:pt x="10701" y="2774359"/>
                  </a:cubicBezTo>
                  <a:cubicBezTo>
                    <a:pt x="-23166" y="2722501"/>
                    <a:pt x="33984" y="2484376"/>
                    <a:pt x="36101" y="2469559"/>
                  </a:cubicBezTo>
                  <a:cubicBezTo>
                    <a:pt x="38218" y="2454742"/>
                    <a:pt x="-29516" y="2691809"/>
                    <a:pt x="23401" y="2685459"/>
                  </a:cubicBezTo>
                  <a:cubicBezTo>
                    <a:pt x="76318" y="2679109"/>
                    <a:pt x="126059" y="2775417"/>
                    <a:pt x="353601" y="2431459"/>
                  </a:cubicBezTo>
                  <a:cubicBezTo>
                    <a:pt x="581143" y="2087501"/>
                    <a:pt x="1183334" y="999534"/>
                    <a:pt x="1388651" y="621709"/>
                  </a:cubicBezTo>
                  <a:cubicBezTo>
                    <a:pt x="1593968" y="243884"/>
                    <a:pt x="1524118" y="262934"/>
                    <a:pt x="1585501" y="164509"/>
                  </a:cubicBezTo>
                  <a:cubicBezTo>
                    <a:pt x="1646884" y="66084"/>
                    <a:pt x="1766476" y="-35516"/>
                    <a:pt x="1776001" y="12109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56096CE8-F8FF-49AF-B12D-14DC8E8537AE}"/>
                </a:ext>
              </a:extLst>
            </p:cNvPr>
            <p:cNvSpPr/>
            <p:nvPr/>
          </p:nvSpPr>
          <p:spPr>
            <a:xfrm>
              <a:off x="3666859" y="5790719"/>
              <a:ext cx="1724079" cy="2901628"/>
            </a:xfrm>
            <a:custGeom>
              <a:avLst/>
              <a:gdLst>
                <a:gd name="connsiteX0" fmla="*/ 453021 w 1724079"/>
                <a:gd name="connsiteY0" fmla="*/ 20801 h 2901628"/>
                <a:gd name="connsiteX1" fmla="*/ 386981 w 1724079"/>
                <a:gd name="connsiteY1" fmla="*/ 41121 h 2901628"/>
                <a:gd name="connsiteX2" fmla="*/ 82181 w 1724079"/>
                <a:gd name="connsiteY2" fmla="*/ 325601 h 2901628"/>
                <a:gd name="connsiteX3" fmla="*/ 901 w 1724079"/>
                <a:gd name="connsiteY3" fmla="*/ 757401 h 2901628"/>
                <a:gd name="connsiteX4" fmla="*/ 117741 w 1724079"/>
                <a:gd name="connsiteY4" fmla="*/ 1062201 h 2901628"/>
                <a:gd name="connsiteX5" fmla="*/ 381901 w 1724079"/>
                <a:gd name="connsiteY5" fmla="*/ 1326361 h 2901628"/>
                <a:gd name="connsiteX6" fmla="*/ 945781 w 1724079"/>
                <a:gd name="connsiteY6" fmla="*/ 1732761 h 2901628"/>
                <a:gd name="connsiteX7" fmla="*/ 1250581 w 1724079"/>
                <a:gd name="connsiteY7" fmla="*/ 2017241 h 2901628"/>
                <a:gd name="connsiteX8" fmla="*/ 1514741 w 1724079"/>
                <a:gd name="connsiteY8" fmla="*/ 2388081 h 2901628"/>
                <a:gd name="connsiteX9" fmla="*/ 1529981 w 1724079"/>
                <a:gd name="connsiteY9" fmla="*/ 2555721 h 2901628"/>
                <a:gd name="connsiteX10" fmla="*/ 1641741 w 1724079"/>
                <a:gd name="connsiteY10" fmla="*/ 2764001 h 2901628"/>
                <a:gd name="connsiteX11" fmla="*/ 1723021 w 1724079"/>
                <a:gd name="connsiteY11" fmla="*/ 2901161 h 2901628"/>
                <a:gd name="connsiteX12" fmla="*/ 1677301 w 1724079"/>
                <a:gd name="connsiteY12" fmla="*/ 2718281 h 2901628"/>
                <a:gd name="connsiteX13" fmla="*/ 1529981 w 1724079"/>
                <a:gd name="connsiteY13" fmla="*/ 2403321 h 2901628"/>
                <a:gd name="connsiteX14" fmla="*/ 625741 w 1724079"/>
                <a:gd name="connsiteY14" fmla="*/ 1666721 h 2901628"/>
                <a:gd name="connsiteX15" fmla="*/ 46621 w 1724079"/>
                <a:gd name="connsiteY15" fmla="*/ 828521 h 2901628"/>
                <a:gd name="connsiteX16" fmla="*/ 259981 w 1724079"/>
                <a:gd name="connsiteY16" fmla="*/ 224001 h 2901628"/>
                <a:gd name="connsiteX17" fmla="*/ 453021 w 1724079"/>
                <a:gd name="connsiteY17" fmla="*/ 20801 h 29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4079" h="2901628">
                  <a:moveTo>
                    <a:pt x="453021" y="20801"/>
                  </a:moveTo>
                  <a:cubicBezTo>
                    <a:pt x="474188" y="-9679"/>
                    <a:pt x="448788" y="-9679"/>
                    <a:pt x="386981" y="41121"/>
                  </a:cubicBezTo>
                  <a:cubicBezTo>
                    <a:pt x="325174" y="91921"/>
                    <a:pt x="146528" y="206221"/>
                    <a:pt x="82181" y="325601"/>
                  </a:cubicBezTo>
                  <a:cubicBezTo>
                    <a:pt x="17834" y="444981"/>
                    <a:pt x="-5026" y="634634"/>
                    <a:pt x="901" y="757401"/>
                  </a:cubicBezTo>
                  <a:cubicBezTo>
                    <a:pt x="6828" y="880168"/>
                    <a:pt x="54241" y="967374"/>
                    <a:pt x="117741" y="1062201"/>
                  </a:cubicBezTo>
                  <a:cubicBezTo>
                    <a:pt x="181241" y="1157028"/>
                    <a:pt x="243894" y="1214601"/>
                    <a:pt x="381901" y="1326361"/>
                  </a:cubicBezTo>
                  <a:cubicBezTo>
                    <a:pt x="519908" y="1438121"/>
                    <a:pt x="801001" y="1617614"/>
                    <a:pt x="945781" y="1732761"/>
                  </a:cubicBezTo>
                  <a:cubicBezTo>
                    <a:pt x="1090561" y="1847908"/>
                    <a:pt x="1155754" y="1908021"/>
                    <a:pt x="1250581" y="2017241"/>
                  </a:cubicBezTo>
                  <a:cubicBezTo>
                    <a:pt x="1345408" y="2126461"/>
                    <a:pt x="1468174" y="2298334"/>
                    <a:pt x="1514741" y="2388081"/>
                  </a:cubicBezTo>
                  <a:cubicBezTo>
                    <a:pt x="1561308" y="2477828"/>
                    <a:pt x="1508814" y="2493068"/>
                    <a:pt x="1529981" y="2555721"/>
                  </a:cubicBezTo>
                  <a:cubicBezTo>
                    <a:pt x="1551148" y="2618374"/>
                    <a:pt x="1609568" y="2706428"/>
                    <a:pt x="1641741" y="2764001"/>
                  </a:cubicBezTo>
                  <a:cubicBezTo>
                    <a:pt x="1673914" y="2821574"/>
                    <a:pt x="1717094" y="2908781"/>
                    <a:pt x="1723021" y="2901161"/>
                  </a:cubicBezTo>
                  <a:cubicBezTo>
                    <a:pt x="1728948" y="2893541"/>
                    <a:pt x="1709474" y="2801254"/>
                    <a:pt x="1677301" y="2718281"/>
                  </a:cubicBezTo>
                  <a:cubicBezTo>
                    <a:pt x="1645128" y="2635308"/>
                    <a:pt x="1705241" y="2578581"/>
                    <a:pt x="1529981" y="2403321"/>
                  </a:cubicBezTo>
                  <a:cubicBezTo>
                    <a:pt x="1354721" y="2228061"/>
                    <a:pt x="872968" y="1929188"/>
                    <a:pt x="625741" y="1666721"/>
                  </a:cubicBezTo>
                  <a:cubicBezTo>
                    <a:pt x="378514" y="1404254"/>
                    <a:pt x="107581" y="1068974"/>
                    <a:pt x="46621" y="828521"/>
                  </a:cubicBezTo>
                  <a:cubicBezTo>
                    <a:pt x="-14339" y="588068"/>
                    <a:pt x="193941" y="364548"/>
                    <a:pt x="259981" y="224001"/>
                  </a:cubicBezTo>
                  <a:cubicBezTo>
                    <a:pt x="326021" y="83454"/>
                    <a:pt x="431854" y="51281"/>
                    <a:pt x="453021" y="208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F3E86408-7816-45D3-92FC-A4FAC5EF9FCD}"/>
                </a:ext>
              </a:extLst>
            </p:cNvPr>
            <p:cNvSpPr/>
            <p:nvPr/>
          </p:nvSpPr>
          <p:spPr>
            <a:xfrm>
              <a:off x="2026050" y="4600558"/>
              <a:ext cx="535013" cy="3940356"/>
            </a:xfrm>
            <a:custGeom>
              <a:avLst/>
              <a:gdLst>
                <a:gd name="connsiteX0" fmla="*/ 533000 w 535013"/>
                <a:gd name="connsiteY0" fmla="*/ 9542 h 3940356"/>
                <a:gd name="connsiteX1" fmla="*/ 190100 w 535013"/>
                <a:gd name="connsiteY1" fmla="*/ 307992 h 3940356"/>
                <a:gd name="connsiteX2" fmla="*/ 5950 w 535013"/>
                <a:gd name="connsiteY2" fmla="*/ 1012842 h 3940356"/>
                <a:gd name="connsiteX3" fmla="*/ 158350 w 535013"/>
                <a:gd name="connsiteY3" fmla="*/ 2251092 h 3940356"/>
                <a:gd name="connsiteX4" fmla="*/ 152000 w 535013"/>
                <a:gd name="connsiteY4" fmla="*/ 2994042 h 3940356"/>
                <a:gd name="connsiteX5" fmla="*/ 240900 w 535013"/>
                <a:gd name="connsiteY5" fmla="*/ 3609992 h 3940356"/>
                <a:gd name="connsiteX6" fmla="*/ 406000 w 535013"/>
                <a:gd name="connsiteY6" fmla="*/ 3940192 h 3940356"/>
                <a:gd name="connsiteX7" fmla="*/ 253600 w 535013"/>
                <a:gd name="connsiteY7" fmla="*/ 3571892 h 3940356"/>
                <a:gd name="connsiteX8" fmla="*/ 113900 w 535013"/>
                <a:gd name="connsiteY8" fmla="*/ 2530492 h 3940356"/>
                <a:gd name="connsiteX9" fmla="*/ 18650 w 535013"/>
                <a:gd name="connsiteY9" fmla="*/ 631842 h 3940356"/>
                <a:gd name="connsiteX10" fmla="*/ 533000 w 535013"/>
                <a:gd name="connsiteY10" fmla="*/ 9542 h 394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5013" h="3940356">
                  <a:moveTo>
                    <a:pt x="533000" y="9542"/>
                  </a:moveTo>
                  <a:cubicBezTo>
                    <a:pt x="561575" y="-44433"/>
                    <a:pt x="277942" y="140775"/>
                    <a:pt x="190100" y="307992"/>
                  </a:cubicBezTo>
                  <a:cubicBezTo>
                    <a:pt x="102258" y="475209"/>
                    <a:pt x="11242" y="688992"/>
                    <a:pt x="5950" y="1012842"/>
                  </a:cubicBezTo>
                  <a:cubicBezTo>
                    <a:pt x="658" y="1336692"/>
                    <a:pt x="134008" y="1920892"/>
                    <a:pt x="158350" y="2251092"/>
                  </a:cubicBezTo>
                  <a:cubicBezTo>
                    <a:pt x="182692" y="2581292"/>
                    <a:pt x="138242" y="2767559"/>
                    <a:pt x="152000" y="2994042"/>
                  </a:cubicBezTo>
                  <a:cubicBezTo>
                    <a:pt x="165758" y="3220525"/>
                    <a:pt x="198567" y="3452300"/>
                    <a:pt x="240900" y="3609992"/>
                  </a:cubicBezTo>
                  <a:cubicBezTo>
                    <a:pt x="283233" y="3767684"/>
                    <a:pt x="403883" y="3946542"/>
                    <a:pt x="406000" y="3940192"/>
                  </a:cubicBezTo>
                  <a:cubicBezTo>
                    <a:pt x="408117" y="3933842"/>
                    <a:pt x="302283" y="3806842"/>
                    <a:pt x="253600" y="3571892"/>
                  </a:cubicBezTo>
                  <a:cubicBezTo>
                    <a:pt x="204917" y="3336942"/>
                    <a:pt x="153058" y="3020500"/>
                    <a:pt x="113900" y="2530492"/>
                  </a:cubicBezTo>
                  <a:cubicBezTo>
                    <a:pt x="74742" y="2040484"/>
                    <a:pt x="-45908" y="1054117"/>
                    <a:pt x="18650" y="631842"/>
                  </a:cubicBezTo>
                  <a:cubicBezTo>
                    <a:pt x="83208" y="209567"/>
                    <a:pt x="504425" y="63517"/>
                    <a:pt x="533000" y="95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1B18CF77-CB59-4244-A4A4-133968EF17E8}"/>
                </a:ext>
              </a:extLst>
            </p:cNvPr>
            <p:cNvSpPr/>
            <p:nvPr/>
          </p:nvSpPr>
          <p:spPr>
            <a:xfrm>
              <a:off x="2316033" y="8377830"/>
              <a:ext cx="2251671" cy="253327"/>
            </a:xfrm>
            <a:custGeom>
              <a:avLst/>
              <a:gdLst>
                <a:gd name="connsiteX0" fmla="*/ 5527 w 2251671"/>
                <a:gd name="connsiteY0" fmla="*/ 90530 h 253327"/>
                <a:gd name="connsiteX1" fmla="*/ 198567 w 2251671"/>
                <a:gd name="connsiteY1" fmla="*/ 181970 h 253327"/>
                <a:gd name="connsiteX2" fmla="*/ 696407 w 2251671"/>
                <a:gd name="connsiteY2" fmla="*/ 253090 h 253327"/>
                <a:gd name="connsiteX3" fmla="*/ 1214567 w 2251671"/>
                <a:gd name="connsiteY3" fmla="*/ 197210 h 253327"/>
                <a:gd name="connsiteX4" fmla="*/ 1676847 w 2251671"/>
                <a:gd name="connsiteY4" fmla="*/ 9250 h 253327"/>
                <a:gd name="connsiteX5" fmla="*/ 1986727 w 2251671"/>
                <a:gd name="connsiteY5" fmla="*/ 34650 h 253327"/>
                <a:gd name="connsiteX6" fmla="*/ 2240727 w 2251671"/>
                <a:gd name="connsiteY6" fmla="*/ 85450 h 253327"/>
                <a:gd name="connsiteX7" fmla="*/ 1610807 w 2251671"/>
                <a:gd name="connsiteY7" fmla="*/ 4170 h 253327"/>
                <a:gd name="connsiteX8" fmla="*/ 1031687 w 2251671"/>
                <a:gd name="connsiteY8" fmla="*/ 151490 h 253327"/>
                <a:gd name="connsiteX9" fmla="*/ 452567 w 2251671"/>
                <a:gd name="connsiteY9" fmla="*/ 171810 h 253327"/>
                <a:gd name="connsiteX10" fmla="*/ 86807 w 2251671"/>
                <a:gd name="connsiteY10" fmla="*/ 166730 h 253327"/>
                <a:gd name="connsiteX11" fmla="*/ 5527 w 2251671"/>
                <a:gd name="connsiteY11" fmla="*/ 90530 h 25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51671" h="253327">
                  <a:moveTo>
                    <a:pt x="5527" y="90530"/>
                  </a:moveTo>
                  <a:cubicBezTo>
                    <a:pt x="24154" y="93070"/>
                    <a:pt x="83420" y="154877"/>
                    <a:pt x="198567" y="181970"/>
                  </a:cubicBezTo>
                  <a:cubicBezTo>
                    <a:pt x="313714" y="209063"/>
                    <a:pt x="527074" y="250550"/>
                    <a:pt x="696407" y="253090"/>
                  </a:cubicBezTo>
                  <a:cubicBezTo>
                    <a:pt x="865740" y="255630"/>
                    <a:pt x="1051160" y="237850"/>
                    <a:pt x="1214567" y="197210"/>
                  </a:cubicBezTo>
                  <a:cubicBezTo>
                    <a:pt x="1377974" y="156570"/>
                    <a:pt x="1548154" y="36343"/>
                    <a:pt x="1676847" y="9250"/>
                  </a:cubicBezTo>
                  <a:cubicBezTo>
                    <a:pt x="1805540" y="-17843"/>
                    <a:pt x="1892747" y="21950"/>
                    <a:pt x="1986727" y="34650"/>
                  </a:cubicBezTo>
                  <a:cubicBezTo>
                    <a:pt x="2080707" y="47350"/>
                    <a:pt x="2303380" y="90530"/>
                    <a:pt x="2240727" y="85450"/>
                  </a:cubicBezTo>
                  <a:cubicBezTo>
                    <a:pt x="2178074" y="80370"/>
                    <a:pt x="1812314" y="-6837"/>
                    <a:pt x="1610807" y="4170"/>
                  </a:cubicBezTo>
                  <a:cubicBezTo>
                    <a:pt x="1409300" y="15177"/>
                    <a:pt x="1224727" y="123550"/>
                    <a:pt x="1031687" y="151490"/>
                  </a:cubicBezTo>
                  <a:cubicBezTo>
                    <a:pt x="838647" y="179430"/>
                    <a:pt x="452567" y="171810"/>
                    <a:pt x="452567" y="171810"/>
                  </a:cubicBezTo>
                  <a:lnTo>
                    <a:pt x="86807" y="166730"/>
                  </a:lnTo>
                  <a:cubicBezTo>
                    <a:pt x="15687" y="159957"/>
                    <a:pt x="-13100" y="87990"/>
                    <a:pt x="5527" y="905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94FFF3B5-4F7E-460D-9C57-80C2058EF720}"/>
                </a:ext>
              </a:extLst>
            </p:cNvPr>
            <p:cNvSpPr/>
            <p:nvPr/>
          </p:nvSpPr>
          <p:spPr>
            <a:xfrm>
              <a:off x="2280842" y="8505586"/>
              <a:ext cx="1768110" cy="1111088"/>
            </a:xfrm>
            <a:custGeom>
              <a:avLst/>
              <a:gdLst>
                <a:gd name="connsiteX0" fmla="*/ 35638 w 1768110"/>
                <a:gd name="connsiteY0" fmla="*/ 3414 h 1111088"/>
                <a:gd name="connsiteX1" fmla="*/ 78 w 1768110"/>
                <a:gd name="connsiteY1" fmla="*/ 110094 h 1111088"/>
                <a:gd name="connsiteX2" fmla="*/ 45798 w 1768110"/>
                <a:gd name="connsiteY2" fmla="*/ 145654 h 1111088"/>
                <a:gd name="connsiteX3" fmla="*/ 61038 w 1768110"/>
                <a:gd name="connsiteY3" fmla="*/ 277734 h 1111088"/>
                <a:gd name="connsiteX4" fmla="*/ 66118 w 1768110"/>
                <a:gd name="connsiteY4" fmla="*/ 318374 h 1111088"/>
                <a:gd name="connsiteX5" fmla="*/ 172798 w 1768110"/>
                <a:gd name="connsiteY5" fmla="*/ 374254 h 1111088"/>
                <a:gd name="connsiteX6" fmla="*/ 457278 w 1768110"/>
                <a:gd name="connsiteY6" fmla="*/ 496174 h 1111088"/>
                <a:gd name="connsiteX7" fmla="*/ 726518 w 1768110"/>
                <a:gd name="connsiteY7" fmla="*/ 607934 h 1111088"/>
                <a:gd name="connsiteX8" fmla="*/ 883998 w 1768110"/>
                <a:gd name="connsiteY8" fmla="*/ 714614 h 1111088"/>
                <a:gd name="connsiteX9" fmla="*/ 1117678 w 1768110"/>
                <a:gd name="connsiteY9" fmla="*/ 907654 h 1111088"/>
                <a:gd name="connsiteX10" fmla="*/ 1290398 w 1768110"/>
                <a:gd name="connsiteY10" fmla="*/ 1105774 h 1111088"/>
                <a:gd name="connsiteX11" fmla="*/ 1473278 w 1768110"/>
                <a:gd name="connsiteY11" fmla="*/ 1029574 h 1111088"/>
                <a:gd name="connsiteX12" fmla="*/ 1696798 w 1768110"/>
                <a:gd name="connsiteY12" fmla="*/ 770494 h 1111088"/>
                <a:gd name="connsiteX13" fmla="*/ 1762838 w 1768110"/>
                <a:gd name="connsiteY13" fmla="*/ 643494 h 1111088"/>
                <a:gd name="connsiteX14" fmla="*/ 1579958 w 1768110"/>
                <a:gd name="connsiteY14" fmla="*/ 836534 h 1111088"/>
                <a:gd name="connsiteX15" fmla="*/ 1188798 w 1768110"/>
                <a:gd name="connsiteY15" fmla="*/ 933054 h 1111088"/>
                <a:gd name="connsiteX16" fmla="*/ 609678 w 1768110"/>
                <a:gd name="connsiteY16" fmla="*/ 557134 h 1111088"/>
                <a:gd name="connsiteX17" fmla="*/ 132158 w 1768110"/>
                <a:gd name="connsiteY17" fmla="*/ 359014 h 1111088"/>
                <a:gd name="connsiteX18" fmla="*/ 66118 w 1768110"/>
                <a:gd name="connsiteY18" fmla="*/ 252334 h 1111088"/>
                <a:gd name="connsiteX19" fmla="*/ 35638 w 1768110"/>
                <a:gd name="connsiteY19" fmla="*/ 3414 h 1111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768110" h="1111088">
                  <a:moveTo>
                    <a:pt x="35638" y="3414"/>
                  </a:moveTo>
                  <a:cubicBezTo>
                    <a:pt x="24631" y="-20293"/>
                    <a:pt x="-1615" y="86387"/>
                    <a:pt x="78" y="110094"/>
                  </a:cubicBezTo>
                  <a:cubicBezTo>
                    <a:pt x="1771" y="133801"/>
                    <a:pt x="35638" y="117714"/>
                    <a:pt x="45798" y="145654"/>
                  </a:cubicBezTo>
                  <a:cubicBezTo>
                    <a:pt x="55958" y="173594"/>
                    <a:pt x="57651" y="248947"/>
                    <a:pt x="61038" y="277734"/>
                  </a:cubicBezTo>
                  <a:cubicBezTo>
                    <a:pt x="64425" y="306521"/>
                    <a:pt x="47491" y="302287"/>
                    <a:pt x="66118" y="318374"/>
                  </a:cubicBezTo>
                  <a:cubicBezTo>
                    <a:pt x="84745" y="334461"/>
                    <a:pt x="107605" y="344621"/>
                    <a:pt x="172798" y="374254"/>
                  </a:cubicBezTo>
                  <a:cubicBezTo>
                    <a:pt x="237991" y="403887"/>
                    <a:pt x="457278" y="496174"/>
                    <a:pt x="457278" y="496174"/>
                  </a:cubicBezTo>
                  <a:cubicBezTo>
                    <a:pt x="549565" y="535121"/>
                    <a:pt x="655398" y="571527"/>
                    <a:pt x="726518" y="607934"/>
                  </a:cubicBezTo>
                  <a:cubicBezTo>
                    <a:pt x="797638" y="644341"/>
                    <a:pt x="818805" y="664661"/>
                    <a:pt x="883998" y="714614"/>
                  </a:cubicBezTo>
                  <a:cubicBezTo>
                    <a:pt x="949191" y="764567"/>
                    <a:pt x="1049945" y="842461"/>
                    <a:pt x="1117678" y="907654"/>
                  </a:cubicBezTo>
                  <a:cubicBezTo>
                    <a:pt x="1185411" y="972847"/>
                    <a:pt x="1231131" y="1085454"/>
                    <a:pt x="1290398" y="1105774"/>
                  </a:cubicBezTo>
                  <a:cubicBezTo>
                    <a:pt x="1349665" y="1126094"/>
                    <a:pt x="1405545" y="1085454"/>
                    <a:pt x="1473278" y="1029574"/>
                  </a:cubicBezTo>
                  <a:cubicBezTo>
                    <a:pt x="1541011" y="973694"/>
                    <a:pt x="1648538" y="834841"/>
                    <a:pt x="1696798" y="770494"/>
                  </a:cubicBezTo>
                  <a:cubicBezTo>
                    <a:pt x="1745058" y="706147"/>
                    <a:pt x="1782311" y="632487"/>
                    <a:pt x="1762838" y="643494"/>
                  </a:cubicBezTo>
                  <a:cubicBezTo>
                    <a:pt x="1743365" y="654501"/>
                    <a:pt x="1675631" y="788274"/>
                    <a:pt x="1579958" y="836534"/>
                  </a:cubicBezTo>
                  <a:cubicBezTo>
                    <a:pt x="1484285" y="884794"/>
                    <a:pt x="1350511" y="979621"/>
                    <a:pt x="1188798" y="933054"/>
                  </a:cubicBezTo>
                  <a:cubicBezTo>
                    <a:pt x="1027085" y="886487"/>
                    <a:pt x="785785" y="652807"/>
                    <a:pt x="609678" y="557134"/>
                  </a:cubicBezTo>
                  <a:cubicBezTo>
                    <a:pt x="433571" y="461461"/>
                    <a:pt x="222751" y="409814"/>
                    <a:pt x="132158" y="359014"/>
                  </a:cubicBezTo>
                  <a:cubicBezTo>
                    <a:pt x="41565" y="308214"/>
                    <a:pt x="78818" y="311601"/>
                    <a:pt x="66118" y="252334"/>
                  </a:cubicBezTo>
                  <a:cubicBezTo>
                    <a:pt x="53418" y="193067"/>
                    <a:pt x="46645" y="27121"/>
                    <a:pt x="35638" y="34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FB4F72EA-5022-4F92-8B83-4A615AB0E7C2}"/>
                </a:ext>
              </a:extLst>
            </p:cNvPr>
            <p:cNvSpPr/>
            <p:nvPr/>
          </p:nvSpPr>
          <p:spPr>
            <a:xfrm>
              <a:off x="2290515" y="8524202"/>
              <a:ext cx="783631" cy="539605"/>
            </a:xfrm>
            <a:custGeom>
              <a:avLst/>
              <a:gdLst>
                <a:gd name="connsiteX0" fmla="*/ 71685 w 783631"/>
                <a:gd name="connsiteY0" fmla="*/ 38 h 539605"/>
                <a:gd name="connsiteX1" fmla="*/ 132645 w 783631"/>
                <a:gd name="connsiteY1" fmla="*/ 309918 h 539605"/>
                <a:gd name="connsiteX2" fmla="*/ 467925 w 783631"/>
                <a:gd name="connsiteY2" fmla="*/ 457238 h 539605"/>
                <a:gd name="connsiteX3" fmla="*/ 782885 w 783631"/>
                <a:gd name="connsiteY3" fmla="*/ 538518 h 539605"/>
                <a:gd name="connsiteX4" fmla="*/ 376485 w 783631"/>
                <a:gd name="connsiteY4" fmla="*/ 497878 h 539605"/>
                <a:gd name="connsiteX5" fmla="*/ 71685 w 783631"/>
                <a:gd name="connsiteY5" fmla="*/ 411518 h 539605"/>
                <a:gd name="connsiteX6" fmla="*/ 565 w 783631"/>
                <a:gd name="connsiteY6" fmla="*/ 289598 h 539605"/>
                <a:gd name="connsiteX7" fmla="*/ 71685 w 783631"/>
                <a:gd name="connsiteY7" fmla="*/ 38 h 53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631" h="539605">
                  <a:moveTo>
                    <a:pt x="71685" y="38"/>
                  </a:moveTo>
                  <a:cubicBezTo>
                    <a:pt x="93698" y="3425"/>
                    <a:pt x="66605" y="233718"/>
                    <a:pt x="132645" y="309918"/>
                  </a:cubicBezTo>
                  <a:cubicBezTo>
                    <a:pt x="198685" y="386118"/>
                    <a:pt x="359552" y="419138"/>
                    <a:pt x="467925" y="457238"/>
                  </a:cubicBezTo>
                  <a:cubicBezTo>
                    <a:pt x="576298" y="495338"/>
                    <a:pt x="798125" y="531745"/>
                    <a:pt x="782885" y="538518"/>
                  </a:cubicBezTo>
                  <a:cubicBezTo>
                    <a:pt x="767645" y="545291"/>
                    <a:pt x="495018" y="519045"/>
                    <a:pt x="376485" y="497878"/>
                  </a:cubicBezTo>
                  <a:cubicBezTo>
                    <a:pt x="257952" y="476711"/>
                    <a:pt x="134338" y="446231"/>
                    <a:pt x="71685" y="411518"/>
                  </a:cubicBezTo>
                  <a:cubicBezTo>
                    <a:pt x="9032" y="376805"/>
                    <a:pt x="7338" y="360718"/>
                    <a:pt x="565" y="289598"/>
                  </a:cubicBezTo>
                  <a:cubicBezTo>
                    <a:pt x="-6208" y="218478"/>
                    <a:pt x="49672" y="-3349"/>
                    <a:pt x="71685" y="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C61E021A-DD86-4F80-A1B5-99EF8DBDDC22}"/>
                </a:ext>
              </a:extLst>
            </p:cNvPr>
            <p:cNvSpPr/>
            <p:nvPr/>
          </p:nvSpPr>
          <p:spPr>
            <a:xfrm>
              <a:off x="2409948" y="8613986"/>
              <a:ext cx="986761" cy="179912"/>
            </a:xfrm>
            <a:custGeom>
              <a:avLst/>
              <a:gdLst>
                <a:gd name="connsiteX0" fmla="*/ 8132 w 986761"/>
                <a:gd name="connsiteY0" fmla="*/ 1694 h 179912"/>
                <a:gd name="connsiteX1" fmla="*/ 272292 w 986761"/>
                <a:gd name="connsiteY1" fmla="*/ 174414 h 179912"/>
                <a:gd name="connsiteX2" fmla="*/ 973332 w 986761"/>
                <a:gd name="connsiteY2" fmla="*/ 57574 h 179912"/>
                <a:gd name="connsiteX3" fmla="*/ 719332 w 986761"/>
                <a:gd name="connsiteY3" fmla="*/ 179494 h 179912"/>
                <a:gd name="connsiteX4" fmla="*/ 541532 w 986761"/>
                <a:gd name="connsiteY4" fmla="*/ 93134 h 179912"/>
                <a:gd name="connsiteX5" fmla="*/ 8132 w 986761"/>
                <a:gd name="connsiteY5" fmla="*/ 1694 h 17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6761" h="179912">
                  <a:moveTo>
                    <a:pt x="8132" y="1694"/>
                  </a:moveTo>
                  <a:cubicBezTo>
                    <a:pt x="-36741" y="15241"/>
                    <a:pt x="111425" y="165101"/>
                    <a:pt x="272292" y="174414"/>
                  </a:cubicBezTo>
                  <a:cubicBezTo>
                    <a:pt x="433159" y="183727"/>
                    <a:pt x="898825" y="56727"/>
                    <a:pt x="973332" y="57574"/>
                  </a:cubicBezTo>
                  <a:cubicBezTo>
                    <a:pt x="1047839" y="58421"/>
                    <a:pt x="791299" y="173567"/>
                    <a:pt x="719332" y="179494"/>
                  </a:cubicBezTo>
                  <a:cubicBezTo>
                    <a:pt x="647365" y="185421"/>
                    <a:pt x="658372" y="127001"/>
                    <a:pt x="541532" y="93134"/>
                  </a:cubicBezTo>
                  <a:cubicBezTo>
                    <a:pt x="424692" y="59267"/>
                    <a:pt x="53005" y="-11853"/>
                    <a:pt x="8132" y="16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E18BB242-4862-4201-ABF4-8BAA3B6E7F9D}"/>
                </a:ext>
              </a:extLst>
            </p:cNvPr>
            <p:cNvSpPr/>
            <p:nvPr/>
          </p:nvSpPr>
          <p:spPr>
            <a:xfrm>
              <a:off x="2458530" y="8752634"/>
              <a:ext cx="279621" cy="152775"/>
            </a:xfrm>
            <a:custGeom>
              <a:avLst/>
              <a:gdLst>
                <a:gd name="connsiteX0" fmla="*/ 190 w 279621"/>
                <a:gd name="connsiteY0" fmla="*/ 206 h 152775"/>
                <a:gd name="connsiteX1" fmla="*/ 81470 w 279621"/>
                <a:gd name="connsiteY1" fmla="*/ 61166 h 152775"/>
                <a:gd name="connsiteX2" fmla="*/ 279590 w 279621"/>
                <a:gd name="connsiteY2" fmla="*/ 152606 h 152775"/>
                <a:gd name="connsiteX3" fmla="*/ 66230 w 279621"/>
                <a:gd name="connsiteY3" fmla="*/ 81486 h 152775"/>
                <a:gd name="connsiteX4" fmla="*/ 190 w 279621"/>
                <a:gd name="connsiteY4" fmla="*/ 206 h 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621" h="152775">
                  <a:moveTo>
                    <a:pt x="190" y="206"/>
                  </a:moveTo>
                  <a:cubicBezTo>
                    <a:pt x="2730" y="-3181"/>
                    <a:pt x="34903" y="35766"/>
                    <a:pt x="81470" y="61166"/>
                  </a:cubicBezTo>
                  <a:cubicBezTo>
                    <a:pt x="128037" y="86566"/>
                    <a:pt x="282130" y="149219"/>
                    <a:pt x="279590" y="152606"/>
                  </a:cubicBezTo>
                  <a:cubicBezTo>
                    <a:pt x="277050" y="155993"/>
                    <a:pt x="111950" y="107733"/>
                    <a:pt x="66230" y="81486"/>
                  </a:cubicBezTo>
                  <a:cubicBezTo>
                    <a:pt x="20510" y="55239"/>
                    <a:pt x="-2350" y="3593"/>
                    <a:pt x="190" y="2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321AF378-E7D8-467F-8F92-6C42272D2693}"/>
                </a:ext>
              </a:extLst>
            </p:cNvPr>
            <p:cNvSpPr/>
            <p:nvPr/>
          </p:nvSpPr>
          <p:spPr>
            <a:xfrm>
              <a:off x="2876343" y="8426286"/>
              <a:ext cx="1585972" cy="524190"/>
            </a:xfrm>
            <a:custGeom>
              <a:avLst/>
              <a:gdLst>
                <a:gd name="connsiteX0" fmla="*/ 14177 w 1585972"/>
                <a:gd name="connsiteY0" fmla="*/ 443394 h 524190"/>
                <a:gd name="connsiteX1" fmla="*/ 125937 w 1585972"/>
                <a:gd name="connsiteY1" fmla="*/ 453554 h 524190"/>
                <a:gd name="connsiteX2" fmla="*/ 506937 w 1585972"/>
                <a:gd name="connsiteY2" fmla="*/ 367194 h 524190"/>
                <a:gd name="connsiteX3" fmla="*/ 776177 w 1585972"/>
                <a:gd name="connsiteY3" fmla="*/ 169074 h 524190"/>
                <a:gd name="connsiteX4" fmla="*/ 1187657 w 1585972"/>
                <a:gd name="connsiteY4" fmla="*/ 6514 h 524190"/>
                <a:gd name="connsiteX5" fmla="*/ 1583897 w 1585972"/>
                <a:gd name="connsiteY5" fmla="*/ 36994 h 524190"/>
                <a:gd name="connsiteX6" fmla="*/ 1340057 w 1585972"/>
                <a:gd name="connsiteY6" fmla="*/ 82714 h 524190"/>
                <a:gd name="connsiteX7" fmla="*/ 1258777 w 1585972"/>
                <a:gd name="connsiteY7" fmla="*/ 209714 h 524190"/>
                <a:gd name="connsiteX8" fmla="*/ 943817 w 1585972"/>
                <a:gd name="connsiteY8" fmla="*/ 275754 h 524190"/>
                <a:gd name="connsiteX9" fmla="*/ 689817 w 1585972"/>
                <a:gd name="connsiteY9" fmla="*/ 494194 h 524190"/>
                <a:gd name="connsiteX10" fmla="*/ 405337 w 1585972"/>
                <a:gd name="connsiteY10" fmla="*/ 519594 h 524190"/>
                <a:gd name="connsiteX11" fmla="*/ 14177 w 1585972"/>
                <a:gd name="connsiteY11" fmla="*/ 443394 h 52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5972" h="524190">
                  <a:moveTo>
                    <a:pt x="14177" y="443394"/>
                  </a:moveTo>
                  <a:cubicBezTo>
                    <a:pt x="-32390" y="432387"/>
                    <a:pt x="43810" y="466254"/>
                    <a:pt x="125937" y="453554"/>
                  </a:cubicBezTo>
                  <a:cubicBezTo>
                    <a:pt x="208064" y="440854"/>
                    <a:pt x="398564" y="414607"/>
                    <a:pt x="506937" y="367194"/>
                  </a:cubicBezTo>
                  <a:cubicBezTo>
                    <a:pt x="615310" y="319781"/>
                    <a:pt x="662724" y="229187"/>
                    <a:pt x="776177" y="169074"/>
                  </a:cubicBezTo>
                  <a:cubicBezTo>
                    <a:pt x="889630" y="108961"/>
                    <a:pt x="1053037" y="28527"/>
                    <a:pt x="1187657" y="6514"/>
                  </a:cubicBezTo>
                  <a:cubicBezTo>
                    <a:pt x="1322277" y="-15499"/>
                    <a:pt x="1558497" y="24294"/>
                    <a:pt x="1583897" y="36994"/>
                  </a:cubicBezTo>
                  <a:cubicBezTo>
                    <a:pt x="1609297" y="49694"/>
                    <a:pt x="1394244" y="53927"/>
                    <a:pt x="1340057" y="82714"/>
                  </a:cubicBezTo>
                  <a:cubicBezTo>
                    <a:pt x="1285870" y="111501"/>
                    <a:pt x="1324817" y="177541"/>
                    <a:pt x="1258777" y="209714"/>
                  </a:cubicBezTo>
                  <a:cubicBezTo>
                    <a:pt x="1192737" y="241887"/>
                    <a:pt x="1038644" y="228341"/>
                    <a:pt x="943817" y="275754"/>
                  </a:cubicBezTo>
                  <a:cubicBezTo>
                    <a:pt x="848990" y="323167"/>
                    <a:pt x="779564" y="453554"/>
                    <a:pt x="689817" y="494194"/>
                  </a:cubicBezTo>
                  <a:cubicBezTo>
                    <a:pt x="600070" y="534834"/>
                    <a:pt x="516250" y="523827"/>
                    <a:pt x="405337" y="519594"/>
                  </a:cubicBezTo>
                  <a:cubicBezTo>
                    <a:pt x="294424" y="515361"/>
                    <a:pt x="60744" y="454401"/>
                    <a:pt x="14177" y="4433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19668E1B-FB7A-4E59-B1BE-DEDB5A8FBAFF}"/>
                </a:ext>
              </a:extLst>
            </p:cNvPr>
            <p:cNvSpPr/>
            <p:nvPr/>
          </p:nvSpPr>
          <p:spPr>
            <a:xfrm>
              <a:off x="3537052" y="8511031"/>
              <a:ext cx="814871" cy="607987"/>
            </a:xfrm>
            <a:custGeom>
              <a:avLst/>
              <a:gdLst>
                <a:gd name="connsiteX0" fmla="*/ 806348 w 814871"/>
                <a:gd name="connsiteY0" fmla="*/ 3049 h 607987"/>
                <a:gd name="connsiteX1" fmla="*/ 725068 w 814871"/>
                <a:gd name="connsiteY1" fmla="*/ 38609 h 607987"/>
                <a:gd name="connsiteX2" fmla="*/ 379628 w 814871"/>
                <a:gd name="connsiteY2" fmla="*/ 257049 h 607987"/>
                <a:gd name="connsiteX3" fmla="*/ 79908 w 814871"/>
                <a:gd name="connsiteY3" fmla="*/ 505969 h 607987"/>
                <a:gd name="connsiteX4" fmla="*/ 3708 w 814871"/>
                <a:gd name="connsiteY4" fmla="*/ 597409 h 607987"/>
                <a:gd name="connsiteX5" fmla="*/ 166268 w 814871"/>
                <a:gd name="connsiteY5" fmla="*/ 277369 h 607987"/>
                <a:gd name="connsiteX6" fmla="*/ 567588 w 814871"/>
                <a:gd name="connsiteY6" fmla="*/ 33529 h 607987"/>
                <a:gd name="connsiteX7" fmla="*/ 806348 w 814871"/>
                <a:gd name="connsiteY7" fmla="*/ 3049 h 6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4871" h="607987">
                  <a:moveTo>
                    <a:pt x="806348" y="3049"/>
                  </a:moveTo>
                  <a:cubicBezTo>
                    <a:pt x="832595" y="3896"/>
                    <a:pt x="796188" y="-3724"/>
                    <a:pt x="725068" y="38609"/>
                  </a:cubicBezTo>
                  <a:cubicBezTo>
                    <a:pt x="653948" y="80942"/>
                    <a:pt x="487155" y="179156"/>
                    <a:pt x="379628" y="257049"/>
                  </a:cubicBezTo>
                  <a:cubicBezTo>
                    <a:pt x="272101" y="334942"/>
                    <a:pt x="142561" y="449242"/>
                    <a:pt x="79908" y="505969"/>
                  </a:cubicBezTo>
                  <a:cubicBezTo>
                    <a:pt x="17255" y="562696"/>
                    <a:pt x="-10685" y="635509"/>
                    <a:pt x="3708" y="597409"/>
                  </a:cubicBezTo>
                  <a:cubicBezTo>
                    <a:pt x="18101" y="559309"/>
                    <a:pt x="72288" y="371349"/>
                    <a:pt x="166268" y="277369"/>
                  </a:cubicBezTo>
                  <a:cubicBezTo>
                    <a:pt x="260248" y="183389"/>
                    <a:pt x="458368" y="80096"/>
                    <a:pt x="567588" y="33529"/>
                  </a:cubicBezTo>
                  <a:cubicBezTo>
                    <a:pt x="676808" y="-13038"/>
                    <a:pt x="780101" y="2202"/>
                    <a:pt x="806348" y="30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ABA9ECBA-5EF3-4593-9965-64748D94BC33}"/>
                </a:ext>
              </a:extLst>
            </p:cNvPr>
            <p:cNvSpPr/>
            <p:nvPr/>
          </p:nvSpPr>
          <p:spPr>
            <a:xfrm>
              <a:off x="3543525" y="8533832"/>
              <a:ext cx="683036" cy="274477"/>
            </a:xfrm>
            <a:custGeom>
              <a:avLst/>
              <a:gdLst>
                <a:gd name="connsiteX0" fmla="*/ 606835 w 683036"/>
                <a:gd name="connsiteY0" fmla="*/ 20888 h 274477"/>
                <a:gd name="connsiteX1" fmla="*/ 220755 w 683036"/>
                <a:gd name="connsiteY1" fmla="*/ 239328 h 274477"/>
                <a:gd name="connsiteX2" fmla="*/ 2315 w 683036"/>
                <a:gd name="connsiteY2" fmla="*/ 264728 h 274477"/>
                <a:gd name="connsiteX3" fmla="*/ 352835 w 683036"/>
                <a:gd name="connsiteY3" fmla="*/ 142808 h 274477"/>
                <a:gd name="connsiteX4" fmla="*/ 662715 w 683036"/>
                <a:gd name="connsiteY4" fmla="*/ 20888 h 274477"/>
                <a:gd name="connsiteX5" fmla="*/ 606835 w 683036"/>
                <a:gd name="connsiteY5" fmla="*/ 20888 h 27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3036" h="274477">
                  <a:moveTo>
                    <a:pt x="606835" y="20888"/>
                  </a:moveTo>
                  <a:cubicBezTo>
                    <a:pt x="533175" y="57295"/>
                    <a:pt x="321508" y="198688"/>
                    <a:pt x="220755" y="239328"/>
                  </a:cubicBezTo>
                  <a:cubicBezTo>
                    <a:pt x="120002" y="279968"/>
                    <a:pt x="-19698" y="280815"/>
                    <a:pt x="2315" y="264728"/>
                  </a:cubicBezTo>
                  <a:cubicBezTo>
                    <a:pt x="24328" y="248641"/>
                    <a:pt x="242768" y="183448"/>
                    <a:pt x="352835" y="142808"/>
                  </a:cubicBezTo>
                  <a:cubicBezTo>
                    <a:pt x="462902" y="102168"/>
                    <a:pt x="621228" y="38668"/>
                    <a:pt x="662715" y="20888"/>
                  </a:cubicBezTo>
                  <a:cubicBezTo>
                    <a:pt x="704202" y="3108"/>
                    <a:pt x="680495" y="-15519"/>
                    <a:pt x="606835" y="208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C87412C1-C371-4612-90C0-5CA58BD35B5B}"/>
                </a:ext>
              </a:extLst>
            </p:cNvPr>
            <p:cNvSpPr/>
            <p:nvPr/>
          </p:nvSpPr>
          <p:spPr>
            <a:xfrm>
              <a:off x="2888412" y="8978045"/>
              <a:ext cx="582421" cy="205531"/>
            </a:xfrm>
            <a:custGeom>
              <a:avLst/>
              <a:gdLst>
                <a:gd name="connsiteX0" fmla="*/ 12268 w 582421"/>
                <a:gd name="connsiteY0" fmla="*/ 8475 h 205531"/>
                <a:gd name="connsiteX1" fmla="*/ 57988 w 582421"/>
                <a:gd name="connsiteY1" fmla="*/ 38955 h 205531"/>
                <a:gd name="connsiteX2" fmla="*/ 311988 w 582421"/>
                <a:gd name="connsiteY2" fmla="*/ 115155 h 205531"/>
                <a:gd name="connsiteX3" fmla="*/ 581228 w 582421"/>
                <a:gd name="connsiteY3" fmla="*/ 38955 h 205531"/>
                <a:gd name="connsiteX4" fmla="*/ 403428 w 582421"/>
                <a:gd name="connsiteY4" fmla="*/ 176115 h 205531"/>
                <a:gd name="connsiteX5" fmla="*/ 230708 w 582421"/>
                <a:gd name="connsiteY5" fmla="*/ 191355 h 205531"/>
                <a:gd name="connsiteX6" fmla="*/ 12268 w 582421"/>
                <a:gd name="connsiteY6" fmla="*/ 8475 h 20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2421" h="205531">
                  <a:moveTo>
                    <a:pt x="12268" y="8475"/>
                  </a:moveTo>
                  <a:cubicBezTo>
                    <a:pt x="-16519" y="-16925"/>
                    <a:pt x="8035" y="21175"/>
                    <a:pt x="57988" y="38955"/>
                  </a:cubicBezTo>
                  <a:cubicBezTo>
                    <a:pt x="107941" y="56735"/>
                    <a:pt x="224781" y="115155"/>
                    <a:pt x="311988" y="115155"/>
                  </a:cubicBezTo>
                  <a:cubicBezTo>
                    <a:pt x="399195" y="115155"/>
                    <a:pt x="565988" y="28795"/>
                    <a:pt x="581228" y="38955"/>
                  </a:cubicBezTo>
                  <a:cubicBezTo>
                    <a:pt x="596468" y="49115"/>
                    <a:pt x="461848" y="150715"/>
                    <a:pt x="403428" y="176115"/>
                  </a:cubicBezTo>
                  <a:cubicBezTo>
                    <a:pt x="345008" y="201515"/>
                    <a:pt x="292515" y="219295"/>
                    <a:pt x="230708" y="191355"/>
                  </a:cubicBezTo>
                  <a:cubicBezTo>
                    <a:pt x="168901" y="163415"/>
                    <a:pt x="41055" y="33875"/>
                    <a:pt x="12268" y="84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B4A9ECB9-949C-4EDD-9393-6B0F94496761}"/>
                </a:ext>
              </a:extLst>
            </p:cNvPr>
            <p:cNvSpPr/>
            <p:nvPr/>
          </p:nvSpPr>
          <p:spPr>
            <a:xfrm>
              <a:off x="3163543" y="9011879"/>
              <a:ext cx="597919" cy="385435"/>
            </a:xfrm>
            <a:custGeom>
              <a:avLst/>
              <a:gdLst>
                <a:gd name="connsiteX0" fmla="*/ 590577 w 597919"/>
                <a:gd name="connsiteY0" fmla="*/ 41 h 385435"/>
                <a:gd name="connsiteX1" fmla="*/ 311177 w 597919"/>
                <a:gd name="connsiteY1" fmla="*/ 228641 h 385435"/>
                <a:gd name="connsiteX2" fmla="*/ 107977 w 597919"/>
                <a:gd name="connsiteY2" fmla="*/ 172761 h 385435"/>
                <a:gd name="connsiteX3" fmla="*/ 6377 w 597919"/>
                <a:gd name="connsiteY3" fmla="*/ 91481 h 385435"/>
                <a:gd name="connsiteX4" fmla="*/ 285777 w 597919"/>
                <a:gd name="connsiteY4" fmla="*/ 381041 h 385435"/>
                <a:gd name="connsiteX5" fmla="*/ 499137 w 597919"/>
                <a:gd name="connsiteY5" fmla="*/ 248961 h 385435"/>
                <a:gd name="connsiteX6" fmla="*/ 590577 w 597919"/>
                <a:gd name="connsiteY6" fmla="*/ 41 h 385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919" h="385435">
                  <a:moveTo>
                    <a:pt x="590577" y="41"/>
                  </a:moveTo>
                  <a:cubicBezTo>
                    <a:pt x="559250" y="-3346"/>
                    <a:pt x="391610" y="199854"/>
                    <a:pt x="311177" y="228641"/>
                  </a:cubicBezTo>
                  <a:cubicBezTo>
                    <a:pt x="230744" y="257428"/>
                    <a:pt x="158777" y="195621"/>
                    <a:pt x="107977" y="172761"/>
                  </a:cubicBezTo>
                  <a:cubicBezTo>
                    <a:pt x="57177" y="149901"/>
                    <a:pt x="-23256" y="56768"/>
                    <a:pt x="6377" y="91481"/>
                  </a:cubicBezTo>
                  <a:cubicBezTo>
                    <a:pt x="36010" y="126194"/>
                    <a:pt x="203650" y="354794"/>
                    <a:pt x="285777" y="381041"/>
                  </a:cubicBezTo>
                  <a:cubicBezTo>
                    <a:pt x="367904" y="407288"/>
                    <a:pt x="452570" y="309921"/>
                    <a:pt x="499137" y="248961"/>
                  </a:cubicBezTo>
                  <a:cubicBezTo>
                    <a:pt x="545704" y="188001"/>
                    <a:pt x="621904" y="3428"/>
                    <a:pt x="590577" y="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143744EE-1B93-442E-BD94-EF7A6EB6DA0A}"/>
                </a:ext>
              </a:extLst>
            </p:cNvPr>
            <p:cNvSpPr/>
            <p:nvPr/>
          </p:nvSpPr>
          <p:spPr>
            <a:xfrm>
              <a:off x="3561436" y="9260433"/>
              <a:ext cx="278155" cy="152363"/>
            </a:xfrm>
            <a:custGeom>
              <a:avLst/>
              <a:gdLst>
                <a:gd name="connsiteX0" fmla="*/ 228244 w 278155"/>
                <a:gd name="connsiteY0" fmla="*/ 407 h 152363"/>
                <a:gd name="connsiteX1" fmla="*/ 4724 w 278155"/>
                <a:gd name="connsiteY1" fmla="*/ 132487 h 152363"/>
                <a:gd name="connsiteX2" fmla="*/ 91084 w 278155"/>
                <a:gd name="connsiteY2" fmla="*/ 147727 h 152363"/>
                <a:gd name="connsiteX3" fmla="*/ 268884 w 278155"/>
                <a:gd name="connsiteY3" fmla="*/ 91847 h 152363"/>
                <a:gd name="connsiteX4" fmla="*/ 228244 w 278155"/>
                <a:gd name="connsiteY4" fmla="*/ 407 h 15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155" h="152363">
                  <a:moveTo>
                    <a:pt x="228244" y="407"/>
                  </a:moveTo>
                  <a:cubicBezTo>
                    <a:pt x="184217" y="7180"/>
                    <a:pt x="27584" y="107934"/>
                    <a:pt x="4724" y="132487"/>
                  </a:cubicBezTo>
                  <a:cubicBezTo>
                    <a:pt x="-18136" y="157040"/>
                    <a:pt x="47057" y="154500"/>
                    <a:pt x="91084" y="147727"/>
                  </a:cubicBezTo>
                  <a:cubicBezTo>
                    <a:pt x="135111" y="140954"/>
                    <a:pt x="246871" y="110474"/>
                    <a:pt x="268884" y="91847"/>
                  </a:cubicBezTo>
                  <a:cubicBezTo>
                    <a:pt x="290897" y="73220"/>
                    <a:pt x="272271" y="-6366"/>
                    <a:pt x="228244" y="4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6BAB540D-690D-42B2-B5DC-8755C94D602E}"/>
                </a:ext>
              </a:extLst>
            </p:cNvPr>
            <p:cNvSpPr/>
            <p:nvPr/>
          </p:nvSpPr>
          <p:spPr>
            <a:xfrm>
              <a:off x="1983082" y="8922212"/>
              <a:ext cx="544787" cy="2330079"/>
            </a:xfrm>
            <a:custGeom>
              <a:avLst/>
              <a:gdLst>
                <a:gd name="connsiteX0" fmla="*/ 493418 w 544787"/>
                <a:gd name="connsiteY0" fmla="*/ 12238 h 2330079"/>
                <a:gd name="connsiteX1" fmla="*/ 493418 w 544787"/>
                <a:gd name="connsiteY1" fmla="*/ 63038 h 2330079"/>
                <a:gd name="connsiteX2" fmla="*/ 480718 w 544787"/>
                <a:gd name="connsiteY2" fmla="*/ 405938 h 2330079"/>
                <a:gd name="connsiteX3" fmla="*/ 93368 w 544787"/>
                <a:gd name="connsiteY3" fmla="*/ 1790238 h 2330079"/>
                <a:gd name="connsiteX4" fmla="*/ 4468 w 544787"/>
                <a:gd name="connsiteY4" fmla="*/ 2329988 h 2330079"/>
                <a:gd name="connsiteX5" fmla="*/ 61618 w 544787"/>
                <a:gd name="connsiteY5" fmla="*/ 1758488 h 2330079"/>
                <a:gd name="connsiteX6" fmla="*/ 461668 w 544787"/>
                <a:gd name="connsiteY6" fmla="*/ 780588 h 2330079"/>
                <a:gd name="connsiteX7" fmla="*/ 544218 w 544787"/>
                <a:gd name="connsiteY7" fmla="*/ 209088 h 2330079"/>
                <a:gd name="connsiteX8" fmla="*/ 493418 w 544787"/>
                <a:gd name="connsiteY8" fmla="*/ 12238 h 233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4787" h="2330079">
                  <a:moveTo>
                    <a:pt x="493418" y="12238"/>
                  </a:moveTo>
                  <a:cubicBezTo>
                    <a:pt x="484951" y="-12104"/>
                    <a:pt x="495535" y="-2579"/>
                    <a:pt x="493418" y="63038"/>
                  </a:cubicBezTo>
                  <a:cubicBezTo>
                    <a:pt x="491301" y="128655"/>
                    <a:pt x="547393" y="118071"/>
                    <a:pt x="480718" y="405938"/>
                  </a:cubicBezTo>
                  <a:cubicBezTo>
                    <a:pt x="414043" y="693805"/>
                    <a:pt x="172743" y="1469563"/>
                    <a:pt x="93368" y="1790238"/>
                  </a:cubicBezTo>
                  <a:cubicBezTo>
                    <a:pt x="13993" y="2110913"/>
                    <a:pt x="9760" y="2335280"/>
                    <a:pt x="4468" y="2329988"/>
                  </a:cubicBezTo>
                  <a:cubicBezTo>
                    <a:pt x="-824" y="2324696"/>
                    <a:pt x="-14582" y="2016721"/>
                    <a:pt x="61618" y="1758488"/>
                  </a:cubicBezTo>
                  <a:cubicBezTo>
                    <a:pt x="137818" y="1500255"/>
                    <a:pt x="381235" y="1038821"/>
                    <a:pt x="461668" y="780588"/>
                  </a:cubicBezTo>
                  <a:cubicBezTo>
                    <a:pt x="542101" y="522355"/>
                    <a:pt x="537868" y="331855"/>
                    <a:pt x="544218" y="209088"/>
                  </a:cubicBezTo>
                  <a:cubicBezTo>
                    <a:pt x="550568" y="86321"/>
                    <a:pt x="501885" y="36580"/>
                    <a:pt x="493418" y="12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FC341656-9A2E-4301-BFE9-3F3C59D0EDD2}"/>
                </a:ext>
              </a:extLst>
            </p:cNvPr>
            <p:cNvSpPr/>
            <p:nvPr/>
          </p:nvSpPr>
          <p:spPr>
            <a:xfrm>
              <a:off x="968454" y="9222543"/>
              <a:ext cx="3102690" cy="3594436"/>
            </a:xfrm>
            <a:custGeom>
              <a:avLst/>
              <a:gdLst>
                <a:gd name="connsiteX0" fmla="*/ 3064531 w 3102690"/>
                <a:gd name="connsiteY0" fmla="*/ 56211 h 3594436"/>
                <a:gd name="connsiteX1" fmla="*/ 2910527 w 3102690"/>
                <a:gd name="connsiteY1" fmla="*/ 152463 h 3594436"/>
                <a:gd name="connsiteX2" fmla="*/ 1861373 w 3102690"/>
                <a:gd name="connsiteY2" fmla="*/ 1124615 h 3594436"/>
                <a:gd name="connsiteX3" fmla="*/ 908472 w 3102690"/>
                <a:gd name="connsiteY3" fmla="*/ 2154518 h 3594436"/>
                <a:gd name="connsiteX4" fmla="*/ 22948 w 3102690"/>
                <a:gd name="connsiteY4" fmla="*/ 3569432 h 3594436"/>
                <a:gd name="connsiteX5" fmla="*/ 369458 w 3102690"/>
                <a:gd name="connsiteY5" fmla="*/ 2953415 h 3594436"/>
                <a:gd name="connsiteX6" fmla="*/ 1524489 w 3102690"/>
                <a:gd name="connsiteY6" fmla="*/ 1634754 h 3594436"/>
                <a:gd name="connsiteX7" fmla="*/ 2458140 w 3102690"/>
                <a:gd name="connsiteY7" fmla="*/ 691478 h 3594436"/>
                <a:gd name="connsiteX8" fmla="*/ 3064531 w 3102690"/>
                <a:gd name="connsiteY8" fmla="*/ 56211 h 359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02690" h="3594436">
                  <a:moveTo>
                    <a:pt x="3064531" y="56211"/>
                  </a:moveTo>
                  <a:cubicBezTo>
                    <a:pt x="3139929" y="-33625"/>
                    <a:pt x="3111053" y="-25604"/>
                    <a:pt x="2910527" y="152463"/>
                  </a:cubicBezTo>
                  <a:cubicBezTo>
                    <a:pt x="2710001" y="330530"/>
                    <a:pt x="2195049" y="790939"/>
                    <a:pt x="1861373" y="1124615"/>
                  </a:cubicBezTo>
                  <a:cubicBezTo>
                    <a:pt x="1527697" y="1458291"/>
                    <a:pt x="1214876" y="1747049"/>
                    <a:pt x="908472" y="2154518"/>
                  </a:cubicBezTo>
                  <a:cubicBezTo>
                    <a:pt x="602068" y="2561988"/>
                    <a:pt x="112784" y="3436282"/>
                    <a:pt x="22948" y="3569432"/>
                  </a:cubicBezTo>
                  <a:cubicBezTo>
                    <a:pt x="-66888" y="3702582"/>
                    <a:pt x="119201" y="3275861"/>
                    <a:pt x="369458" y="2953415"/>
                  </a:cubicBezTo>
                  <a:cubicBezTo>
                    <a:pt x="619715" y="2630969"/>
                    <a:pt x="1176375" y="2011743"/>
                    <a:pt x="1524489" y="1634754"/>
                  </a:cubicBezTo>
                  <a:cubicBezTo>
                    <a:pt x="1872603" y="1257765"/>
                    <a:pt x="2206279" y="949756"/>
                    <a:pt x="2458140" y="691478"/>
                  </a:cubicBezTo>
                  <a:cubicBezTo>
                    <a:pt x="2710001" y="433200"/>
                    <a:pt x="2989133" y="146047"/>
                    <a:pt x="3064531" y="562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5C7891BC-84F9-4714-9519-3EE1D54978E6}"/>
                </a:ext>
              </a:extLst>
            </p:cNvPr>
            <p:cNvSpPr/>
            <p:nvPr/>
          </p:nvSpPr>
          <p:spPr>
            <a:xfrm>
              <a:off x="2421348" y="9615614"/>
              <a:ext cx="3013469" cy="3185590"/>
            </a:xfrm>
            <a:custGeom>
              <a:avLst/>
              <a:gdLst>
                <a:gd name="connsiteX0" fmla="*/ 3007300 w 3013469"/>
                <a:gd name="connsiteY0" fmla="*/ 24 h 3185590"/>
                <a:gd name="connsiteX1" fmla="*/ 2766669 w 3013469"/>
                <a:gd name="connsiteY1" fmla="*/ 693043 h 3185590"/>
                <a:gd name="connsiteX2" fmla="*/ 1563511 w 3013469"/>
                <a:gd name="connsiteY2" fmla="*/ 1617068 h 3185590"/>
                <a:gd name="connsiteX3" fmla="*/ 158223 w 3013469"/>
                <a:gd name="connsiteY3" fmla="*/ 3031982 h 3185590"/>
                <a:gd name="connsiteX4" fmla="*/ 33094 w 3013469"/>
                <a:gd name="connsiteY4" fmla="*/ 3147485 h 3185590"/>
                <a:gd name="connsiteX5" fmla="*/ 1101498 w 3013469"/>
                <a:gd name="connsiteY5" fmla="*/ 2204209 h 3185590"/>
                <a:gd name="connsiteX6" fmla="*/ 2641540 w 3013469"/>
                <a:gd name="connsiteY6" fmla="*/ 673792 h 3185590"/>
                <a:gd name="connsiteX7" fmla="*/ 3007300 w 3013469"/>
                <a:gd name="connsiteY7" fmla="*/ 24 h 318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13469" h="3185590">
                  <a:moveTo>
                    <a:pt x="3007300" y="24"/>
                  </a:moveTo>
                  <a:cubicBezTo>
                    <a:pt x="3028155" y="3232"/>
                    <a:pt x="3007301" y="423536"/>
                    <a:pt x="2766669" y="693043"/>
                  </a:cubicBezTo>
                  <a:cubicBezTo>
                    <a:pt x="2526037" y="962550"/>
                    <a:pt x="1998252" y="1227245"/>
                    <a:pt x="1563511" y="1617068"/>
                  </a:cubicBezTo>
                  <a:cubicBezTo>
                    <a:pt x="1128770" y="2006891"/>
                    <a:pt x="413292" y="2776913"/>
                    <a:pt x="158223" y="3031982"/>
                  </a:cubicBezTo>
                  <a:cubicBezTo>
                    <a:pt x="-96846" y="3287051"/>
                    <a:pt x="33094" y="3147485"/>
                    <a:pt x="33094" y="3147485"/>
                  </a:cubicBezTo>
                  <a:cubicBezTo>
                    <a:pt x="190306" y="3009523"/>
                    <a:pt x="666757" y="2616491"/>
                    <a:pt x="1101498" y="2204209"/>
                  </a:cubicBezTo>
                  <a:cubicBezTo>
                    <a:pt x="1536239" y="1791927"/>
                    <a:pt x="2323906" y="1042760"/>
                    <a:pt x="2641540" y="673792"/>
                  </a:cubicBezTo>
                  <a:cubicBezTo>
                    <a:pt x="2959174" y="304824"/>
                    <a:pt x="2986445" y="-3184"/>
                    <a:pt x="3007300" y="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8C20FD41-DA79-48DB-922A-67E1DEC08974}"/>
                </a:ext>
              </a:extLst>
            </p:cNvPr>
            <p:cNvSpPr/>
            <p:nvPr/>
          </p:nvSpPr>
          <p:spPr>
            <a:xfrm>
              <a:off x="4216277" y="5247595"/>
              <a:ext cx="1057205" cy="292796"/>
            </a:xfrm>
            <a:custGeom>
              <a:avLst/>
              <a:gdLst>
                <a:gd name="connsiteX0" fmla="*/ 1056763 w 1057205"/>
                <a:gd name="connsiteY0" fmla="*/ 45 h 292796"/>
                <a:gd name="connsiteX1" fmla="*/ 772283 w 1057205"/>
                <a:gd name="connsiteY1" fmla="*/ 137205 h 292796"/>
                <a:gd name="connsiteX2" fmla="*/ 467483 w 1057205"/>
                <a:gd name="connsiteY2" fmla="*/ 208325 h 292796"/>
                <a:gd name="connsiteX3" fmla="*/ 123 w 1057205"/>
                <a:gd name="connsiteY3" fmla="*/ 289605 h 292796"/>
                <a:gd name="connsiteX4" fmla="*/ 513203 w 1057205"/>
                <a:gd name="connsiteY4" fmla="*/ 264205 h 292796"/>
                <a:gd name="connsiteX5" fmla="*/ 706243 w 1057205"/>
                <a:gd name="connsiteY5" fmla="*/ 152445 h 292796"/>
                <a:gd name="connsiteX6" fmla="*/ 1056763 w 1057205"/>
                <a:gd name="connsiteY6" fmla="*/ 45 h 29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7205" h="292796">
                  <a:moveTo>
                    <a:pt x="1056763" y="45"/>
                  </a:moveTo>
                  <a:cubicBezTo>
                    <a:pt x="1067770" y="-2495"/>
                    <a:pt x="870496" y="102492"/>
                    <a:pt x="772283" y="137205"/>
                  </a:cubicBezTo>
                  <a:cubicBezTo>
                    <a:pt x="674070" y="171918"/>
                    <a:pt x="596176" y="182925"/>
                    <a:pt x="467483" y="208325"/>
                  </a:cubicBezTo>
                  <a:cubicBezTo>
                    <a:pt x="338790" y="233725"/>
                    <a:pt x="-7497" y="280292"/>
                    <a:pt x="123" y="289605"/>
                  </a:cubicBezTo>
                  <a:cubicBezTo>
                    <a:pt x="7743" y="298918"/>
                    <a:pt x="395516" y="287065"/>
                    <a:pt x="513203" y="264205"/>
                  </a:cubicBezTo>
                  <a:cubicBezTo>
                    <a:pt x="630890" y="241345"/>
                    <a:pt x="608876" y="194778"/>
                    <a:pt x="706243" y="152445"/>
                  </a:cubicBezTo>
                  <a:lnTo>
                    <a:pt x="1056763" y="4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639ED563-2B43-4444-8EF8-2E6E52225C5C}"/>
                </a:ext>
              </a:extLst>
            </p:cNvPr>
            <p:cNvSpPr/>
            <p:nvPr/>
          </p:nvSpPr>
          <p:spPr>
            <a:xfrm>
              <a:off x="4428020" y="5008310"/>
              <a:ext cx="797386" cy="417877"/>
            </a:xfrm>
            <a:custGeom>
              <a:avLst/>
              <a:gdLst>
                <a:gd name="connsiteX0" fmla="*/ 789140 w 797386"/>
                <a:gd name="connsiteY0" fmla="*/ 244410 h 417877"/>
                <a:gd name="connsiteX1" fmla="*/ 753580 w 797386"/>
                <a:gd name="connsiteY1" fmla="*/ 193610 h 417877"/>
                <a:gd name="connsiteX2" fmla="*/ 464020 w 797386"/>
                <a:gd name="connsiteY2" fmla="*/ 5650 h 417877"/>
                <a:gd name="connsiteX3" fmla="*/ 352260 w 797386"/>
                <a:gd name="connsiteY3" fmla="*/ 81850 h 417877"/>
                <a:gd name="connsiteX4" fmla="*/ 1740 w 797386"/>
                <a:gd name="connsiteY4" fmla="*/ 406970 h 417877"/>
                <a:gd name="connsiteX5" fmla="*/ 230340 w 797386"/>
                <a:gd name="connsiteY5" fmla="*/ 335850 h 417877"/>
                <a:gd name="connsiteX6" fmla="*/ 519900 w 797386"/>
                <a:gd name="connsiteY6" fmla="*/ 285050 h 417877"/>
                <a:gd name="connsiteX7" fmla="*/ 682460 w 797386"/>
                <a:gd name="connsiteY7" fmla="*/ 208850 h 417877"/>
                <a:gd name="connsiteX8" fmla="*/ 789140 w 797386"/>
                <a:gd name="connsiteY8" fmla="*/ 244410 h 41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7386" h="417877">
                  <a:moveTo>
                    <a:pt x="789140" y="244410"/>
                  </a:moveTo>
                  <a:cubicBezTo>
                    <a:pt x="800993" y="241870"/>
                    <a:pt x="807767" y="233403"/>
                    <a:pt x="753580" y="193610"/>
                  </a:cubicBezTo>
                  <a:cubicBezTo>
                    <a:pt x="699393" y="153817"/>
                    <a:pt x="530907" y="24277"/>
                    <a:pt x="464020" y="5650"/>
                  </a:cubicBezTo>
                  <a:cubicBezTo>
                    <a:pt x="397133" y="-12977"/>
                    <a:pt x="429307" y="14963"/>
                    <a:pt x="352260" y="81850"/>
                  </a:cubicBezTo>
                  <a:cubicBezTo>
                    <a:pt x="275213" y="148737"/>
                    <a:pt x="22060" y="364637"/>
                    <a:pt x="1740" y="406970"/>
                  </a:cubicBezTo>
                  <a:cubicBezTo>
                    <a:pt x="-18580" y="449303"/>
                    <a:pt x="143980" y="356170"/>
                    <a:pt x="230340" y="335850"/>
                  </a:cubicBezTo>
                  <a:cubicBezTo>
                    <a:pt x="316700" y="315530"/>
                    <a:pt x="444547" y="306217"/>
                    <a:pt x="519900" y="285050"/>
                  </a:cubicBezTo>
                  <a:cubicBezTo>
                    <a:pt x="595253" y="263883"/>
                    <a:pt x="640973" y="219857"/>
                    <a:pt x="682460" y="208850"/>
                  </a:cubicBezTo>
                  <a:cubicBezTo>
                    <a:pt x="723947" y="197843"/>
                    <a:pt x="777287" y="246950"/>
                    <a:pt x="789140" y="244410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9520D1CC-8CFE-438F-8A62-F4A2FF0EF270}"/>
                </a:ext>
              </a:extLst>
            </p:cNvPr>
            <p:cNvSpPr/>
            <p:nvPr/>
          </p:nvSpPr>
          <p:spPr>
            <a:xfrm>
              <a:off x="2463308" y="4607411"/>
              <a:ext cx="395432" cy="154000"/>
            </a:xfrm>
            <a:custGeom>
              <a:avLst/>
              <a:gdLst>
                <a:gd name="connsiteX0" fmla="*/ 371332 w 395432"/>
                <a:gd name="connsiteY0" fmla="*/ 10309 h 154000"/>
                <a:gd name="connsiteX1" fmla="*/ 361172 w 395432"/>
                <a:gd name="connsiteY1" fmla="*/ 61109 h 154000"/>
                <a:gd name="connsiteX2" fmla="*/ 269732 w 395432"/>
                <a:gd name="connsiteY2" fmla="*/ 132229 h 154000"/>
                <a:gd name="connsiteX3" fmla="*/ 5572 w 395432"/>
                <a:gd name="connsiteY3" fmla="*/ 147469 h 154000"/>
                <a:gd name="connsiteX4" fmla="*/ 86852 w 395432"/>
                <a:gd name="connsiteY4" fmla="*/ 35709 h 154000"/>
                <a:gd name="connsiteX5" fmla="*/ 51292 w 395432"/>
                <a:gd name="connsiteY5" fmla="*/ 149 h 154000"/>
                <a:gd name="connsiteX6" fmla="*/ 371332 w 395432"/>
                <a:gd name="connsiteY6" fmla="*/ 10309 h 1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5432" h="154000">
                  <a:moveTo>
                    <a:pt x="371332" y="10309"/>
                  </a:moveTo>
                  <a:cubicBezTo>
                    <a:pt x="422979" y="20469"/>
                    <a:pt x="378105" y="40789"/>
                    <a:pt x="361172" y="61109"/>
                  </a:cubicBezTo>
                  <a:cubicBezTo>
                    <a:pt x="344239" y="81429"/>
                    <a:pt x="328999" y="117836"/>
                    <a:pt x="269732" y="132229"/>
                  </a:cubicBezTo>
                  <a:cubicBezTo>
                    <a:pt x="210465" y="146622"/>
                    <a:pt x="36052" y="163556"/>
                    <a:pt x="5572" y="147469"/>
                  </a:cubicBezTo>
                  <a:cubicBezTo>
                    <a:pt x="-24908" y="131382"/>
                    <a:pt x="79232" y="60262"/>
                    <a:pt x="86852" y="35709"/>
                  </a:cubicBezTo>
                  <a:cubicBezTo>
                    <a:pt x="94472" y="11156"/>
                    <a:pt x="5572" y="-1544"/>
                    <a:pt x="51292" y="149"/>
                  </a:cubicBezTo>
                  <a:cubicBezTo>
                    <a:pt x="97012" y="1842"/>
                    <a:pt x="319685" y="149"/>
                    <a:pt x="371332" y="10309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F03C572B-08F1-4404-9A92-C61D7E7245A7}"/>
                </a:ext>
              </a:extLst>
            </p:cNvPr>
            <p:cNvSpPr/>
            <p:nvPr/>
          </p:nvSpPr>
          <p:spPr>
            <a:xfrm>
              <a:off x="2716826" y="4948239"/>
              <a:ext cx="1495789" cy="2356804"/>
            </a:xfrm>
            <a:custGeom>
              <a:avLst/>
              <a:gdLst>
                <a:gd name="connsiteX0" fmla="*/ 51774 w 1495789"/>
                <a:gd name="connsiteY0" fmla="*/ 45401 h 2356804"/>
                <a:gd name="connsiteX1" fmla="*/ 61934 w 1495789"/>
                <a:gd name="connsiteY1" fmla="*/ 116521 h 2356804"/>
                <a:gd name="connsiteX2" fmla="*/ 234654 w 1495789"/>
                <a:gd name="connsiteY2" fmla="*/ 558481 h 2356804"/>
                <a:gd name="connsiteX3" fmla="*/ 498814 w 1495789"/>
                <a:gd name="connsiteY3" fmla="*/ 919161 h 2356804"/>
                <a:gd name="connsiteX4" fmla="*/ 651214 w 1495789"/>
                <a:gd name="connsiteY4" fmla="*/ 1086801 h 2356804"/>
                <a:gd name="connsiteX5" fmla="*/ 630894 w 1495789"/>
                <a:gd name="connsiteY5" fmla="*/ 1340801 h 2356804"/>
                <a:gd name="connsiteX6" fmla="*/ 635974 w 1495789"/>
                <a:gd name="connsiteY6" fmla="*/ 1757361 h 2356804"/>
                <a:gd name="connsiteX7" fmla="*/ 879814 w 1495789"/>
                <a:gd name="connsiteY7" fmla="*/ 2036761 h 2356804"/>
                <a:gd name="connsiteX8" fmla="*/ 1494494 w 1495789"/>
                <a:gd name="connsiteY8" fmla="*/ 2356801 h 2356804"/>
                <a:gd name="connsiteX9" fmla="*/ 1037294 w 1495789"/>
                <a:gd name="connsiteY9" fmla="*/ 2041841 h 2356804"/>
                <a:gd name="connsiteX10" fmla="*/ 874734 w 1495789"/>
                <a:gd name="connsiteY10" fmla="*/ 1513521 h 2356804"/>
                <a:gd name="connsiteX11" fmla="*/ 1128734 w 1495789"/>
                <a:gd name="connsiteY11" fmla="*/ 1041081 h 2356804"/>
                <a:gd name="connsiteX12" fmla="*/ 1067774 w 1495789"/>
                <a:gd name="connsiteY12" fmla="*/ 792161 h 2356804"/>
                <a:gd name="connsiteX13" fmla="*/ 702014 w 1495789"/>
                <a:gd name="connsiteY13" fmla="*/ 721041 h 2356804"/>
                <a:gd name="connsiteX14" fmla="*/ 51774 w 1495789"/>
                <a:gd name="connsiteY14" fmla="*/ 45401 h 235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95789" h="2356804">
                  <a:moveTo>
                    <a:pt x="51774" y="45401"/>
                  </a:moveTo>
                  <a:cubicBezTo>
                    <a:pt x="-54906" y="-55352"/>
                    <a:pt x="31454" y="31008"/>
                    <a:pt x="61934" y="116521"/>
                  </a:cubicBezTo>
                  <a:cubicBezTo>
                    <a:pt x="92414" y="202034"/>
                    <a:pt x="161841" y="424708"/>
                    <a:pt x="234654" y="558481"/>
                  </a:cubicBezTo>
                  <a:cubicBezTo>
                    <a:pt x="307467" y="692254"/>
                    <a:pt x="429387" y="831108"/>
                    <a:pt x="498814" y="919161"/>
                  </a:cubicBezTo>
                  <a:cubicBezTo>
                    <a:pt x="568241" y="1007214"/>
                    <a:pt x="629201" y="1016528"/>
                    <a:pt x="651214" y="1086801"/>
                  </a:cubicBezTo>
                  <a:cubicBezTo>
                    <a:pt x="673227" y="1157074"/>
                    <a:pt x="633434" y="1229041"/>
                    <a:pt x="630894" y="1340801"/>
                  </a:cubicBezTo>
                  <a:cubicBezTo>
                    <a:pt x="628354" y="1452561"/>
                    <a:pt x="594487" y="1641368"/>
                    <a:pt x="635974" y="1757361"/>
                  </a:cubicBezTo>
                  <a:cubicBezTo>
                    <a:pt x="677461" y="1873354"/>
                    <a:pt x="736727" y="1936854"/>
                    <a:pt x="879814" y="2036761"/>
                  </a:cubicBezTo>
                  <a:cubicBezTo>
                    <a:pt x="1022901" y="2136668"/>
                    <a:pt x="1468247" y="2355954"/>
                    <a:pt x="1494494" y="2356801"/>
                  </a:cubicBezTo>
                  <a:cubicBezTo>
                    <a:pt x="1520741" y="2357648"/>
                    <a:pt x="1140587" y="2182388"/>
                    <a:pt x="1037294" y="2041841"/>
                  </a:cubicBezTo>
                  <a:cubicBezTo>
                    <a:pt x="934001" y="1901294"/>
                    <a:pt x="859494" y="1680314"/>
                    <a:pt x="874734" y="1513521"/>
                  </a:cubicBezTo>
                  <a:cubicBezTo>
                    <a:pt x="889974" y="1346728"/>
                    <a:pt x="1096561" y="1161308"/>
                    <a:pt x="1128734" y="1041081"/>
                  </a:cubicBezTo>
                  <a:cubicBezTo>
                    <a:pt x="1160907" y="920854"/>
                    <a:pt x="1138894" y="845501"/>
                    <a:pt x="1067774" y="792161"/>
                  </a:cubicBezTo>
                  <a:cubicBezTo>
                    <a:pt x="996654" y="738821"/>
                    <a:pt x="871347" y="848888"/>
                    <a:pt x="702014" y="721041"/>
                  </a:cubicBezTo>
                  <a:cubicBezTo>
                    <a:pt x="532681" y="593194"/>
                    <a:pt x="158454" y="146154"/>
                    <a:pt x="51774" y="45401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D3E48C96-8385-4161-8974-6059358B04B2}"/>
                </a:ext>
              </a:extLst>
            </p:cNvPr>
            <p:cNvSpPr/>
            <p:nvPr/>
          </p:nvSpPr>
          <p:spPr>
            <a:xfrm>
              <a:off x="2245633" y="5038062"/>
              <a:ext cx="880639" cy="2706501"/>
            </a:xfrm>
            <a:custGeom>
              <a:avLst/>
              <a:gdLst>
                <a:gd name="connsiteX0" fmla="*/ 268967 w 880639"/>
                <a:gd name="connsiteY0" fmla="*/ 224818 h 2706501"/>
                <a:gd name="connsiteX1" fmla="*/ 248647 w 880639"/>
                <a:gd name="connsiteY1" fmla="*/ 280698 h 2706501"/>
                <a:gd name="connsiteX2" fmla="*/ 192767 w 880639"/>
                <a:gd name="connsiteY2" fmla="*/ 809018 h 2706501"/>
                <a:gd name="connsiteX3" fmla="*/ 294367 w 880639"/>
                <a:gd name="connsiteY3" fmla="*/ 1591338 h 2706501"/>
                <a:gd name="connsiteX4" fmla="*/ 380727 w 880639"/>
                <a:gd name="connsiteY4" fmla="*/ 1982498 h 2706501"/>
                <a:gd name="connsiteX5" fmla="*/ 487407 w 880639"/>
                <a:gd name="connsiteY5" fmla="*/ 2180618 h 2706501"/>
                <a:gd name="connsiteX6" fmla="*/ 583927 w 880639"/>
                <a:gd name="connsiteY6" fmla="*/ 2536218 h 2706501"/>
                <a:gd name="connsiteX7" fmla="*/ 644887 w 880639"/>
                <a:gd name="connsiteY7" fmla="*/ 2703858 h 2706501"/>
                <a:gd name="connsiteX8" fmla="*/ 528047 w 880639"/>
                <a:gd name="connsiteY8" fmla="*/ 2414298 h 2706501"/>
                <a:gd name="connsiteX9" fmla="*/ 279127 w 880639"/>
                <a:gd name="connsiteY9" fmla="*/ 1835178 h 2706501"/>
                <a:gd name="connsiteX10" fmla="*/ 4807 w 880639"/>
                <a:gd name="connsiteY10" fmla="*/ 798858 h 2706501"/>
                <a:gd name="connsiteX11" fmla="*/ 121647 w 880639"/>
                <a:gd name="connsiteY11" fmla="*/ 280698 h 2706501"/>
                <a:gd name="connsiteX12" fmla="*/ 340087 w 880639"/>
                <a:gd name="connsiteY12" fmla="*/ 6378 h 2706501"/>
                <a:gd name="connsiteX13" fmla="*/ 416287 w 880639"/>
                <a:gd name="connsiteY13" fmla="*/ 539778 h 2706501"/>
                <a:gd name="connsiteX14" fmla="*/ 685527 w 880639"/>
                <a:gd name="connsiteY14" fmla="*/ 1068098 h 2706501"/>
                <a:gd name="connsiteX15" fmla="*/ 721087 w 880639"/>
                <a:gd name="connsiteY15" fmla="*/ 1469418 h 2706501"/>
                <a:gd name="connsiteX16" fmla="*/ 716007 w 880639"/>
                <a:gd name="connsiteY16" fmla="*/ 1850418 h 2706501"/>
                <a:gd name="connsiteX17" fmla="*/ 873487 w 880639"/>
                <a:gd name="connsiteY17" fmla="*/ 2434618 h 2706501"/>
                <a:gd name="connsiteX18" fmla="*/ 827767 w 880639"/>
                <a:gd name="connsiteY18" fmla="*/ 2439698 h 2706501"/>
                <a:gd name="connsiteX19" fmla="*/ 599167 w 880639"/>
                <a:gd name="connsiteY19" fmla="*/ 1850418 h 2706501"/>
                <a:gd name="connsiteX20" fmla="*/ 604247 w 880639"/>
                <a:gd name="connsiteY20" fmla="*/ 1256058 h 2706501"/>
                <a:gd name="connsiteX21" fmla="*/ 477247 w 880639"/>
                <a:gd name="connsiteY21" fmla="*/ 844578 h 2706501"/>
                <a:gd name="connsiteX22" fmla="*/ 355327 w 880639"/>
                <a:gd name="connsiteY22" fmla="*/ 504218 h 2706501"/>
                <a:gd name="connsiteX23" fmla="*/ 268967 w 880639"/>
                <a:gd name="connsiteY23" fmla="*/ 224818 h 270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80639" h="2706501">
                  <a:moveTo>
                    <a:pt x="268967" y="224818"/>
                  </a:moveTo>
                  <a:cubicBezTo>
                    <a:pt x="251187" y="187565"/>
                    <a:pt x="261347" y="183331"/>
                    <a:pt x="248647" y="280698"/>
                  </a:cubicBezTo>
                  <a:cubicBezTo>
                    <a:pt x="235947" y="378065"/>
                    <a:pt x="185147" y="590578"/>
                    <a:pt x="192767" y="809018"/>
                  </a:cubicBezTo>
                  <a:cubicBezTo>
                    <a:pt x="200387" y="1027458"/>
                    <a:pt x="263040" y="1395758"/>
                    <a:pt x="294367" y="1591338"/>
                  </a:cubicBezTo>
                  <a:cubicBezTo>
                    <a:pt x="325694" y="1786918"/>
                    <a:pt x="348554" y="1884285"/>
                    <a:pt x="380727" y="1982498"/>
                  </a:cubicBezTo>
                  <a:cubicBezTo>
                    <a:pt x="412900" y="2080711"/>
                    <a:pt x="453540" y="2088331"/>
                    <a:pt x="487407" y="2180618"/>
                  </a:cubicBezTo>
                  <a:cubicBezTo>
                    <a:pt x="521274" y="2272905"/>
                    <a:pt x="557680" y="2449011"/>
                    <a:pt x="583927" y="2536218"/>
                  </a:cubicBezTo>
                  <a:cubicBezTo>
                    <a:pt x="610174" y="2623425"/>
                    <a:pt x="654200" y="2724178"/>
                    <a:pt x="644887" y="2703858"/>
                  </a:cubicBezTo>
                  <a:cubicBezTo>
                    <a:pt x="635574" y="2683538"/>
                    <a:pt x="589007" y="2559078"/>
                    <a:pt x="528047" y="2414298"/>
                  </a:cubicBezTo>
                  <a:cubicBezTo>
                    <a:pt x="467087" y="2269518"/>
                    <a:pt x="366334" y="2104418"/>
                    <a:pt x="279127" y="1835178"/>
                  </a:cubicBezTo>
                  <a:cubicBezTo>
                    <a:pt x="191920" y="1565938"/>
                    <a:pt x="31054" y="1057938"/>
                    <a:pt x="4807" y="798858"/>
                  </a:cubicBezTo>
                  <a:cubicBezTo>
                    <a:pt x="-21440" y="539778"/>
                    <a:pt x="65767" y="412778"/>
                    <a:pt x="121647" y="280698"/>
                  </a:cubicBezTo>
                  <a:cubicBezTo>
                    <a:pt x="177527" y="148618"/>
                    <a:pt x="290980" y="-36802"/>
                    <a:pt x="340087" y="6378"/>
                  </a:cubicBezTo>
                  <a:cubicBezTo>
                    <a:pt x="389194" y="49558"/>
                    <a:pt x="358714" y="362825"/>
                    <a:pt x="416287" y="539778"/>
                  </a:cubicBezTo>
                  <a:cubicBezTo>
                    <a:pt x="473860" y="716731"/>
                    <a:pt x="634727" y="913158"/>
                    <a:pt x="685527" y="1068098"/>
                  </a:cubicBezTo>
                  <a:cubicBezTo>
                    <a:pt x="736327" y="1223038"/>
                    <a:pt x="716007" y="1339031"/>
                    <a:pt x="721087" y="1469418"/>
                  </a:cubicBezTo>
                  <a:cubicBezTo>
                    <a:pt x="726167" y="1599805"/>
                    <a:pt x="690607" y="1689551"/>
                    <a:pt x="716007" y="1850418"/>
                  </a:cubicBezTo>
                  <a:cubicBezTo>
                    <a:pt x="741407" y="2011285"/>
                    <a:pt x="854860" y="2336405"/>
                    <a:pt x="873487" y="2434618"/>
                  </a:cubicBezTo>
                  <a:cubicBezTo>
                    <a:pt x="892114" y="2532831"/>
                    <a:pt x="873487" y="2537065"/>
                    <a:pt x="827767" y="2439698"/>
                  </a:cubicBezTo>
                  <a:cubicBezTo>
                    <a:pt x="782047" y="2342331"/>
                    <a:pt x="636420" y="2047691"/>
                    <a:pt x="599167" y="1850418"/>
                  </a:cubicBezTo>
                  <a:cubicBezTo>
                    <a:pt x="561914" y="1653145"/>
                    <a:pt x="624567" y="1423698"/>
                    <a:pt x="604247" y="1256058"/>
                  </a:cubicBezTo>
                  <a:cubicBezTo>
                    <a:pt x="583927" y="1088418"/>
                    <a:pt x="518734" y="969885"/>
                    <a:pt x="477247" y="844578"/>
                  </a:cubicBezTo>
                  <a:cubicBezTo>
                    <a:pt x="435760" y="719271"/>
                    <a:pt x="384960" y="606665"/>
                    <a:pt x="355327" y="504218"/>
                  </a:cubicBezTo>
                  <a:cubicBezTo>
                    <a:pt x="325694" y="401771"/>
                    <a:pt x="286747" y="262071"/>
                    <a:pt x="268967" y="224818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CB7E95D0-197C-4779-B2E0-C66367F6F7C6}"/>
                </a:ext>
              </a:extLst>
            </p:cNvPr>
            <p:cNvSpPr/>
            <p:nvPr/>
          </p:nvSpPr>
          <p:spPr>
            <a:xfrm>
              <a:off x="2713937" y="7278779"/>
              <a:ext cx="74324" cy="211762"/>
            </a:xfrm>
            <a:custGeom>
              <a:avLst/>
              <a:gdLst>
                <a:gd name="connsiteX0" fmla="*/ 688 w 74324"/>
                <a:gd name="connsiteY0" fmla="*/ 4671 h 211762"/>
                <a:gd name="connsiteX1" fmla="*/ 34026 w 74324"/>
                <a:gd name="connsiteY1" fmla="*/ 107859 h 211762"/>
                <a:gd name="connsiteX2" fmla="*/ 56251 w 74324"/>
                <a:gd name="connsiteY2" fmla="*/ 180884 h 211762"/>
                <a:gd name="connsiteX3" fmla="*/ 57838 w 74324"/>
                <a:gd name="connsiteY3" fmla="*/ 211046 h 211762"/>
                <a:gd name="connsiteX4" fmla="*/ 38788 w 74324"/>
                <a:gd name="connsiteY4" fmla="*/ 153896 h 211762"/>
                <a:gd name="connsiteX5" fmla="*/ 70538 w 74324"/>
                <a:gd name="connsiteY5" fmla="*/ 90396 h 211762"/>
                <a:gd name="connsiteX6" fmla="*/ 67363 w 74324"/>
                <a:gd name="connsiteY6" fmla="*/ 25309 h 211762"/>
                <a:gd name="connsiteX7" fmla="*/ 688 w 74324"/>
                <a:gd name="connsiteY7" fmla="*/ 4671 h 211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324" h="211762">
                  <a:moveTo>
                    <a:pt x="688" y="4671"/>
                  </a:moveTo>
                  <a:cubicBezTo>
                    <a:pt x="-4868" y="18429"/>
                    <a:pt x="24766" y="78490"/>
                    <a:pt x="34026" y="107859"/>
                  </a:cubicBezTo>
                  <a:cubicBezTo>
                    <a:pt x="43286" y="137228"/>
                    <a:pt x="52282" y="163686"/>
                    <a:pt x="56251" y="180884"/>
                  </a:cubicBezTo>
                  <a:cubicBezTo>
                    <a:pt x="60220" y="198082"/>
                    <a:pt x="60749" y="215544"/>
                    <a:pt x="57838" y="211046"/>
                  </a:cubicBezTo>
                  <a:cubicBezTo>
                    <a:pt x="54927" y="206548"/>
                    <a:pt x="36671" y="174004"/>
                    <a:pt x="38788" y="153896"/>
                  </a:cubicBezTo>
                  <a:cubicBezTo>
                    <a:pt x="40905" y="133788"/>
                    <a:pt x="65776" y="111827"/>
                    <a:pt x="70538" y="90396"/>
                  </a:cubicBezTo>
                  <a:cubicBezTo>
                    <a:pt x="75300" y="68965"/>
                    <a:pt x="76888" y="40126"/>
                    <a:pt x="67363" y="25309"/>
                  </a:cubicBezTo>
                  <a:cubicBezTo>
                    <a:pt x="57838" y="10492"/>
                    <a:pt x="6244" y="-9087"/>
                    <a:pt x="688" y="46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FCB31800-D94E-4318-96F9-D50AE4DF8758}"/>
                </a:ext>
              </a:extLst>
            </p:cNvPr>
            <p:cNvSpPr/>
            <p:nvPr/>
          </p:nvSpPr>
          <p:spPr>
            <a:xfrm>
              <a:off x="2331392" y="6562798"/>
              <a:ext cx="1754862" cy="1881010"/>
            </a:xfrm>
            <a:custGeom>
              <a:avLst/>
              <a:gdLst>
                <a:gd name="connsiteX0" fmla="*/ 86688 w 1754862"/>
                <a:gd name="connsiteY0" fmla="*/ 600002 h 1881010"/>
                <a:gd name="connsiteX1" fmla="*/ 193368 w 1754862"/>
                <a:gd name="connsiteY1" fmla="*/ 1138482 h 1881010"/>
                <a:gd name="connsiteX2" fmla="*/ 589608 w 1754862"/>
                <a:gd name="connsiteY2" fmla="*/ 1377242 h 1881010"/>
                <a:gd name="connsiteX3" fmla="*/ 655648 w 1754862"/>
                <a:gd name="connsiteY3" fmla="*/ 1356922 h 1881010"/>
                <a:gd name="connsiteX4" fmla="*/ 823288 w 1754862"/>
                <a:gd name="connsiteY4" fmla="*/ 960682 h 1881010"/>
                <a:gd name="connsiteX5" fmla="*/ 701368 w 1754862"/>
                <a:gd name="connsiteY5" fmla="*/ 562 h 1881010"/>
                <a:gd name="connsiteX6" fmla="*/ 970608 w 1754862"/>
                <a:gd name="connsiteY6" fmla="*/ 823522 h 1881010"/>
                <a:gd name="connsiteX7" fmla="*/ 1265248 w 1754862"/>
                <a:gd name="connsiteY7" fmla="*/ 991162 h 1881010"/>
                <a:gd name="connsiteX8" fmla="*/ 1519248 w 1754862"/>
                <a:gd name="connsiteY8" fmla="*/ 981002 h 1881010"/>
                <a:gd name="connsiteX9" fmla="*/ 1717368 w 1754862"/>
                <a:gd name="connsiteY9" fmla="*/ 1224842 h 1881010"/>
                <a:gd name="connsiteX10" fmla="*/ 1707208 w 1754862"/>
                <a:gd name="connsiteY10" fmla="*/ 1433122 h 1881010"/>
                <a:gd name="connsiteX11" fmla="*/ 1234768 w 1754862"/>
                <a:gd name="connsiteY11" fmla="*/ 1732842 h 1881010"/>
                <a:gd name="connsiteX12" fmla="*/ 813128 w 1754862"/>
                <a:gd name="connsiteY12" fmla="*/ 1880162 h 1881010"/>
                <a:gd name="connsiteX13" fmla="*/ 528648 w 1754862"/>
                <a:gd name="connsiteY13" fmla="*/ 1671882 h 1881010"/>
                <a:gd name="connsiteX14" fmla="*/ 259408 w 1754862"/>
                <a:gd name="connsiteY14" fmla="*/ 1534722 h 1881010"/>
                <a:gd name="connsiteX15" fmla="*/ 76528 w 1754862"/>
                <a:gd name="connsiteY15" fmla="*/ 1077522 h 1881010"/>
                <a:gd name="connsiteX16" fmla="*/ 328 w 1754862"/>
                <a:gd name="connsiteY16" fmla="*/ 981002 h 1881010"/>
                <a:gd name="connsiteX17" fmla="*/ 101928 w 1754862"/>
                <a:gd name="connsiteY17" fmla="*/ 747322 h 1881010"/>
                <a:gd name="connsiteX18" fmla="*/ 86688 w 1754862"/>
                <a:gd name="connsiteY18" fmla="*/ 600002 h 1881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54862" h="1881010">
                  <a:moveTo>
                    <a:pt x="86688" y="600002"/>
                  </a:moveTo>
                  <a:cubicBezTo>
                    <a:pt x="101928" y="665195"/>
                    <a:pt x="109548" y="1008942"/>
                    <a:pt x="193368" y="1138482"/>
                  </a:cubicBezTo>
                  <a:cubicBezTo>
                    <a:pt x="277188" y="1268022"/>
                    <a:pt x="512561" y="1340835"/>
                    <a:pt x="589608" y="1377242"/>
                  </a:cubicBezTo>
                  <a:cubicBezTo>
                    <a:pt x="666655" y="1413649"/>
                    <a:pt x="616701" y="1426349"/>
                    <a:pt x="655648" y="1356922"/>
                  </a:cubicBezTo>
                  <a:cubicBezTo>
                    <a:pt x="694595" y="1287495"/>
                    <a:pt x="815668" y="1186742"/>
                    <a:pt x="823288" y="960682"/>
                  </a:cubicBezTo>
                  <a:cubicBezTo>
                    <a:pt x="830908" y="734622"/>
                    <a:pt x="676815" y="23422"/>
                    <a:pt x="701368" y="562"/>
                  </a:cubicBezTo>
                  <a:cubicBezTo>
                    <a:pt x="725921" y="-22298"/>
                    <a:pt x="876628" y="658422"/>
                    <a:pt x="970608" y="823522"/>
                  </a:cubicBezTo>
                  <a:cubicBezTo>
                    <a:pt x="1064588" y="988622"/>
                    <a:pt x="1173808" y="964915"/>
                    <a:pt x="1265248" y="991162"/>
                  </a:cubicBezTo>
                  <a:cubicBezTo>
                    <a:pt x="1356688" y="1017409"/>
                    <a:pt x="1443895" y="942055"/>
                    <a:pt x="1519248" y="981002"/>
                  </a:cubicBezTo>
                  <a:cubicBezTo>
                    <a:pt x="1594601" y="1019949"/>
                    <a:pt x="1686041" y="1149489"/>
                    <a:pt x="1717368" y="1224842"/>
                  </a:cubicBezTo>
                  <a:cubicBezTo>
                    <a:pt x="1748695" y="1300195"/>
                    <a:pt x="1787641" y="1348455"/>
                    <a:pt x="1707208" y="1433122"/>
                  </a:cubicBezTo>
                  <a:cubicBezTo>
                    <a:pt x="1626775" y="1517789"/>
                    <a:pt x="1383781" y="1658335"/>
                    <a:pt x="1234768" y="1732842"/>
                  </a:cubicBezTo>
                  <a:cubicBezTo>
                    <a:pt x="1085755" y="1807349"/>
                    <a:pt x="930814" y="1890322"/>
                    <a:pt x="813128" y="1880162"/>
                  </a:cubicBezTo>
                  <a:cubicBezTo>
                    <a:pt x="695442" y="1870002"/>
                    <a:pt x="620935" y="1729455"/>
                    <a:pt x="528648" y="1671882"/>
                  </a:cubicBezTo>
                  <a:cubicBezTo>
                    <a:pt x="436361" y="1614309"/>
                    <a:pt x="334761" y="1633782"/>
                    <a:pt x="259408" y="1534722"/>
                  </a:cubicBezTo>
                  <a:cubicBezTo>
                    <a:pt x="184055" y="1435662"/>
                    <a:pt x="119708" y="1169809"/>
                    <a:pt x="76528" y="1077522"/>
                  </a:cubicBezTo>
                  <a:cubicBezTo>
                    <a:pt x="33348" y="985235"/>
                    <a:pt x="-3905" y="1036035"/>
                    <a:pt x="328" y="981002"/>
                  </a:cubicBezTo>
                  <a:cubicBezTo>
                    <a:pt x="4561" y="925969"/>
                    <a:pt x="91768" y="811669"/>
                    <a:pt x="101928" y="747322"/>
                  </a:cubicBezTo>
                  <a:cubicBezTo>
                    <a:pt x="112088" y="682975"/>
                    <a:pt x="71448" y="534809"/>
                    <a:pt x="86688" y="600002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F9533386-BD5D-4FF9-9645-609AFEC6F54A}"/>
                </a:ext>
              </a:extLst>
            </p:cNvPr>
            <p:cNvSpPr/>
            <p:nvPr/>
          </p:nvSpPr>
          <p:spPr>
            <a:xfrm>
              <a:off x="4471352" y="7593998"/>
              <a:ext cx="557487" cy="694826"/>
            </a:xfrm>
            <a:custGeom>
              <a:avLst/>
              <a:gdLst>
                <a:gd name="connsiteX0" fmla="*/ 19368 w 557487"/>
                <a:gd name="connsiteY0" fmla="*/ 15842 h 694826"/>
                <a:gd name="connsiteX1" fmla="*/ 131128 w 557487"/>
                <a:gd name="connsiteY1" fmla="*/ 86962 h 694826"/>
                <a:gd name="connsiteX2" fmla="*/ 446088 w 557487"/>
                <a:gd name="connsiteY2" fmla="*/ 554322 h 694826"/>
                <a:gd name="connsiteX3" fmla="*/ 461328 w 557487"/>
                <a:gd name="connsiteY3" fmla="*/ 691482 h 694826"/>
                <a:gd name="connsiteX4" fmla="*/ 537528 w 557487"/>
                <a:gd name="connsiteY4" fmla="*/ 447642 h 694826"/>
                <a:gd name="connsiteX5" fmla="*/ 507048 w 557487"/>
                <a:gd name="connsiteY5" fmla="*/ 280002 h 694826"/>
                <a:gd name="connsiteX6" fmla="*/ 19368 w 557487"/>
                <a:gd name="connsiteY6" fmla="*/ 15842 h 69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7487" h="694826">
                  <a:moveTo>
                    <a:pt x="19368" y="15842"/>
                  </a:moveTo>
                  <a:cubicBezTo>
                    <a:pt x="-43285" y="-16331"/>
                    <a:pt x="60008" y="-2785"/>
                    <a:pt x="131128" y="86962"/>
                  </a:cubicBezTo>
                  <a:cubicBezTo>
                    <a:pt x="202248" y="176709"/>
                    <a:pt x="391055" y="453569"/>
                    <a:pt x="446088" y="554322"/>
                  </a:cubicBezTo>
                  <a:cubicBezTo>
                    <a:pt x="501121" y="655075"/>
                    <a:pt x="446088" y="709262"/>
                    <a:pt x="461328" y="691482"/>
                  </a:cubicBezTo>
                  <a:cubicBezTo>
                    <a:pt x="476568" y="673702"/>
                    <a:pt x="529908" y="516222"/>
                    <a:pt x="537528" y="447642"/>
                  </a:cubicBezTo>
                  <a:cubicBezTo>
                    <a:pt x="545148" y="379062"/>
                    <a:pt x="592561" y="351122"/>
                    <a:pt x="507048" y="280002"/>
                  </a:cubicBezTo>
                  <a:cubicBezTo>
                    <a:pt x="421535" y="208882"/>
                    <a:pt x="82021" y="48015"/>
                    <a:pt x="19368" y="158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988BEADC-A5E8-42D4-903B-CAEEBD3C2FA9}"/>
                </a:ext>
              </a:extLst>
            </p:cNvPr>
            <p:cNvSpPr/>
            <p:nvPr/>
          </p:nvSpPr>
          <p:spPr>
            <a:xfrm>
              <a:off x="4035592" y="7791382"/>
              <a:ext cx="368935" cy="528265"/>
            </a:xfrm>
            <a:custGeom>
              <a:avLst/>
              <a:gdLst>
                <a:gd name="connsiteX0" fmla="*/ 8088 w 368935"/>
                <a:gd name="connsiteY0" fmla="*/ 524578 h 528265"/>
                <a:gd name="connsiteX1" fmla="*/ 53808 w 368935"/>
                <a:gd name="connsiteY1" fmla="*/ 463618 h 528265"/>
                <a:gd name="connsiteX2" fmla="*/ 119848 w 368935"/>
                <a:gd name="connsiteY2" fmla="*/ 224858 h 528265"/>
                <a:gd name="connsiteX3" fmla="*/ 363688 w 368935"/>
                <a:gd name="connsiteY3" fmla="*/ 1338 h 528265"/>
                <a:gd name="connsiteX4" fmla="*/ 282408 w 368935"/>
                <a:gd name="connsiteY4" fmla="*/ 143578 h 528265"/>
                <a:gd name="connsiteX5" fmla="*/ 226528 w 368935"/>
                <a:gd name="connsiteY5" fmla="*/ 382338 h 528265"/>
                <a:gd name="connsiteX6" fmla="*/ 8088 w 368935"/>
                <a:gd name="connsiteY6" fmla="*/ 524578 h 528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8935" h="528265">
                  <a:moveTo>
                    <a:pt x="8088" y="524578"/>
                  </a:moveTo>
                  <a:cubicBezTo>
                    <a:pt x="-20699" y="538125"/>
                    <a:pt x="35181" y="513571"/>
                    <a:pt x="53808" y="463618"/>
                  </a:cubicBezTo>
                  <a:cubicBezTo>
                    <a:pt x="72435" y="413665"/>
                    <a:pt x="68201" y="301905"/>
                    <a:pt x="119848" y="224858"/>
                  </a:cubicBezTo>
                  <a:cubicBezTo>
                    <a:pt x="171495" y="147811"/>
                    <a:pt x="336595" y="14885"/>
                    <a:pt x="363688" y="1338"/>
                  </a:cubicBezTo>
                  <a:cubicBezTo>
                    <a:pt x="390781" y="-12209"/>
                    <a:pt x="305268" y="80078"/>
                    <a:pt x="282408" y="143578"/>
                  </a:cubicBezTo>
                  <a:cubicBezTo>
                    <a:pt x="259548" y="207078"/>
                    <a:pt x="269708" y="314605"/>
                    <a:pt x="226528" y="382338"/>
                  </a:cubicBezTo>
                  <a:cubicBezTo>
                    <a:pt x="183348" y="450071"/>
                    <a:pt x="36875" y="511031"/>
                    <a:pt x="8088" y="5245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E8059D5D-F5A9-440E-9642-1101293E431A}"/>
                </a:ext>
              </a:extLst>
            </p:cNvPr>
            <p:cNvSpPr/>
            <p:nvPr/>
          </p:nvSpPr>
          <p:spPr>
            <a:xfrm>
              <a:off x="3173654" y="8000885"/>
              <a:ext cx="828992" cy="515124"/>
            </a:xfrm>
            <a:custGeom>
              <a:avLst/>
              <a:gdLst>
                <a:gd name="connsiteX0" fmla="*/ 47066 w 828992"/>
                <a:gd name="connsiteY0" fmla="*/ 487795 h 515124"/>
                <a:gd name="connsiteX1" fmla="*/ 102946 w 828992"/>
                <a:gd name="connsiteY1" fmla="*/ 497955 h 515124"/>
                <a:gd name="connsiteX2" fmla="*/ 595706 w 828992"/>
                <a:gd name="connsiteY2" fmla="*/ 315075 h 515124"/>
                <a:gd name="connsiteX3" fmla="*/ 809066 w 828992"/>
                <a:gd name="connsiteY3" fmla="*/ 115 h 515124"/>
                <a:gd name="connsiteX4" fmla="*/ 819226 w 828992"/>
                <a:gd name="connsiteY4" fmla="*/ 279515 h 515124"/>
                <a:gd name="connsiteX5" fmla="*/ 803986 w 828992"/>
                <a:gd name="connsiteY5" fmla="*/ 365875 h 515124"/>
                <a:gd name="connsiteX6" fmla="*/ 656666 w 828992"/>
                <a:gd name="connsiteY6" fmla="*/ 325235 h 515124"/>
                <a:gd name="connsiteX7" fmla="*/ 47066 w 828992"/>
                <a:gd name="connsiteY7" fmla="*/ 487795 h 515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992" h="515124">
                  <a:moveTo>
                    <a:pt x="47066" y="487795"/>
                  </a:moveTo>
                  <a:cubicBezTo>
                    <a:pt x="-45221" y="516582"/>
                    <a:pt x="11506" y="526742"/>
                    <a:pt x="102946" y="497955"/>
                  </a:cubicBezTo>
                  <a:cubicBezTo>
                    <a:pt x="194386" y="469168"/>
                    <a:pt x="478019" y="398048"/>
                    <a:pt x="595706" y="315075"/>
                  </a:cubicBezTo>
                  <a:cubicBezTo>
                    <a:pt x="713393" y="232102"/>
                    <a:pt x="771813" y="6042"/>
                    <a:pt x="809066" y="115"/>
                  </a:cubicBezTo>
                  <a:cubicBezTo>
                    <a:pt x="846319" y="-5812"/>
                    <a:pt x="820073" y="218555"/>
                    <a:pt x="819226" y="279515"/>
                  </a:cubicBezTo>
                  <a:cubicBezTo>
                    <a:pt x="818379" y="340475"/>
                    <a:pt x="831079" y="358255"/>
                    <a:pt x="803986" y="365875"/>
                  </a:cubicBezTo>
                  <a:cubicBezTo>
                    <a:pt x="776893" y="373495"/>
                    <a:pt x="779433" y="304068"/>
                    <a:pt x="656666" y="325235"/>
                  </a:cubicBezTo>
                  <a:cubicBezTo>
                    <a:pt x="533899" y="346402"/>
                    <a:pt x="139353" y="459008"/>
                    <a:pt x="47066" y="4877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48C31744-937B-475F-994A-C701BFE5FA62}"/>
                </a:ext>
              </a:extLst>
            </p:cNvPr>
            <p:cNvSpPr/>
            <p:nvPr/>
          </p:nvSpPr>
          <p:spPr>
            <a:xfrm>
              <a:off x="2843759" y="9075735"/>
              <a:ext cx="625950" cy="713982"/>
            </a:xfrm>
            <a:custGeom>
              <a:avLst/>
              <a:gdLst>
                <a:gd name="connsiteX0" fmla="*/ 11201 w 625950"/>
                <a:gd name="connsiteY0" fmla="*/ 17465 h 713982"/>
                <a:gd name="connsiteX1" fmla="*/ 82321 w 625950"/>
                <a:gd name="connsiteY1" fmla="*/ 88585 h 713982"/>
                <a:gd name="connsiteX2" fmla="*/ 458241 w 625950"/>
                <a:gd name="connsiteY2" fmla="*/ 337505 h 713982"/>
                <a:gd name="connsiteX3" fmla="*/ 625881 w 625950"/>
                <a:gd name="connsiteY3" fmla="*/ 586425 h 713982"/>
                <a:gd name="connsiteX4" fmla="*/ 478561 w 625950"/>
                <a:gd name="connsiteY4" fmla="*/ 713425 h 713982"/>
                <a:gd name="connsiteX5" fmla="*/ 448081 w 625950"/>
                <a:gd name="connsiteY5" fmla="*/ 540705 h 713982"/>
                <a:gd name="connsiteX6" fmla="*/ 249961 w 625950"/>
                <a:gd name="connsiteY6" fmla="*/ 388305 h 713982"/>
                <a:gd name="connsiteX7" fmla="*/ 11201 w 625950"/>
                <a:gd name="connsiteY7" fmla="*/ 17465 h 713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5950" h="713982">
                  <a:moveTo>
                    <a:pt x="11201" y="17465"/>
                  </a:moveTo>
                  <a:cubicBezTo>
                    <a:pt x="-16739" y="-32488"/>
                    <a:pt x="7814" y="35245"/>
                    <a:pt x="82321" y="88585"/>
                  </a:cubicBezTo>
                  <a:cubicBezTo>
                    <a:pt x="156828" y="141925"/>
                    <a:pt x="367648" y="254532"/>
                    <a:pt x="458241" y="337505"/>
                  </a:cubicBezTo>
                  <a:cubicBezTo>
                    <a:pt x="548834" y="420478"/>
                    <a:pt x="622494" y="523772"/>
                    <a:pt x="625881" y="586425"/>
                  </a:cubicBezTo>
                  <a:cubicBezTo>
                    <a:pt x="629268" y="649078"/>
                    <a:pt x="508194" y="721045"/>
                    <a:pt x="478561" y="713425"/>
                  </a:cubicBezTo>
                  <a:cubicBezTo>
                    <a:pt x="448928" y="705805"/>
                    <a:pt x="486181" y="594892"/>
                    <a:pt x="448081" y="540705"/>
                  </a:cubicBezTo>
                  <a:cubicBezTo>
                    <a:pt x="409981" y="486518"/>
                    <a:pt x="317694" y="471278"/>
                    <a:pt x="249961" y="388305"/>
                  </a:cubicBezTo>
                  <a:cubicBezTo>
                    <a:pt x="182228" y="305332"/>
                    <a:pt x="39141" y="67418"/>
                    <a:pt x="11201" y="17465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AC30B3FA-F99E-400E-AED6-9402364495B3}"/>
                </a:ext>
              </a:extLst>
            </p:cNvPr>
            <p:cNvSpPr/>
            <p:nvPr/>
          </p:nvSpPr>
          <p:spPr>
            <a:xfrm>
              <a:off x="4006502" y="9292388"/>
              <a:ext cx="1363689" cy="401382"/>
            </a:xfrm>
            <a:custGeom>
              <a:avLst/>
              <a:gdLst>
                <a:gd name="connsiteX0" fmla="*/ 21938 w 1363689"/>
                <a:gd name="connsiteY0" fmla="*/ 242772 h 401382"/>
                <a:gd name="connsiteX1" fmla="*/ 82898 w 1363689"/>
                <a:gd name="connsiteY1" fmla="*/ 247852 h 401382"/>
                <a:gd name="connsiteX2" fmla="*/ 336898 w 1363689"/>
                <a:gd name="connsiteY2" fmla="*/ 171652 h 401382"/>
                <a:gd name="connsiteX3" fmla="*/ 535018 w 1363689"/>
                <a:gd name="connsiteY3" fmla="*/ 39572 h 401382"/>
                <a:gd name="connsiteX4" fmla="*/ 829658 w 1363689"/>
                <a:gd name="connsiteY4" fmla="*/ 9092 h 401382"/>
                <a:gd name="connsiteX5" fmla="*/ 1053178 w 1363689"/>
                <a:gd name="connsiteY5" fmla="*/ 181812 h 401382"/>
                <a:gd name="connsiteX6" fmla="*/ 1363058 w 1363689"/>
                <a:gd name="connsiteY6" fmla="*/ 379932 h 401382"/>
                <a:gd name="connsiteX7" fmla="*/ 966818 w 1363689"/>
                <a:gd name="connsiteY7" fmla="*/ 374852 h 401382"/>
                <a:gd name="connsiteX8" fmla="*/ 717898 w 1363689"/>
                <a:gd name="connsiteY8" fmla="*/ 191972 h 401382"/>
                <a:gd name="connsiteX9" fmla="*/ 423258 w 1363689"/>
                <a:gd name="connsiteY9" fmla="*/ 232612 h 401382"/>
                <a:gd name="connsiteX10" fmla="*/ 21938 w 1363689"/>
                <a:gd name="connsiteY10" fmla="*/ 242772 h 401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3689" h="401382">
                  <a:moveTo>
                    <a:pt x="21938" y="242772"/>
                  </a:moveTo>
                  <a:cubicBezTo>
                    <a:pt x="-34789" y="245312"/>
                    <a:pt x="30405" y="259705"/>
                    <a:pt x="82898" y="247852"/>
                  </a:cubicBezTo>
                  <a:cubicBezTo>
                    <a:pt x="135391" y="235999"/>
                    <a:pt x="261545" y="206365"/>
                    <a:pt x="336898" y="171652"/>
                  </a:cubicBezTo>
                  <a:cubicBezTo>
                    <a:pt x="412251" y="136939"/>
                    <a:pt x="452891" y="66665"/>
                    <a:pt x="535018" y="39572"/>
                  </a:cubicBezTo>
                  <a:cubicBezTo>
                    <a:pt x="617145" y="12479"/>
                    <a:pt x="743298" y="-14615"/>
                    <a:pt x="829658" y="9092"/>
                  </a:cubicBezTo>
                  <a:cubicBezTo>
                    <a:pt x="916018" y="32799"/>
                    <a:pt x="964278" y="120005"/>
                    <a:pt x="1053178" y="181812"/>
                  </a:cubicBezTo>
                  <a:cubicBezTo>
                    <a:pt x="1142078" y="243619"/>
                    <a:pt x="1377451" y="347759"/>
                    <a:pt x="1363058" y="379932"/>
                  </a:cubicBezTo>
                  <a:cubicBezTo>
                    <a:pt x="1348665" y="412105"/>
                    <a:pt x="1074345" y="406179"/>
                    <a:pt x="966818" y="374852"/>
                  </a:cubicBezTo>
                  <a:cubicBezTo>
                    <a:pt x="859291" y="343525"/>
                    <a:pt x="808491" y="215679"/>
                    <a:pt x="717898" y="191972"/>
                  </a:cubicBezTo>
                  <a:cubicBezTo>
                    <a:pt x="627305" y="168265"/>
                    <a:pt x="535018" y="228379"/>
                    <a:pt x="423258" y="232612"/>
                  </a:cubicBezTo>
                  <a:cubicBezTo>
                    <a:pt x="311498" y="236845"/>
                    <a:pt x="78665" y="240232"/>
                    <a:pt x="21938" y="242772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E002CEE7-3D97-4E62-9B6A-BF3AC72C9AC7}"/>
                </a:ext>
              </a:extLst>
            </p:cNvPr>
            <p:cNvSpPr/>
            <p:nvPr/>
          </p:nvSpPr>
          <p:spPr>
            <a:xfrm>
              <a:off x="2027227" y="9587271"/>
              <a:ext cx="3219845" cy="3201785"/>
            </a:xfrm>
            <a:custGeom>
              <a:avLst/>
              <a:gdLst>
                <a:gd name="connsiteX0" fmla="*/ 2900908 w 3219845"/>
                <a:gd name="connsiteY0" fmla="*/ 37992 h 3201785"/>
                <a:gd name="connsiteX1" fmla="*/ 2631400 w 3219845"/>
                <a:gd name="connsiteY1" fmla="*/ 615508 h 3201785"/>
                <a:gd name="connsiteX2" fmla="*/ 1505245 w 3219845"/>
                <a:gd name="connsiteY2" fmla="*/ 1847542 h 3201785"/>
                <a:gd name="connsiteX3" fmla="*/ 234710 w 3219845"/>
                <a:gd name="connsiteY3" fmla="*/ 2877445 h 3201785"/>
                <a:gd name="connsiteX4" fmla="*/ 3704 w 3219845"/>
                <a:gd name="connsiteY4" fmla="*/ 3195078 h 3201785"/>
                <a:gd name="connsiteX5" fmla="*/ 292461 w 3219845"/>
                <a:gd name="connsiteY5" fmla="*/ 3069950 h 3201785"/>
                <a:gd name="connsiteX6" fmla="*/ 311712 w 3219845"/>
                <a:gd name="connsiteY6" fmla="*/ 2790817 h 3201785"/>
                <a:gd name="connsiteX7" fmla="*/ 1928756 w 3219845"/>
                <a:gd name="connsiteY7" fmla="*/ 1895668 h 3201785"/>
                <a:gd name="connsiteX8" fmla="*/ 3122289 w 3219845"/>
                <a:gd name="connsiteY8" fmla="*/ 461504 h 3201785"/>
                <a:gd name="connsiteX9" fmla="*/ 3131914 w 3219845"/>
                <a:gd name="connsiteY9" fmla="*/ 268998 h 3201785"/>
                <a:gd name="connsiteX10" fmla="*/ 2977910 w 3219845"/>
                <a:gd name="connsiteY10" fmla="*/ 76493 h 3201785"/>
                <a:gd name="connsiteX11" fmla="*/ 2900908 w 3219845"/>
                <a:gd name="connsiteY11" fmla="*/ 37992 h 320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19845" h="3201785">
                  <a:moveTo>
                    <a:pt x="2900908" y="37992"/>
                  </a:moveTo>
                  <a:cubicBezTo>
                    <a:pt x="2843156" y="127828"/>
                    <a:pt x="2864010" y="313916"/>
                    <a:pt x="2631400" y="615508"/>
                  </a:cubicBezTo>
                  <a:cubicBezTo>
                    <a:pt x="2398790" y="917100"/>
                    <a:pt x="1904693" y="1470553"/>
                    <a:pt x="1505245" y="1847542"/>
                  </a:cubicBezTo>
                  <a:cubicBezTo>
                    <a:pt x="1105797" y="2224531"/>
                    <a:pt x="484967" y="2652856"/>
                    <a:pt x="234710" y="2877445"/>
                  </a:cubicBezTo>
                  <a:cubicBezTo>
                    <a:pt x="-15547" y="3102034"/>
                    <a:pt x="-5921" y="3162994"/>
                    <a:pt x="3704" y="3195078"/>
                  </a:cubicBezTo>
                  <a:cubicBezTo>
                    <a:pt x="13329" y="3227162"/>
                    <a:pt x="241126" y="3137327"/>
                    <a:pt x="292461" y="3069950"/>
                  </a:cubicBezTo>
                  <a:cubicBezTo>
                    <a:pt x="343796" y="3002573"/>
                    <a:pt x="38996" y="2986531"/>
                    <a:pt x="311712" y="2790817"/>
                  </a:cubicBezTo>
                  <a:cubicBezTo>
                    <a:pt x="584428" y="2595103"/>
                    <a:pt x="1460326" y="2283887"/>
                    <a:pt x="1928756" y="1895668"/>
                  </a:cubicBezTo>
                  <a:cubicBezTo>
                    <a:pt x="2397185" y="1507449"/>
                    <a:pt x="2921763" y="732616"/>
                    <a:pt x="3122289" y="461504"/>
                  </a:cubicBezTo>
                  <a:cubicBezTo>
                    <a:pt x="3322815" y="190392"/>
                    <a:pt x="3155977" y="333166"/>
                    <a:pt x="3131914" y="268998"/>
                  </a:cubicBezTo>
                  <a:cubicBezTo>
                    <a:pt x="3107851" y="204830"/>
                    <a:pt x="3016411" y="111785"/>
                    <a:pt x="2977910" y="76493"/>
                  </a:cubicBezTo>
                  <a:cubicBezTo>
                    <a:pt x="2939409" y="41201"/>
                    <a:pt x="2958660" y="-51844"/>
                    <a:pt x="2900908" y="37992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3084BC91-AA60-46E7-8955-24139F9F22E9}"/>
                </a:ext>
              </a:extLst>
            </p:cNvPr>
            <p:cNvSpPr/>
            <p:nvPr/>
          </p:nvSpPr>
          <p:spPr>
            <a:xfrm>
              <a:off x="4428036" y="5309615"/>
              <a:ext cx="1166061" cy="854262"/>
            </a:xfrm>
            <a:custGeom>
              <a:avLst/>
              <a:gdLst>
                <a:gd name="connsiteX0" fmla="*/ 110097 w 1166061"/>
                <a:gd name="connsiteY0" fmla="*/ 214885 h 854262"/>
                <a:gd name="connsiteX1" fmla="*/ 122797 w 1166061"/>
                <a:gd name="connsiteY1" fmla="*/ 379985 h 854262"/>
                <a:gd name="connsiteX2" fmla="*/ 31 w 1166061"/>
                <a:gd name="connsiteY2" fmla="*/ 625518 h 854262"/>
                <a:gd name="connsiteX3" fmla="*/ 135497 w 1166061"/>
                <a:gd name="connsiteY3" fmla="*/ 515452 h 854262"/>
                <a:gd name="connsiteX4" fmla="*/ 101631 w 1166061"/>
                <a:gd name="connsiteY4" fmla="*/ 854118 h 854262"/>
                <a:gd name="connsiteX5" fmla="*/ 372564 w 1166061"/>
                <a:gd name="connsiteY5" fmla="*/ 468885 h 854262"/>
                <a:gd name="connsiteX6" fmla="*/ 711231 w 1166061"/>
                <a:gd name="connsiteY6" fmla="*/ 299552 h 854262"/>
                <a:gd name="connsiteX7" fmla="*/ 762031 w 1166061"/>
                <a:gd name="connsiteY7" fmla="*/ 379985 h 854262"/>
                <a:gd name="connsiteX8" fmla="*/ 685831 w 1166061"/>
                <a:gd name="connsiteY8" fmla="*/ 633985 h 854262"/>
                <a:gd name="connsiteX9" fmla="*/ 1049897 w 1166061"/>
                <a:gd name="connsiteY9" fmla="*/ 485818 h 854262"/>
                <a:gd name="connsiteX10" fmla="*/ 1155731 w 1166061"/>
                <a:gd name="connsiteY10" fmla="*/ 358818 h 854262"/>
                <a:gd name="connsiteX11" fmla="*/ 833997 w 1166061"/>
                <a:gd name="connsiteY11" fmla="*/ 11685 h 854262"/>
                <a:gd name="connsiteX12" fmla="*/ 677364 w 1166061"/>
                <a:gd name="connsiteY12" fmla="*/ 92118 h 854262"/>
                <a:gd name="connsiteX13" fmla="*/ 110097 w 1166061"/>
                <a:gd name="connsiteY13" fmla="*/ 214885 h 85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6061" h="854262">
                  <a:moveTo>
                    <a:pt x="110097" y="214885"/>
                  </a:moveTo>
                  <a:cubicBezTo>
                    <a:pt x="17669" y="262863"/>
                    <a:pt x="141141" y="311546"/>
                    <a:pt x="122797" y="379985"/>
                  </a:cubicBezTo>
                  <a:cubicBezTo>
                    <a:pt x="104453" y="448424"/>
                    <a:pt x="-2086" y="602940"/>
                    <a:pt x="31" y="625518"/>
                  </a:cubicBezTo>
                  <a:cubicBezTo>
                    <a:pt x="2148" y="648096"/>
                    <a:pt x="118564" y="477352"/>
                    <a:pt x="135497" y="515452"/>
                  </a:cubicBezTo>
                  <a:cubicBezTo>
                    <a:pt x="152430" y="553552"/>
                    <a:pt x="62120" y="861879"/>
                    <a:pt x="101631" y="854118"/>
                  </a:cubicBezTo>
                  <a:cubicBezTo>
                    <a:pt x="141142" y="846357"/>
                    <a:pt x="270964" y="561313"/>
                    <a:pt x="372564" y="468885"/>
                  </a:cubicBezTo>
                  <a:cubicBezTo>
                    <a:pt x="474164" y="376457"/>
                    <a:pt x="646320" y="314369"/>
                    <a:pt x="711231" y="299552"/>
                  </a:cubicBezTo>
                  <a:cubicBezTo>
                    <a:pt x="776142" y="284735"/>
                    <a:pt x="766264" y="324246"/>
                    <a:pt x="762031" y="379985"/>
                  </a:cubicBezTo>
                  <a:cubicBezTo>
                    <a:pt x="757798" y="435724"/>
                    <a:pt x="637853" y="616346"/>
                    <a:pt x="685831" y="633985"/>
                  </a:cubicBezTo>
                  <a:cubicBezTo>
                    <a:pt x="733809" y="651624"/>
                    <a:pt x="971580" y="531679"/>
                    <a:pt x="1049897" y="485818"/>
                  </a:cubicBezTo>
                  <a:cubicBezTo>
                    <a:pt x="1128214" y="439957"/>
                    <a:pt x="1191714" y="437840"/>
                    <a:pt x="1155731" y="358818"/>
                  </a:cubicBezTo>
                  <a:cubicBezTo>
                    <a:pt x="1119748" y="279796"/>
                    <a:pt x="913725" y="56135"/>
                    <a:pt x="833997" y="11685"/>
                  </a:cubicBezTo>
                  <a:cubicBezTo>
                    <a:pt x="754269" y="-32765"/>
                    <a:pt x="798014" y="61779"/>
                    <a:pt x="677364" y="92118"/>
                  </a:cubicBezTo>
                  <a:cubicBezTo>
                    <a:pt x="556714" y="122457"/>
                    <a:pt x="202525" y="166907"/>
                    <a:pt x="110097" y="2148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96DE92C4-77D0-4047-B962-4E57B0D686CE}"/>
                </a:ext>
              </a:extLst>
            </p:cNvPr>
            <p:cNvSpPr/>
            <p:nvPr/>
          </p:nvSpPr>
          <p:spPr>
            <a:xfrm>
              <a:off x="4403362" y="5794278"/>
              <a:ext cx="204519" cy="681354"/>
            </a:xfrm>
            <a:custGeom>
              <a:avLst/>
              <a:gdLst>
                <a:gd name="connsiteX0" fmla="*/ 202505 w 204519"/>
                <a:gd name="connsiteY0" fmla="*/ 30789 h 681354"/>
                <a:gd name="connsiteX1" fmla="*/ 20471 w 204519"/>
                <a:gd name="connsiteY1" fmla="*/ 492222 h 681354"/>
                <a:gd name="connsiteX2" fmla="*/ 24705 w 204519"/>
                <a:gd name="connsiteY2" fmla="*/ 678489 h 681354"/>
                <a:gd name="connsiteX3" fmla="*/ 3538 w 204519"/>
                <a:gd name="connsiteY3" fmla="*/ 365222 h 681354"/>
                <a:gd name="connsiteX4" fmla="*/ 109371 w 204519"/>
                <a:gd name="connsiteY4" fmla="*/ 77355 h 681354"/>
                <a:gd name="connsiteX5" fmla="*/ 202505 w 204519"/>
                <a:gd name="connsiteY5" fmla="*/ 30789 h 68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519" h="681354">
                  <a:moveTo>
                    <a:pt x="202505" y="30789"/>
                  </a:moveTo>
                  <a:cubicBezTo>
                    <a:pt x="187688" y="99933"/>
                    <a:pt x="50104" y="384272"/>
                    <a:pt x="20471" y="492222"/>
                  </a:cubicBezTo>
                  <a:cubicBezTo>
                    <a:pt x="-9162" y="600172"/>
                    <a:pt x="27527" y="699656"/>
                    <a:pt x="24705" y="678489"/>
                  </a:cubicBezTo>
                  <a:cubicBezTo>
                    <a:pt x="21883" y="657322"/>
                    <a:pt x="-10573" y="465411"/>
                    <a:pt x="3538" y="365222"/>
                  </a:cubicBezTo>
                  <a:cubicBezTo>
                    <a:pt x="17649" y="265033"/>
                    <a:pt x="71977" y="131683"/>
                    <a:pt x="109371" y="77355"/>
                  </a:cubicBezTo>
                  <a:cubicBezTo>
                    <a:pt x="146765" y="23027"/>
                    <a:pt x="217322" y="-38355"/>
                    <a:pt x="202505" y="307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4F36792D-45C8-46D0-A201-3367A6244ABE}"/>
                </a:ext>
              </a:extLst>
            </p:cNvPr>
            <p:cNvSpPr/>
            <p:nvPr/>
          </p:nvSpPr>
          <p:spPr>
            <a:xfrm>
              <a:off x="4875530" y="5682345"/>
              <a:ext cx="379100" cy="743891"/>
            </a:xfrm>
            <a:custGeom>
              <a:avLst/>
              <a:gdLst>
                <a:gd name="connsiteX0" fmla="*/ 378037 w 379100"/>
                <a:gd name="connsiteY0" fmla="*/ 15722 h 743891"/>
                <a:gd name="connsiteX1" fmla="*/ 90170 w 379100"/>
                <a:gd name="connsiteY1" fmla="*/ 367088 h 743891"/>
                <a:gd name="connsiteX2" fmla="*/ 1270 w 379100"/>
                <a:gd name="connsiteY2" fmla="*/ 743855 h 743891"/>
                <a:gd name="connsiteX3" fmla="*/ 47837 w 379100"/>
                <a:gd name="connsiteY3" fmla="*/ 388255 h 743891"/>
                <a:gd name="connsiteX4" fmla="*/ 183303 w 379100"/>
                <a:gd name="connsiteY4" fmla="*/ 96155 h 743891"/>
                <a:gd name="connsiteX5" fmla="*/ 378037 w 379100"/>
                <a:gd name="connsiteY5" fmla="*/ 15722 h 74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9100" h="743891">
                  <a:moveTo>
                    <a:pt x="378037" y="15722"/>
                  </a:moveTo>
                  <a:cubicBezTo>
                    <a:pt x="362515" y="60877"/>
                    <a:pt x="152965" y="245732"/>
                    <a:pt x="90170" y="367088"/>
                  </a:cubicBezTo>
                  <a:cubicBezTo>
                    <a:pt x="27375" y="488444"/>
                    <a:pt x="8326" y="740327"/>
                    <a:pt x="1270" y="743855"/>
                  </a:cubicBezTo>
                  <a:cubicBezTo>
                    <a:pt x="-5786" y="747383"/>
                    <a:pt x="17498" y="496205"/>
                    <a:pt x="47837" y="388255"/>
                  </a:cubicBezTo>
                  <a:cubicBezTo>
                    <a:pt x="78176" y="280305"/>
                    <a:pt x="131798" y="161772"/>
                    <a:pt x="183303" y="96155"/>
                  </a:cubicBezTo>
                  <a:cubicBezTo>
                    <a:pt x="234808" y="30538"/>
                    <a:pt x="393559" y="-29433"/>
                    <a:pt x="378037" y="157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44BE165F-F0A4-44F0-8139-1946376C9B65}"/>
                </a:ext>
              </a:extLst>
            </p:cNvPr>
            <p:cNvSpPr/>
            <p:nvPr/>
          </p:nvSpPr>
          <p:spPr>
            <a:xfrm>
              <a:off x="4561889" y="6126552"/>
              <a:ext cx="239750" cy="856080"/>
            </a:xfrm>
            <a:custGeom>
              <a:avLst/>
              <a:gdLst>
                <a:gd name="connsiteX0" fmla="*/ 238711 w 239750"/>
                <a:gd name="connsiteY0" fmla="*/ 3315 h 856080"/>
                <a:gd name="connsiteX1" fmla="*/ 90544 w 239750"/>
                <a:gd name="connsiteY1" fmla="*/ 667948 h 856080"/>
                <a:gd name="connsiteX2" fmla="*/ 149811 w 239750"/>
                <a:gd name="connsiteY2" fmla="*/ 845748 h 856080"/>
                <a:gd name="connsiteX3" fmla="*/ 1644 w 239750"/>
                <a:gd name="connsiteY3" fmla="*/ 430881 h 856080"/>
                <a:gd name="connsiteX4" fmla="*/ 238711 w 239750"/>
                <a:gd name="connsiteY4" fmla="*/ 3315 h 856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750" h="856080">
                  <a:moveTo>
                    <a:pt x="238711" y="3315"/>
                  </a:moveTo>
                  <a:cubicBezTo>
                    <a:pt x="253528" y="42826"/>
                    <a:pt x="105361" y="527543"/>
                    <a:pt x="90544" y="667948"/>
                  </a:cubicBezTo>
                  <a:cubicBezTo>
                    <a:pt x="75727" y="808354"/>
                    <a:pt x="164628" y="885259"/>
                    <a:pt x="149811" y="845748"/>
                  </a:cubicBezTo>
                  <a:cubicBezTo>
                    <a:pt x="134994" y="806237"/>
                    <a:pt x="-17406" y="574109"/>
                    <a:pt x="1644" y="430881"/>
                  </a:cubicBezTo>
                  <a:cubicBezTo>
                    <a:pt x="20694" y="287653"/>
                    <a:pt x="223894" y="-36196"/>
                    <a:pt x="238711" y="33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7EDBFBEF-B9FB-4664-9008-B2C35665CBC2}"/>
                </a:ext>
              </a:extLst>
            </p:cNvPr>
            <p:cNvSpPr/>
            <p:nvPr/>
          </p:nvSpPr>
          <p:spPr>
            <a:xfrm>
              <a:off x="4194252" y="6244167"/>
              <a:ext cx="219317" cy="587995"/>
            </a:xfrm>
            <a:custGeom>
              <a:avLst/>
              <a:gdLst>
                <a:gd name="connsiteX0" fmla="*/ 5215 w 219317"/>
                <a:gd name="connsiteY0" fmla="*/ 101600 h 587995"/>
                <a:gd name="connsiteX1" fmla="*/ 47548 w 219317"/>
                <a:gd name="connsiteY1" fmla="*/ 139700 h 587995"/>
                <a:gd name="connsiteX2" fmla="*/ 166081 w 219317"/>
                <a:gd name="connsiteY2" fmla="*/ 495300 h 587995"/>
                <a:gd name="connsiteX3" fmla="*/ 119515 w 219317"/>
                <a:gd name="connsiteY3" fmla="*/ 567266 h 587995"/>
                <a:gd name="connsiteX4" fmla="*/ 216881 w 219317"/>
                <a:gd name="connsiteY4" fmla="*/ 186266 h 587995"/>
                <a:gd name="connsiteX5" fmla="*/ 187248 w 219317"/>
                <a:gd name="connsiteY5" fmla="*/ 0 h 587995"/>
                <a:gd name="connsiteX6" fmla="*/ 157615 w 219317"/>
                <a:gd name="connsiteY6" fmla="*/ 186266 h 587995"/>
                <a:gd name="connsiteX7" fmla="*/ 5215 w 219317"/>
                <a:gd name="connsiteY7" fmla="*/ 101600 h 58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317" h="587995">
                  <a:moveTo>
                    <a:pt x="5215" y="101600"/>
                  </a:moveTo>
                  <a:cubicBezTo>
                    <a:pt x="-13129" y="93839"/>
                    <a:pt x="20737" y="74083"/>
                    <a:pt x="47548" y="139700"/>
                  </a:cubicBezTo>
                  <a:cubicBezTo>
                    <a:pt x="74359" y="205317"/>
                    <a:pt x="154087" y="424039"/>
                    <a:pt x="166081" y="495300"/>
                  </a:cubicBezTo>
                  <a:cubicBezTo>
                    <a:pt x="178076" y="566561"/>
                    <a:pt x="111048" y="618772"/>
                    <a:pt x="119515" y="567266"/>
                  </a:cubicBezTo>
                  <a:cubicBezTo>
                    <a:pt x="127982" y="515760"/>
                    <a:pt x="205592" y="280810"/>
                    <a:pt x="216881" y="186266"/>
                  </a:cubicBezTo>
                  <a:cubicBezTo>
                    <a:pt x="228170" y="91722"/>
                    <a:pt x="197126" y="0"/>
                    <a:pt x="187248" y="0"/>
                  </a:cubicBezTo>
                  <a:cubicBezTo>
                    <a:pt x="177370" y="0"/>
                    <a:pt x="181604" y="166511"/>
                    <a:pt x="157615" y="186266"/>
                  </a:cubicBezTo>
                  <a:cubicBezTo>
                    <a:pt x="133626" y="206021"/>
                    <a:pt x="23559" y="109361"/>
                    <a:pt x="5215" y="1016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13953658-D597-4E21-BE39-DFB0E39066A0}"/>
                </a:ext>
              </a:extLst>
            </p:cNvPr>
            <p:cNvSpPr/>
            <p:nvPr/>
          </p:nvSpPr>
          <p:spPr>
            <a:xfrm>
              <a:off x="4929852" y="5698123"/>
              <a:ext cx="548157" cy="800335"/>
            </a:xfrm>
            <a:custGeom>
              <a:avLst/>
              <a:gdLst>
                <a:gd name="connsiteX0" fmla="*/ 349115 w 548157"/>
                <a:gd name="connsiteY0" fmla="*/ 190444 h 800335"/>
                <a:gd name="connsiteX1" fmla="*/ 86648 w 548157"/>
                <a:gd name="connsiteY1" fmla="*/ 529110 h 800335"/>
                <a:gd name="connsiteX2" fmla="*/ 1981 w 548157"/>
                <a:gd name="connsiteY2" fmla="*/ 800044 h 800335"/>
                <a:gd name="connsiteX3" fmla="*/ 154381 w 548157"/>
                <a:gd name="connsiteY3" fmla="*/ 478310 h 800335"/>
                <a:gd name="connsiteX4" fmla="*/ 366048 w 548157"/>
                <a:gd name="connsiteY4" fmla="*/ 355544 h 800335"/>
                <a:gd name="connsiteX5" fmla="*/ 548081 w 548157"/>
                <a:gd name="connsiteY5" fmla="*/ 4177 h 800335"/>
                <a:gd name="connsiteX6" fmla="*/ 349115 w 548157"/>
                <a:gd name="connsiteY6" fmla="*/ 190444 h 800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8157" h="800335">
                  <a:moveTo>
                    <a:pt x="349115" y="190444"/>
                  </a:moveTo>
                  <a:cubicBezTo>
                    <a:pt x="272210" y="277933"/>
                    <a:pt x="144504" y="427510"/>
                    <a:pt x="86648" y="529110"/>
                  </a:cubicBezTo>
                  <a:cubicBezTo>
                    <a:pt x="28792" y="630710"/>
                    <a:pt x="-9308" y="808511"/>
                    <a:pt x="1981" y="800044"/>
                  </a:cubicBezTo>
                  <a:cubicBezTo>
                    <a:pt x="13270" y="791577"/>
                    <a:pt x="93703" y="552393"/>
                    <a:pt x="154381" y="478310"/>
                  </a:cubicBezTo>
                  <a:cubicBezTo>
                    <a:pt x="215059" y="404227"/>
                    <a:pt x="300431" y="434566"/>
                    <a:pt x="366048" y="355544"/>
                  </a:cubicBezTo>
                  <a:cubicBezTo>
                    <a:pt x="431665" y="276522"/>
                    <a:pt x="551609" y="33105"/>
                    <a:pt x="548081" y="4177"/>
                  </a:cubicBezTo>
                  <a:cubicBezTo>
                    <a:pt x="544553" y="-24751"/>
                    <a:pt x="426020" y="102955"/>
                    <a:pt x="349115" y="1904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67513D61-91A5-4DAD-B534-50F9C7FEF066}"/>
                </a:ext>
              </a:extLst>
            </p:cNvPr>
            <p:cNvSpPr/>
            <p:nvPr/>
          </p:nvSpPr>
          <p:spPr>
            <a:xfrm>
              <a:off x="4363974" y="6311986"/>
              <a:ext cx="794774" cy="833889"/>
            </a:xfrm>
            <a:custGeom>
              <a:avLst/>
              <a:gdLst>
                <a:gd name="connsiteX0" fmla="*/ 161459 w 794774"/>
                <a:gd name="connsiteY0" fmla="*/ 8381 h 833889"/>
                <a:gd name="connsiteX1" fmla="*/ 76793 w 794774"/>
                <a:gd name="connsiteY1" fmla="*/ 571414 h 833889"/>
                <a:gd name="connsiteX2" fmla="*/ 529759 w 794774"/>
                <a:gd name="connsiteY2" fmla="*/ 787314 h 833889"/>
                <a:gd name="connsiteX3" fmla="*/ 787993 w 794774"/>
                <a:gd name="connsiteY3" fmla="*/ 689947 h 833889"/>
                <a:gd name="connsiteX4" fmla="*/ 263059 w 794774"/>
                <a:gd name="connsiteY4" fmla="*/ 833881 h 833889"/>
                <a:gd name="connsiteX5" fmla="*/ 593 w 794774"/>
                <a:gd name="connsiteY5" fmla="*/ 694181 h 833889"/>
                <a:gd name="connsiteX6" fmla="*/ 191093 w 794774"/>
                <a:gd name="connsiteY6" fmla="*/ 266614 h 833889"/>
                <a:gd name="connsiteX7" fmla="*/ 161459 w 794774"/>
                <a:gd name="connsiteY7" fmla="*/ 8381 h 83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4774" h="833889">
                  <a:moveTo>
                    <a:pt x="161459" y="8381"/>
                  </a:moveTo>
                  <a:cubicBezTo>
                    <a:pt x="142409" y="59181"/>
                    <a:pt x="15410" y="441592"/>
                    <a:pt x="76793" y="571414"/>
                  </a:cubicBezTo>
                  <a:cubicBezTo>
                    <a:pt x="138176" y="701236"/>
                    <a:pt x="411226" y="767559"/>
                    <a:pt x="529759" y="787314"/>
                  </a:cubicBezTo>
                  <a:cubicBezTo>
                    <a:pt x="648292" y="807069"/>
                    <a:pt x="832443" y="682186"/>
                    <a:pt x="787993" y="689947"/>
                  </a:cubicBezTo>
                  <a:cubicBezTo>
                    <a:pt x="743543" y="697708"/>
                    <a:pt x="394292" y="833175"/>
                    <a:pt x="263059" y="833881"/>
                  </a:cubicBezTo>
                  <a:cubicBezTo>
                    <a:pt x="131826" y="834587"/>
                    <a:pt x="12587" y="788725"/>
                    <a:pt x="593" y="694181"/>
                  </a:cubicBezTo>
                  <a:cubicBezTo>
                    <a:pt x="-11401" y="599637"/>
                    <a:pt x="162165" y="383736"/>
                    <a:pt x="191093" y="266614"/>
                  </a:cubicBezTo>
                  <a:cubicBezTo>
                    <a:pt x="220021" y="149492"/>
                    <a:pt x="180509" y="-42419"/>
                    <a:pt x="161459" y="83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9D40C1D3-55D1-4FC3-ADB6-6C359F3918F6}"/>
                </a:ext>
              </a:extLst>
            </p:cNvPr>
            <p:cNvSpPr/>
            <p:nvPr/>
          </p:nvSpPr>
          <p:spPr>
            <a:xfrm>
              <a:off x="5059708" y="5774266"/>
              <a:ext cx="771931" cy="1148023"/>
            </a:xfrm>
            <a:custGeom>
              <a:avLst/>
              <a:gdLst>
                <a:gd name="connsiteX0" fmla="*/ 731492 w 771931"/>
                <a:gd name="connsiteY0" fmla="*/ 228601 h 1148023"/>
                <a:gd name="connsiteX1" fmla="*/ 731492 w 771931"/>
                <a:gd name="connsiteY1" fmla="*/ 309034 h 1148023"/>
                <a:gd name="connsiteX2" fmla="*/ 223492 w 771931"/>
                <a:gd name="connsiteY2" fmla="*/ 804334 h 1148023"/>
                <a:gd name="connsiteX3" fmla="*/ 308159 w 771931"/>
                <a:gd name="connsiteY3" fmla="*/ 1054101 h 1148023"/>
                <a:gd name="connsiteX4" fmla="*/ 608725 w 771931"/>
                <a:gd name="connsiteY4" fmla="*/ 1113367 h 1148023"/>
                <a:gd name="connsiteX5" fmla="*/ 32992 w 771931"/>
                <a:gd name="connsiteY5" fmla="*/ 1130301 h 1148023"/>
                <a:gd name="connsiteX6" fmla="*/ 100725 w 771931"/>
                <a:gd name="connsiteY6" fmla="*/ 855134 h 1148023"/>
                <a:gd name="connsiteX7" fmla="*/ 354725 w 771931"/>
                <a:gd name="connsiteY7" fmla="*/ 563034 h 1148023"/>
                <a:gd name="connsiteX8" fmla="*/ 562159 w 771931"/>
                <a:gd name="connsiteY8" fmla="*/ 245534 h 1148023"/>
                <a:gd name="connsiteX9" fmla="*/ 646825 w 771931"/>
                <a:gd name="connsiteY9" fmla="*/ 1 h 1148023"/>
                <a:gd name="connsiteX10" fmla="*/ 659525 w 771931"/>
                <a:gd name="connsiteY10" fmla="*/ 241301 h 1148023"/>
                <a:gd name="connsiteX11" fmla="*/ 731492 w 771931"/>
                <a:gd name="connsiteY11" fmla="*/ 228601 h 114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931" h="1148023">
                  <a:moveTo>
                    <a:pt x="731492" y="228601"/>
                  </a:moveTo>
                  <a:cubicBezTo>
                    <a:pt x="743486" y="239890"/>
                    <a:pt x="816159" y="213079"/>
                    <a:pt x="731492" y="309034"/>
                  </a:cubicBezTo>
                  <a:cubicBezTo>
                    <a:pt x="646825" y="404989"/>
                    <a:pt x="294047" y="680156"/>
                    <a:pt x="223492" y="804334"/>
                  </a:cubicBezTo>
                  <a:cubicBezTo>
                    <a:pt x="152937" y="928512"/>
                    <a:pt x="243954" y="1002596"/>
                    <a:pt x="308159" y="1054101"/>
                  </a:cubicBezTo>
                  <a:cubicBezTo>
                    <a:pt x="372364" y="1105606"/>
                    <a:pt x="654586" y="1100667"/>
                    <a:pt x="608725" y="1113367"/>
                  </a:cubicBezTo>
                  <a:cubicBezTo>
                    <a:pt x="562864" y="1126067"/>
                    <a:pt x="117659" y="1173340"/>
                    <a:pt x="32992" y="1130301"/>
                  </a:cubicBezTo>
                  <a:cubicBezTo>
                    <a:pt x="-51675" y="1087262"/>
                    <a:pt x="47103" y="949679"/>
                    <a:pt x="100725" y="855134"/>
                  </a:cubicBezTo>
                  <a:cubicBezTo>
                    <a:pt x="154347" y="760590"/>
                    <a:pt x="277819" y="664634"/>
                    <a:pt x="354725" y="563034"/>
                  </a:cubicBezTo>
                  <a:cubicBezTo>
                    <a:pt x="431631" y="461434"/>
                    <a:pt x="513476" y="339373"/>
                    <a:pt x="562159" y="245534"/>
                  </a:cubicBezTo>
                  <a:cubicBezTo>
                    <a:pt x="610842" y="151695"/>
                    <a:pt x="630597" y="706"/>
                    <a:pt x="646825" y="1"/>
                  </a:cubicBezTo>
                  <a:cubicBezTo>
                    <a:pt x="663053" y="-705"/>
                    <a:pt x="639064" y="199673"/>
                    <a:pt x="659525" y="241301"/>
                  </a:cubicBezTo>
                  <a:cubicBezTo>
                    <a:pt x="679986" y="282929"/>
                    <a:pt x="719498" y="217312"/>
                    <a:pt x="731492" y="2286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FD61CDA7-B2DD-40DD-B1D4-FAAB84FF4FC2}"/>
                </a:ext>
              </a:extLst>
            </p:cNvPr>
            <p:cNvSpPr/>
            <p:nvPr/>
          </p:nvSpPr>
          <p:spPr>
            <a:xfrm>
              <a:off x="5381314" y="6192634"/>
              <a:ext cx="342727" cy="616778"/>
            </a:xfrm>
            <a:custGeom>
              <a:avLst/>
              <a:gdLst>
                <a:gd name="connsiteX0" fmla="*/ 342153 w 342727"/>
                <a:gd name="connsiteY0" fmla="*/ 733 h 616778"/>
                <a:gd name="connsiteX1" fmla="*/ 130486 w 342727"/>
                <a:gd name="connsiteY1" fmla="*/ 453699 h 616778"/>
                <a:gd name="connsiteX2" fmla="*/ 206686 w 342727"/>
                <a:gd name="connsiteY2" fmla="*/ 614566 h 616778"/>
                <a:gd name="connsiteX3" fmla="*/ 11953 w 342727"/>
                <a:gd name="connsiteY3" fmla="*/ 534133 h 616778"/>
                <a:gd name="connsiteX4" fmla="*/ 54286 w 342727"/>
                <a:gd name="connsiteY4" fmla="*/ 352099 h 616778"/>
                <a:gd name="connsiteX5" fmla="*/ 342153 w 342727"/>
                <a:gd name="connsiteY5" fmla="*/ 733 h 616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727" h="616778">
                  <a:moveTo>
                    <a:pt x="342153" y="733"/>
                  </a:moveTo>
                  <a:cubicBezTo>
                    <a:pt x="354853" y="17666"/>
                    <a:pt x="153064" y="351394"/>
                    <a:pt x="130486" y="453699"/>
                  </a:cubicBezTo>
                  <a:cubicBezTo>
                    <a:pt x="107908" y="556005"/>
                    <a:pt x="226441" y="601160"/>
                    <a:pt x="206686" y="614566"/>
                  </a:cubicBezTo>
                  <a:cubicBezTo>
                    <a:pt x="186931" y="627972"/>
                    <a:pt x="37353" y="577877"/>
                    <a:pt x="11953" y="534133"/>
                  </a:cubicBezTo>
                  <a:cubicBezTo>
                    <a:pt x="-13447" y="490389"/>
                    <a:pt x="2075" y="439588"/>
                    <a:pt x="54286" y="352099"/>
                  </a:cubicBezTo>
                  <a:cubicBezTo>
                    <a:pt x="106497" y="264610"/>
                    <a:pt x="329453" y="-16200"/>
                    <a:pt x="342153" y="7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3AE22B97-801C-4D5E-9D8B-87203D7B61D8}"/>
                </a:ext>
              </a:extLst>
            </p:cNvPr>
            <p:cNvSpPr/>
            <p:nvPr/>
          </p:nvSpPr>
          <p:spPr>
            <a:xfrm>
              <a:off x="4480630" y="6958863"/>
              <a:ext cx="1008799" cy="314910"/>
            </a:xfrm>
            <a:custGeom>
              <a:avLst/>
              <a:gdLst>
                <a:gd name="connsiteX0" fmla="*/ 44803 w 1008799"/>
                <a:gd name="connsiteY0" fmla="*/ 165837 h 314910"/>
                <a:gd name="connsiteX1" fmla="*/ 78670 w 1008799"/>
                <a:gd name="connsiteY1" fmla="*/ 208170 h 314910"/>
                <a:gd name="connsiteX2" fmla="*/ 328437 w 1008799"/>
                <a:gd name="connsiteY2" fmla="*/ 250504 h 314910"/>
                <a:gd name="connsiteX3" fmla="*/ 1001537 w 1008799"/>
                <a:gd name="connsiteY3" fmla="*/ 737 h 314910"/>
                <a:gd name="connsiteX4" fmla="*/ 667103 w 1008799"/>
                <a:gd name="connsiteY4" fmla="*/ 178537 h 314910"/>
                <a:gd name="connsiteX5" fmla="*/ 383470 w 1008799"/>
                <a:gd name="connsiteY5" fmla="*/ 314004 h 314910"/>
                <a:gd name="connsiteX6" fmla="*/ 23637 w 1008799"/>
                <a:gd name="connsiteY6" fmla="*/ 233570 h 314910"/>
                <a:gd name="connsiteX7" fmla="*/ 44803 w 1008799"/>
                <a:gd name="connsiteY7" fmla="*/ 165837 h 31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8799" h="314910">
                  <a:moveTo>
                    <a:pt x="44803" y="165837"/>
                  </a:moveTo>
                  <a:cubicBezTo>
                    <a:pt x="53975" y="161604"/>
                    <a:pt x="31398" y="194059"/>
                    <a:pt x="78670" y="208170"/>
                  </a:cubicBezTo>
                  <a:cubicBezTo>
                    <a:pt x="125942" y="222281"/>
                    <a:pt x="174626" y="285076"/>
                    <a:pt x="328437" y="250504"/>
                  </a:cubicBezTo>
                  <a:cubicBezTo>
                    <a:pt x="482248" y="215932"/>
                    <a:pt x="945093" y="12731"/>
                    <a:pt x="1001537" y="737"/>
                  </a:cubicBezTo>
                  <a:cubicBezTo>
                    <a:pt x="1057981" y="-11257"/>
                    <a:pt x="770114" y="126326"/>
                    <a:pt x="667103" y="178537"/>
                  </a:cubicBezTo>
                  <a:cubicBezTo>
                    <a:pt x="564092" y="230748"/>
                    <a:pt x="490714" y="304832"/>
                    <a:pt x="383470" y="314004"/>
                  </a:cubicBezTo>
                  <a:cubicBezTo>
                    <a:pt x="276226" y="323176"/>
                    <a:pt x="83609" y="260381"/>
                    <a:pt x="23637" y="233570"/>
                  </a:cubicBezTo>
                  <a:cubicBezTo>
                    <a:pt x="-36335" y="206759"/>
                    <a:pt x="35631" y="170070"/>
                    <a:pt x="44803" y="1658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AD096596-D34B-4646-ADD0-370A0407184F}"/>
                </a:ext>
              </a:extLst>
            </p:cNvPr>
            <p:cNvSpPr/>
            <p:nvPr/>
          </p:nvSpPr>
          <p:spPr>
            <a:xfrm>
              <a:off x="5571740" y="6232784"/>
              <a:ext cx="454598" cy="447492"/>
            </a:xfrm>
            <a:custGeom>
              <a:avLst/>
              <a:gdLst>
                <a:gd name="connsiteX0" fmla="*/ 452293 w 454598"/>
                <a:gd name="connsiteY0" fmla="*/ 11383 h 447492"/>
                <a:gd name="connsiteX1" fmla="*/ 376093 w 454598"/>
                <a:gd name="connsiteY1" fmla="*/ 36783 h 447492"/>
                <a:gd name="connsiteX2" fmla="*/ 304127 w 454598"/>
                <a:gd name="connsiteY2" fmla="*/ 362749 h 447492"/>
                <a:gd name="connsiteX3" fmla="*/ 388793 w 454598"/>
                <a:gd name="connsiteY3" fmla="*/ 447416 h 447492"/>
                <a:gd name="connsiteX4" fmla="*/ 71293 w 454598"/>
                <a:gd name="connsiteY4" fmla="*/ 354283 h 447492"/>
                <a:gd name="connsiteX5" fmla="*/ 143260 w 454598"/>
                <a:gd name="connsiteY5" fmla="*/ 307716 h 447492"/>
                <a:gd name="connsiteX6" fmla="*/ 41660 w 454598"/>
                <a:gd name="connsiteY6" fmla="*/ 206116 h 447492"/>
                <a:gd name="connsiteX7" fmla="*/ 16260 w 454598"/>
                <a:gd name="connsiteY7" fmla="*/ 184949 h 447492"/>
                <a:gd name="connsiteX8" fmla="*/ 282960 w 454598"/>
                <a:gd name="connsiteY8" fmla="*/ 70649 h 447492"/>
                <a:gd name="connsiteX9" fmla="*/ 452293 w 454598"/>
                <a:gd name="connsiteY9" fmla="*/ 11383 h 447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4598" h="447492">
                  <a:moveTo>
                    <a:pt x="452293" y="11383"/>
                  </a:moveTo>
                  <a:cubicBezTo>
                    <a:pt x="467815" y="5739"/>
                    <a:pt x="400787" y="-21778"/>
                    <a:pt x="376093" y="36783"/>
                  </a:cubicBezTo>
                  <a:cubicBezTo>
                    <a:pt x="351399" y="95344"/>
                    <a:pt x="302010" y="294310"/>
                    <a:pt x="304127" y="362749"/>
                  </a:cubicBezTo>
                  <a:cubicBezTo>
                    <a:pt x="306244" y="431188"/>
                    <a:pt x="427599" y="448827"/>
                    <a:pt x="388793" y="447416"/>
                  </a:cubicBezTo>
                  <a:cubicBezTo>
                    <a:pt x="349987" y="446005"/>
                    <a:pt x="112215" y="377566"/>
                    <a:pt x="71293" y="354283"/>
                  </a:cubicBezTo>
                  <a:cubicBezTo>
                    <a:pt x="30371" y="331000"/>
                    <a:pt x="148199" y="332410"/>
                    <a:pt x="143260" y="307716"/>
                  </a:cubicBezTo>
                  <a:cubicBezTo>
                    <a:pt x="138321" y="283022"/>
                    <a:pt x="62827" y="226577"/>
                    <a:pt x="41660" y="206116"/>
                  </a:cubicBezTo>
                  <a:cubicBezTo>
                    <a:pt x="20493" y="185655"/>
                    <a:pt x="-23957" y="207527"/>
                    <a:pt x="16260" y="184949"/>
                  </a:cubicBezTo>
                  <a:cubicBezTo>
                    <a:pt x="56477" y="162371"/>
                    <a:pt x="213815" y="106632"/>
                    <a:pt x="282960" y="70649"/>
                  </a:cubicBezTo>
                  <a:cubicBezTo>
                    <a:pt x="352104" y="34666"/>
                    <a:pt x="436771" y="17027"/>
                    <a:pt x="452293" y="113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4B902DF0-AD63-45C1-BF49-9EB96F2F88B4}"/>
                </a:ext>
              </a:extLst>
            </p:cNvPr>
            <p:cNvSpPr/>
            <p:nvPr/>
          </p:nvSpPr>
          <p:spPr>
            <a:xfrm>
              <a:off x="5776541" y="6867260"/>
              <a:ext cx="519228" cy="542877"/>
            </a:xfrm>
            <a:custGeom>
              <a:avLst/>
              <a:gdLst>
                <a:gd name="connsiteX0" fmla="*/ 1959 w 519228"/>
                <a:gd name="connsiteY0" fmla="*/ 7673 h 542877"/>
                <a:gd name="connsiteX1" fmla="*/ 112026 w 519228"/>
                <a:gd name="connsiteY1" fmla="*/ 33073 h 542877"/>
                <a:gd name="connsiteX2" fmla="*/ 272892 w 519228"/>
                <a:gd name="connsiteY2" fmla="*/ 320940 h 542877"/>
                <a:gd name="connsiteX3" fmla="*/ 442226 w 519228"/>
                <a:gd name="connsiteY3" fmla="*/ 541073 h 542877"/>
                <a:gd name="connsiteX4" fmla="*/ 518426 w 519228"/>
                <a:gd name="connsiteY4" fmla="*/ 414073 h 542877"/>
                <a:gd name="connsiteX5" fmla="*/ 463392 w 519228"/>
                <a:gd name="connsiteY5" fmla="*/ 215107 h 542877"/>
                <a:gd name="connsiteX6" fmla="*/ 205159 w 519228"/>
                <a:gd name="connsiteY6" fmla="*/ 45773 h 542877"/>
                <a:gd name="connsiteX7" fmla="*/ 1959 w 519228"/>
                <a:gd name="connsiteY7" fmla="*/ 7673 h 54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9228" h="542877">
                  <a:moveTo>
                    <a:pt x="1959" y="7673"/>
                  </a:moveTo>
                  <a:cubicBezTo>
                    <a:pt x="-13563" y="5556"/>
                    <a:pt x="66870" y="-19138"/>
                    <a:pt x="112026" y="33073"/>
                  </a:cubicBezTo>
                  <a:cubicBezTo>
                    <a:pt x="157182" y="85284"/>
                    <a:pt x="217859" y="236274"/>
                    <a:pt x="272892" y="320940"/>
                  </a:cubicBezTo>
                  <a:cubicBezTo>
                    <a:pt x="327925" y="405606"/>
                    <a:pt x="401304" y="525551"/>
                    <a:pt x="442226" y="541073"/>
                  </a:cubicBezTo>
                  <a:cubicBezTo>
                    <a:pt x="483148" y="556595"/>
                    <a:pt x="514898" y="468401"/>
                    <a:pt x="518426" y="414073"/>
                  </a:cubicBezTo>
                  <a:cubicBezTo>
                    <a:pt x="521954" y="359745"/>
                    <a:pt x="515603" y="276490"/>
                    <a:pt x="463392" y="215107"/>
                  </a:cubicBezTo>
                  <a:cubicBezTo>
                    <a:pt x="411181" y="153724"/>
                    <a:pt x="280653" y="85284"/>
                    <a:pt x="205159" y="45773"/>
                  </a:cubicBezTo>
                  <a:cubicBezTo>
                    <a:pt x="129665" y="6262"/>
                    <a:pt x="17481" y="9790"/>
                    <a:pt x="1959" y="76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4DCFFBBD-A93F-470D-B66C-8F25CBE53D48}"/>
                </a:ext>
              </a:extLst>
            </p:cNvPr>
            <p:cNvSpPr/>
            <p:nvPr/>
          </p:nvSpPr>
          <p:spPr>
            <a:xfrm>
              <a:off x="4460288" y="7116066"/>
              <a:ext cx="1163270" cy="195376"/>
            </a:xfrm>
            <a:custGeom>
              <a:avLst/>
              <a:gdLst>
                <a:gd name="connsiteX0" fmla="*/ 39745 w 1163270"/>
                <a:gd name="connsiteY0" fmla="*/ 84834 h 195376"/>
                <a:gd name="connsiteX1" fmla="*/ 700145 w 1163270"/>
                <a:gd name="connsiteY1" fmla="*/ 194901 h 195376"/>
                <a:gd name="connsiteX2" fmla="*/ 1136179 w 1163270"/>
                <a:gd name="connsiteY2" fmla="*/ 34034 h 195376"/>
                <a:gd name="connsiteX3" fmla="*/ 1059979 w 1163270"/>
                <a:gd name="connsiteY3" fmla="*/ 12867 h 195376"/>
                <a:gd name="connsiteX4" fmla="*/ 594312 w 1163270"/>
                <a:gd name="connsiteY4" fmla="*/ 190667 h 195376"/>
                <a:gd name="connsiteX5" fmla="*/ 128645 w 1163270"/>
                <a:gd name="connsiteY5" fmla="*/ 127167 h 195376"/>
                <a:gd name="connsiteX6" fmla="*/ 39745 w 1163270"/>
                <a:gd name="connsiteY6" fmla="*/ 84834 h 19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3270" h="195376">
                  <a:moveTo>
                    <a:pt x="39745" y="84834"/>
                  </a:moveTo>
                  <a:cubicBezTo>
                    <a:pt x="134995" y="96123"/>
                    <a:pt x="517406" y="203368"/>
                    <a:pt x="700145" y="194901"/>
                  </a:cubicBezTo>
                  <a:cubicBezTo>
                    <a:pt x="882884" y="186434"/>
                    <a:pt x="1076207" y="64373"/>
                    <a:pt x="1136179" y="34034"/>
                  </a:cubicBezTo>
                  <a:cubicBezTo>
                    <a:pt x="1196151" y="3695"/>
                    <a:pt x="1150290" y="-13238"/>
                    <a:pt x="1059979" y="12867"/>
                  </a:cubicBezTo>
                  <a:cubicBezTo>
                    <a:pt x="969668" y="38972"/>
                    <a:pt x="749534" y="171617"/>
                    <a:pt x="594312" y="190667"/>
                  </a:cubicBezTo>
                  <a:cubicBezTo>
                    <a:pt x="439090" y="209717"/>
                    <a:pt x="218251" y="148334"/>
                    <a:pt x="128645" y="127167"/>
                  </a:cubicBezTo>
                  <a:cubicBezTo>
                    <a:pt x="39039" y="106000"/>
                    <a:pt x="-55505" y="73545"/>
                    <a:pt x="39745" y="848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60B78416-A44C-4F49-880C-14E081E2DB6F}"/>
                </a:ext>
              </a:extLst>
            </p:cNvPr>
            <p:cNvSpPr/>
            <p:nvPr/>
          </p:nvSpPr>
          <p:spPr>
            <a:xfrm>
              <a:off x="5331408" y="7276829"/>
              <a:ext cx="162830" cy="241063"/>
            </a:xfrm>
            <a:custGeom>
              <a:avLst/>
              <a:gdLst>
                <a:gd name="connsiteX0" fmla="*/ 2592 w 162830"/>
                <a:gd name="connsiteY0" fmla="*/ 4504 h 241063"/>
                <a:gd name="connsiteX1" fmla="*/ 27992 w 162830"/>
                <a:gd name="connsiteY1" fmla="*/ 51071 h 241063"/>
                <a:gd name="connsiteX2" fmla="*/ 133825 w 162830"/>
                <a:gd name="connsiteY2" fmla="*/ 216171 h 241063"/>
                <a:gd name="connsiteX3" fmla="*/ 154992 w 162830"/>
                <a:gd name="connsiteY3" fmla="*/ 233104 h 241063"/>
                <a:gd name="connsiteX4" fmla="*/ 19525 w 162830"/>
                <a:gd name="connsiteY4" fmla="*/ 144204 h 241063"/>
                <a:gd name="connsiteX5" fmla="*/ 2592 w 162830"/>
                <a:gd name="connsiteY5" fmla="*/ 4504 h 24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830" h="241063">
                  <a:moveTo>
                    <a:pt x="2592" y="4504"/>
                  </a:moveTo>
                  <a:cubicBezTo>
                    <a:pt x="4003" y="-11018"/>
                    <a:pt x="6120" y="15793"/>
                    <a:pt x="27992" y="51071"/>
                  </a:cubicBezTo>
                  <a:cubicBezTo>
                    <a:pt x="49864" y="86349"/>
                    <a:pt x="112658" y="185832"/>
                    <a:pt x="133825" y="216171"/>
                  </a:cubicBezTo>
                  <a:cubicBezTo>
                    <a:pt x="154992" y="246510"/>
                    <a:pt x="174042" y="245099"/>
                    <a:pt x="154992" y="233104"/>
                  </a:cubicBezTo>
                  <a:cubicBezTo>
                    <a:pt x="135942" y="221109"/>
                    <a:pt x="47042" y="179482"/>
                    <a:pt x="19525" y="144204"/>
                  </a:cubicBezTo>
                  <a:cubicBezTo>
                    <a:pt x="-7992" y="108926"/>
                    <a:pt x="1181" y="20026"/>
                    <a:pt x="2592" y="45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E5DEBF4C-06E0-4355-81C9-FB745BAF097D}"/>
                </a:ext>
              </a:extLst>
            </p:cNvPr>
            <p:cNvSpPr/>
            <p:nvPr/>
          </p:nvSpPr>
          <p:spPr>
            <a:xfrm>
              <a:off x="5378454" y="7196395"/>
              <a:ext cx="315581" cy="261969"/>
            </a:xfrm>
            <a:custGeom>
              <a:avLst/>
              <a:gdLst>
                <a:gd name="connsiteX0" fmla="*/ 27513 w 315581"/>
                <a:gd name="connsiteY0" fmla="*/ 272 h 261969"/>
                <a:gd name="connsiteX1" fmla="*/ 48679 w 315581"/>
                <a:gd name="connsiteY1" fmla="*/ 59538 h 261969"/>
                <a:gd name="connsiteX2" fmla="*/ 315379 w 315581"/>
                <a:gd name="connsiteY2" fmla="*/ 258505 h 261969"/>
                <a:gd name="connsiteX3" fmla="*/ 91013 w 315581"/>
                <a:gd name="connsiteY3" fmla="*/ 178072 h 261969"/>
                <a:gd name="connsiteX4" fmla="*/ 2113 w 315581"/>
                <a:gd name="connsiteY4" fmla="*/ 76472 h 261969"/>
                <a:gd name="connsiteX5" fmla="*/ 27513 w 315581"/>
                <a:gd name="connsiteY5" fmla="*/ 272 h 261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581" h="261969">
                  <a:moveTo>
                    <a:pt x="27513" y="272"/>
                  </a:moveTo>
                  <a:cubicBezTo>
                    <a:pt x="35274" y="-2550"/>
                    <a:pt x="701" y="16499"/>
                    <a:pt x="48679" y="59538"/>
                  </a:cubicBezTo>
                  <a:cubicBezTo>
                    <a:pt x="96657" y="102577"/>
                    <a:pt x="308323" y="238749"/>
                    <a:pt x="315379" y="258505"/>
                  </a:cubicBezTo>
                  <a:cubicBezTo>
                    <a:pt x="322435" y="278261"/>
                    <a:pt x="143224" y="208411"/>
                    <a:pt x="91013" y="178072"/>
                  </a:cubicBezTo>
                  <a:cubicBezTo>
                    <a:pt x="38802" y="147733"/>
                    <a:pt x="11991" y="99755"/>
                    <a:pt x="2113" y="76472"/>
                  </a:cubicBezTo>
                  <a:cubicBezTo>
                    <a:pt x="-7765" y="53189"/>
                    <a:pt x="19752" y="3094"/>
                    <a:pt x="27513" y="2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A88A8CD5-FEA5-4CF1-9C17-98F3C03A1BF8}"/>
                </a:ext>
              </a:extLst>
            </p:cNvPr>
            <p:cNvSpPr/>
            <p:nvPr/>
          </p:nvSpPr>
          <p:spPr>
            <a:xfrm>
              <a:off x="5649971" y="6902550"/>
              <a:ext cx="353548" cy="582513"/>
            </a:xfrm>
            <a:custGeom>
              <a:avLst/>
              <a:gdLst>
                <a:gd name="connsiteX0" fmla="*/ 9996 w 353548"/>
                <a:gd name="connsiteY0" fmla="*/ 2017 h 582513"/>
                <a:gd name="connsiteX1" fmla="*/ 111596 w 353548"/>
                <a:gd name="connsiteY1" fmla="*/ 31650 h 582513"/>
                <a:gd name="connsiteX2" fmla="*/ 348662 w 353548"/>
                <a:gd name="connsiteY2" fmla="*/ 196750 h 582513"/>
                <a:gd name="connsiteX3" fmla="*/ 263996 w 353548"/>
                <a:gd name="connsiteY3" fmla="*/ 446517 h 582513"/>
                <a:gd name="connsiteX4" fmla="*/ 170862 w 353548"/>
                <a:gd name="connsiteY4" fmla="*/ 581983 h 582513"/>
                <a:gd name="connsiteX5" fmla="*/ 251296 w 353548"/>
                <a:gd name="connsiteY5" fmla="*/ 399950 h 582513"/>
                <a:gd name="connsiteX6" fmla="*/ 162396 w 353548"/>
                <a:gd name="connsiteY6" fmla="*/ 277183 h 582513"/>
                <a:gd name="connsiteX7" fmla="*/ 170862 w 353548"/>
                <a:gd name="connsiteY7" fmla="*/ 251783 h 582513"/>
                <a:gd name="connsiteX8" fmla="*/ 35396 w 353548"/>
                <a:gd name="connsiteY8" fmla="*/ 154417 h 582513"/>
                <a:gd name="connsiteX9" fmla="*/ 35396 w 353548"/>
                <a:gd name="connsiteY9" fmla="*/ 150183 h 582513"/>
                <a:gd name="connsiteX10" fmla="*/ 56562 w 353548"/>
                <a:gd name="connsiteY10" fmla="*/ 99383 h 582513"/>
                <a:gd name="connsiteX11" fmla="*/ 9996 w 353548"/>
                <a:gd name="connsiteY11" fmla="*/ 61283 h 582513"/>
                <a:gd name="connsiteX12" fmla="*/ 9996 w 353548"/>
                <a:gd name="connsiteY12" fmla="*/ 2017 h 5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3548" h="582513">
                  <a:moveTo>
                    <a:pt x="9996" y="2017"/>
                  </a:moveTo>
                  <a:cubicBezTo>
                    <a:pt x="26929" y="-2922"/>
                    <a:pt x="55152" y="-806"/>
                    <a:pt x="111596" y="31650"/>
                  </a:cubicBezTo>
                  <a:cubicBezTo>
                    <a:pt x="168040" y="64106"/>
                    <a:pt x="323262" y="127606"/>
                    <a:pt x="348662" y="196750"/>
                  </a:cubicBezTo>
                  <a:cubicBezTo>
                    <a:pt x="374062" y="265894"/>
                    <a:pt x="293629" y="382312"/>
                    <a:pt x="263996" y="446517"/>
                  </a:cubicBezTo>
                  <a:cubicBezTo>
                    <a:pt x="234363" y="510722"/>
                    <a:pt x="172979" y="589744"/>
                    <a:pt x="170862" y="581983"/>
                  </a:cubicBezTo>
                  <a:cubicBezTo>
                    <a:pt x="168745" y="574222"/>
                    <a:pt x="252707" y="450750"/>
                    <a:pt x="251296" y="399950"/>
                  </a:cubicBezTo>
                  <a:cubicBezTo>
                    <a:pt x="249885" y="349150"/>
                    <a:pt x="175802" y="301877"/>
                    <a:pt x="162396" y="277183"/>
                  </a:cubicBezTo>
                  <a:cubicBezTo>
                    <a:pt x="148990" y="252489"/>
                    <a:pt x="192029" y="272244"/>
                    <a:pt x="170862" y="251783"/>
                  </a:cubicBezTo>
                  <a:cubicBezTo>
                    <a:pt x="149695" y="231322"/>
                    <a:pt x="57974" y="171350"/>
                    <a:pt x="35396" y="154417"/>
                  </a:cubicBezTo>
                  <a:cubicBezTo>
                    <a:pt x="12818" y="137484"/>
                    <a:pt x="31868" y="159355"/>
                    <a:pt x="35396" y="150183"/>
                  </a:cubicBezTo>
                  <a:cubicBezTo>
                    <a:pt x="38924" y="141011"/>
                    <a:pt x="60795" y="114200"/>
                    <a:pt x="56562" y="99383"/>
                  </a:cubicBezTo>
                  <a:cubicBezTo>
                    <a:pt x="52329" y="84566"/>
                    <a:pt x="19168" y="73983"/>
                    <a:pt x="9996" y="61283"/>
                  </a:cubicBezTo>
                  <a:cubicBezTo>
                    <a:pt x="824" y="48583"/>
                    <a:pt x="-6937" y="6956"/>
                    <a:pt x="9996" y="20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BF49CBC1-F2AD-4856-922A-FCD87E0738F5}"/>
                </a:ext>
              </a:extLst>
            </p:cNvPr>
            <p:cNvSpPr/>
            <p:nvPr/>
          </p:nvSpPr>
          <p:spPr>
            <a:xfrm>
              <a:off x="5535877" y="7137230"/>
              <a:ext cx="638422" cy="774870"/>
            </a:xfrm>
            <a:custGeom>
              <a:avLst/>
              <a:gdLst>
                <a:gd name="connsiteX0" fmla="*/ 14023 w 638422"/>
                <a:gd name="connsiteY0" fmla="*/ 67903 h 774870"/>
                <a:gd name="connsiteX1" fmla="*/ 115623 w 638422"/>
                <a:gd name="connsiteY1" fmla="*/ 114470 h 774870"/>
                <a:gd name="connsiteX2" fmla="*/ 136790 w 638422"/>
                <a:gd name="connsiteY2" fmla="*/ 406570 h 774870"/>
                <a:gd name="connsiteX3" fmla="*/ 593990 w 638422"/>
                <a:gd name="connsiteY3" fmla="*/ 529337 h 774870"/>
                <a:gd name="connsiteX4" fmla="*/ 593990 w 638422"/>
                <a:gd name="connsiteY4" fmla="*/ 643637 h 774870"/>
                <a:gd name="connsiteX5" fmla="*/ 356923 w 638422"/>
                <a:gd name="connsiteY5" fmla="*/ 774870 h 774870"/>
                <a:gd name="connsiteX6" fmla="*/ 272256 w 638422"/>
                <a:gd name="connsiteY6" fmla="*/ 643637 h 774870"/>
                <a:gd name="connsiteX7" fmla="*/ 538956 w 638422"/>
                <a:gd name="connsiteY7" fmla="*/ 694437 h 774870"/>
                <a:gd name="connsiteX8" fmla="*/ 547423 w 638422"/>
                <a:gd name="connsiteY8" fmla="*/ 444670 h 774870"/>
                <a:gd name="connsiteX9" fmla="*/ 217223 w 638422"/>
                <a:gd name="connsiteY9" fmla="*/ 220303 h 774870"/>
                <a:gd name="connsiteX10" fmla="*/ 263790 w 638422"/>
                <a:gd name="connsiteY10" fmla="*/ 50970 h 774870"/>
                <a:gd name="connsiteX11" fmla="*/ 26723 w 638422"/>
                <a:gd name="connsiteY11" fmla="*/ 170 h 774870"/>
                <a:gd name="connsiteX12" fmla="*/ 14023 w 638422"/>
                <a:gd name="connsiteY12" fmla="*/ 67903 h 774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422" h="774870">
                  <a:moveTo>
                    <a:pt x="14023" y="67903"/>
                  </a:moveTo>
                  <a:cubicBezTo>
                    <a:pt x="28840" y="86953"/>
                    <a:pt x="95162" y="58025"/>
                    <a:pt x="115623" y="114470"/>
                  </a:cubicBezTo>
                  <a:cubicBezTo>
                    <a:pt x="136084" y="170915"/>
                    <a:pt x="57062" y="337426"/>
                    <a:pt x="136790" y="406570"/>
                  </a:cubicBezTo>
                  <a:cubicBezTo>
                    <a:pt x="216518" y="475714"/>
                    <a:pt x="517790" y="489826"/>
                    <a:pt x="593990" y="529337"/>
                  </a:cubicBezTo>
                  <a:cubicBezTo>
                    <a:pt x="670190" y="568848"/>
                    <a:pt x="633501" y="602715"/>
                    <a:pt x="593990" y="643637"/>
                  </a:cubicBezTo>
                  <a:cubicBezTo>
                    <a:pt x="554479" y="684559"/>
                    <a:pt x="410545" y="774870"/>
                    <a:pt x="356923" y="774870"/>
                  </a:cubicBezTo>
                  <a:cubicBezTo>
                    <a:pt x="303301" y="774870"/>
                    <a:pt x="241917" y="657042"/>
                    <a:pt x="272256" y="643637"/>
                  </a:cubicBezTo>
                  <a:cubicBezTo>
                    <a:pt x="302595" y="630232"/>
                    <a:pt x="493095" y="727598"/>
                    <a:pt x="538956" y="694437"/>
                  </a:cubicBezTo>
                  <a:cubicBezTo>
                    <a:pt x="584817" y="661276"/>
                    <a:pt x="601045" y="523692"/>
                    <a:pt x="547423" y="444670"/>
                  </a:cubicBezTo>
                  <a:cubicBezTo>
                    <a:pt x="493801" y="365648"/>
                    <a:pt x="264495" y="285920"/>
                    <a:pt x="217223" y="220303"/>
                  </a:cubicBezTo>
                  <a:cubicBezTo>
                    <a:pt x="169951" y="154686"/>
                    <a:pt x="295540" y="87659"/>
                    <a:pt x="263790" y="50970"/>
                  </a:cubicBezTo>
                  <a:cubicBezTo>
                    <a:pt x="232040" y="14281"/>
                    <a:pt x="66234" y="3698"/>
                    <a:pt x="26723" y="170"/>
                  </a:cubicBezTo>
                  <a:cubicBezTo>
                    <a:pt x="-12788" y="-3358"/>
                    <a:pt x="-794" y="48853"/>
                    <a:pt x="14023" y="679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5A8A692A-E5E6-4F64-B49D-4CA5DA56DB16}"/>
                </a:ext>
              </a:extLst>
            </p:cNvPr>
            <p:cNvSpPr/>
            <p:nvPr/>
          </p:nvSpPr>
          <p:spPr>
            <a:xfrm>
              <a:off x="6068934" y="6654785"/>
              <a:ext cx="666823" cy="342918"/>
            </a:xfrm>
            <a:custGeom>
              <a:avLst/>
              <a:gdLst>
                <a:gd name="connsiteX0" fmla="*/ 5899 w 666823"/>
                <a:gd name="connsiteY0" fmla="*/ 55048 h 342918"/>
                <a:gd name="connsiteX1" fmla="*/ 234499 w 666823"/>
                <a:gd name="connsiteY1" fmla="*/ 101615 h 342918"/>
                <a:gd name="connsiteX2" fmla="*/ 382666 w 666823"/>
                <a:gd name="connsiteY2" fmla="*/ 15 h 342918"/>
                <a:gd name="connsiteX3" fmla="*/ 649366 w 666823"/>
                <a:gd name="connsiteY3" fmla="*/ 110082 h 342918"/>
                <a:gd name="connsiteX4" fmla="*/ 619733 w 666823"/>
                <a:gd name="connsiteY4" fmla="*/ 186282 h 342918"/>
                <a:gd name="connsiteX5" fmla="*/ 446166 w 666823"/>
                <a:gd name="connsiteY5" fmla="*/ 342915 h 342918"/>
                <a:gd name="connsiteX6" fmla="*/ 403833 w 666823"/>
                <a:gd name="connsiteY6" fmla="*/ 190515 h 342918"/>
                <a:gd name="connsiteX7" fmla="*/ 302233 w 666823"/>
                <a:gd name="connsiteY7" fmla="*/ 131248 h 342918"/>
                <a:gd name="connsiteX8" fmla="*/ 86333 w 666823"/>
                <a:gd name="connsiteY8" fmla="*/ 169348 h 342918"/>
                <a:gd name="connsiteX9" fmla="*/ 5899 w 666823"/>
                <a:gd name="connsiteY9" fmla="*/ 55048 h 34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6823" h="342918">
                  <a:moveTo>
                    <a:pt x="5899" y="55048"/>
                  </a:moveTo>
                  <a:cubicBezTo>
                    <a:pt x="30593" y="43759"/>
                    <a:pt x="171705" y="110787"/>
                    <a:pt x="234499" y="101615"/>
                  </a:cubicBezTo>
                  <a:cubicBezTo>
                    <a:pt x="297293" y="92443"/>
                    <a:pt x="313522" y="-1396"/>
                    <a:pt x="382666" y="15"/>
                  </a:cubicBezTo>
                  <a:cubicBezTo>
                    <a:pt x="451810" y="1426"/>
                    <a:pt x="609855" y="79038"/>
                    <a:pt x="649366" y="110082"/>
                  </a:cubicBezTo>
                  <a:cubicBezTo>
                    <a:pt x="688877" y="141126"/>
                    <a:pt x="653600" y="147477"/>
                    <a:pt x="619733" y="186282"/>
                  </a:cubicBezTo>
                  <a:cubicBezTo>
                    <a:pt x="585866" y="225087"/>
                    <a:pt x="482149" y="342210"/>
                    <a:pt x="446166" y="342915"/>
                  </a:cubicBezTo>
                  <a:cubicBezTo>
                    <a:pt x="410183" y="343620"/>
                    <a:pt x="427822" y="225793"/>
                    <a:pt x="403833" y="190515"/>
                  </a:cubicBezTo>
                  <a:cubicBezTo>
                    <a:pt x="379844" y="155237"/>
                    <a:pt x="355150" y="134776"/>
                    <a:pt x="302233" y="131248"/>
                  </a:cubicBezTo>
                  <a:cubicBezTo>
                    <a:pt x="249316" y="127720"/>
                    <a:pt x="133605" y="179931"/>
                    <a:pt x="86333" y="169348"/>
                  </a:cubicBezTo>
                  <a:cubicBezTo>
                    <a:pt x="39061" y="158765"/>
                    <a:pt x="-18795" y="66337"/>
                    <a:pt x="5899" y="550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C7A7CE60-D1DB-4283-9D55-9BB69778B09B}"/>
                </a:ext>
              </a:extLst>
            </p:cNvPr>
            <p:cNvSpPr/>
            <p:nvPr/>
          </p:nvSpPr>
          <p:spPr>
            <a:xfrm>
              <a:off x="5848471" y="6286135"/>
              <a:ext cx="468302" cy="307817"/>
            </a:xfrm>
            <a:custGeom>
              <a:avLst/>
              <a:gdLst>
                <a:gd name="connsiteX0" fmla="*/ 226362 w 468302"/>
                <a:gd name="connsiteY0" fmla="*/ 365 h 307817"/>
                <a:gd name="connsiteX1" fmla="*/ 120529 w 468302"/>
                <a:gd name="connsiteY1" fmla="*/ 228965 h 307817"/>
                <a:gd name="connsiteX2" fmla="*/ 467662 w 468302"/>
                <a:gd name="connsiteY2" fmla="*/ 305165 h 307817"/>
                <a:gd name="connsiteX3" fmla="*/ 18929 w 468302"/>
                <a:gd name="connsiteY3" fmla="*/ 279765 h 307817"/>
                <a:gd name="connsiteX4" fmla="*/ 95129 w 468302"/>
                <a:gd name="connsiteY4" fmla="*/ 178165 h 307817"/>
                <a:gd name="connsiteX5" fmla="*/ 226362 w 468302"/>
                <a:gd name="connsiteY5" fmla="*/ 365 h 307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302" h="307817">
                  <a:moveTo>
                    <a:pt x="226362" y="365"/>
                  </a:moveTo>
                  <a:cubicBezTo>
                    <a:pt x="230595" y="8832"/>
                    <a:pt x="80312" y="178165"/>
                    <a:pt x="120529" y="228965"/>
                  </a:cubicBezTo>
                  <a:cubicBezTo>
                    <a:pt x="160746" y="279765"/>
                    <a:pt x="484595" y="296698"/>
                    <a:pt x="467662" y="305165"/>
                  </a:cubicBezTo>
                  <a:cubicBezTo>
                    <a:pt x="450729" y="313632"/>
                    <a:pt x="81018" y="300932"/>
                    <a:pt x="18929" y="279765"/>
                  </a:cubicBezTo>
                  <a:cubicBezTo>
                    <a:pt x="-43160" y="258598"/>
                    <a:pt x="64790" y="223320"/>
                    <a:pt x="95129" y="178165"/>
                  </a:cubicBezTo>
                  <a:cubicBezTo>
                    <a:pt x="125468" y="133010"/>
                    <a:pt x="222129" y="-8102"/>
                    <a:pt x="226362" y="3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9861269A-F5C0-41E2-BE48-4203E5CDAAFD}"/>
                </a:ext>
              </a:extLst>
            </p:cNvPr>
            <p:cNvSpPr/>
            <p:nvPr/>
          </p:nvSpPr>
          <p:spPr>
            <a:xfrm>
              <a:off x="5020086" y="5792816"/>
              <a:ext cx="564736" cy="866219"/>
            </a:xfrm>
            <a:custGeom>
              <a:avLst/>
              <a:gdLst>
                <a:gd name="connsiteX0" fmla="*/ 491714 w 564736"/>
                <a:gd name="connsiteY0" fmla="*/ 15317 h 866219"/>
                <a:gd name="connsiteX1" fmla="*/ 491714 w 564736"/>
                <a:gd name="connsiteY1" fmla="*/ 78817 h 866219"/>
                <a:gd name="connsiteX2" fmla="*/ 267347 w 564736"/>
                <a:gd name="connsiteY2" fmla="*/ 595284 h 866219"/>
                <a:gd name="connsiteX3" fmla="*/ 647 w 564736"/>
                <a:gd name="connsiteY3" fmla="*/ 866217 h 866219"/>
                <a:gd name="connsiteX4" fmla="*/ 347781 w 564736"/>
                <a:gd name="connsiteY4" fmla="*/ 599517 h 866219"/>
                <a:gd name="connsiteX5" fmla="*/ 559447 w 564736"/>
                <a:gd name="connsiteY5" fmla="*/ 214284 h 866219"/>
                <a:gd name="connsiteX6" fmla="*/ 491714 w 564736"/>
                <a:gd name="connsiteY6" fmla="*/ 15317 h 866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4736" h="866219">
                  <a:moveTo>
                    <a:pt x="491714" y="15317"/>
                  </a:moveTo>
                  <a:cubicBezTo>
                    <a:pt x="480425" y="-7261"/>
                    <a:pt x="529108" y="-17844"/>
                    <a:pt x="491714" y="78817"/>
                  </a:cubicBezTo>
                  <a:cubicBezTo>
                    <a:pt x="454320" y="175478"/>
                    <a:pt x="349191" y="464051"/>
                    <a:pt x="267347" y="595284"/>
                  </a:cubicBezTo>
                  <a:cubicBezTo>
                    <a:pt x="185503" y="726517"/>
                    <a:pt x="-12759" y="865512"/>
                    <a:pt x="647" y="866217"/>
                  </a:cubicBezTo>
                  <a:cubicBezTo>
                    <a:pt x="14053" y="866922"/>
                    <a:pt x="254648" y="708172"/>
                    <a:pt x="347781" y="599517"/>
                  </a:cubicBezTo>
                  <a:cubicBezTo>
                    <a:pt x="440914" y="490862"/>
                    <a:pt x="532636" y="316589"/>
                    <a:pt x="559447" y="214284"/>
                  </a:cubicBezTo>
                  <a:cubicBezTo>
                    <a:pt x="586258" y="111979"/>
                    <a:pt x="503003" y="37895"/>
                    <a:pt x="491714" y="153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5C9C9DF7-1102-4B80-ACDB-0E2E72E27D74}"/>
                </a:ext>
              </a:extLst>
            </p:cNvPr>
            <p:cNvSpPr/>
            <p:nvPr/>
          </p:nvSpPr>
          <p:spPr>
            <a:xfrm>
              <a:off x="4633525" y="5583008"/>
              <a:ext cx="427485" cy="841495"/>
            </a:xfrm>
            <a:custGeom>
              <a:avLst/>
              <a:gdLst>
                <a:gd name="connsiteX0" fmla="*/ 421075 w 427485"/>
                <a:gd name="connsiteY0" fmla="*/ 38859 h 841495"/>
                <a:gd name="connsiteX1" fmla="*/ 277142 w 427485"/>
                <a:gd name="connsiteY1" fmla="*/ 81192 h 841495"/>
                <a:gd name="connsiteX2" fmla="*/ 184008 w 427485"/>
                <a:gd name="connsiteY2" fmla="*/ 449492 h 841495"/>
                <a:gd name="connsiteX3" fmla="*/ 243275 w 427485"/>
                <a:gd name="connsiteY3" fmla="*/ 826259 h 841495"/>
                <a:gd name="connsiteX4" fmla="*/ 1975 w 427485"/>
                <a:gd name="connsiteY4" fmla="*/ 750059 h 841495"/>
                <a:gd name="connsiteX5" fmla="*/ 124742 w 427485"/>
                <a:gd name="connsiteY5" fmla="*/ 584959 h 841495"/>
                <a:gd name="connsiteX6" fmla="*/ 48542 w 427485"/>
                <a:gd name="connsiteY6" fmla="*/ 546859 h 841495"/>
                <a:gd name="connsiteX7" fmla="*/ 421075 w 427485"/>
                <a:gd name="connsiteY7" fmla="*/ 38859 h 841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7485" h="841495">
                  <a:moveTo>
                    <a:pt x="421075" y="38859"/>
                  </a:moveTo>
                  <a:cubicBezTo>
                    <a:pt x="459175" y="-38752"/>
                    <a:pt x="316653" y="12753"/>
                    <a:pt x="277142" y="81192"/>
                  </a:cubicBezTo>
                  <a:cubicBezTo>
                    <a:pt x="237631" y="149631"/>
                    <a:pt x="189652" y="325314"/>
                    <a:pt x="184008" y="449492"/>
                  </a:cubicBezTo>
                  <a:cubicBezTo>
                    <a:pt x="178363" y="573670"/>
                    <a:pt x="273614" y="776165"/>
                    <a:pt x="243275" y="826259"/>
                  </a:cubicBezTo>
                  <a:cubicBezTo>
                    <a:pt x="212936" y="876354"/>
                    <a:pt x="21730" y="790276"/>
                    <a:pt x="1975" y="750059"/>
                  </a:cubicBezTo>
                  <a:cubicBezTo>
                    <a:pt x="-17780" y="709842"/>
                    <a:pt x="116981" y="618826"/>
                    <a:pt x="124742" y="584959"/>
                  </a:cubicBezTo>
                  <a:cubicBezTo>
                    <a:pt x="132503" y="551092"/>
                    <a:pt x="3387" y="642109"/>
                    <a:pt x="48542" y="546859"/>
                  </a:cubicBezTo>
                  <a:cubicBezTo>
                    <a:pt x="93697" y="451609"/>
                    <a:pt x="382975" y="116470"/>
                    <a:pt x="421075" y="388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FA9D8CB2-EC3B-4897-9E23-E7E11AD26985}"/>
                </a:ext>
              </a:extLst>
            </p:cNvPr>
            <p:cNvSpPr/>
            <p:nvPr/>
          </p:nvSpPr>
          <p:spPr>
            <a:xfrm>
              <a:off x="4779887" y="6510837"/>
              <a:ext cx="353184" cy="303107"/>
            </a:xfrm>
            <a:custGeom>
              <a:avLst/>
              <a:gdLst>
                <a:gd name="connsiteX0" fmla="*/ 29180 w 353184"/>
                <a:gd name="connsiteY0" fmla="*/ 30 h 303107"/>
                <a:gd name="connsiteX1" fmla="*/ 278946 w 353184"/>
                <a:gd name="connsiteY1" fmla="*/ 262496 h 303107"/>
                <a:gd name="connsiteX2" fmla="*/ 338213 w 353184"/>
                <a:gd name="connsiteY2" fmla="*/ 300596 h 303107"/>
                <a:gd name="connsiteX3" fmla="*/ 37646 w 353184"/>
                <a:gd name="connsiteY3" fmla="*/ 245563 h 303107"/>
                <a:gd name="connsiteX4" fmla="*/ 29180 w 353184"/>
                <a:gd name="connsiteY4" fmla="*/ 30 h 30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184" h="303107">
                  <a:moveTo>
                    <a:pt x="29180" y="30"/>
                  </a:moveTo>
                  <a:cubicBezTo>
                    <a:pt x="69397" y="2852"/>
                    <a:pt x="227441" y="212402"/>
                    <a:pt x="278946" y="262496"/>
                  </a:cubicBezTo>
                  <a:cubicBezTo>
                    <a:pt x="330451" y="312590"/>
                    <a:pt x="378430" y="303418"/>
                    <a:pt x="338213" y="300596"/>
                  </a:cubicBezTo>
                  <a:cubicBezTo>
                    <a:pt x="297996" y="297774"/>
                    <a:pt x="86329" y="297774"/>
                    <a:pt x="37646" y="245563"/>
                  </a:cubicBezTo>
                  <a:cubicBezTo>
                    <a:pt x="-11037" y="193352"/>
                    <a:pt x="-11037" y="-2792"/>
                    <a:pt x="29180" y="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510B9151-AE81-49B0-B1E7-91F7F59952B4}"/>
                </a:ext>
              </a:extLst>
            </p:cNvPr>
            <p:cNvSpPr/>
            <p:nvPr/>
          </p:nvSpPr>
          <p:spPr>
            <a:xfrm>
              <a:off x="4542364" y="6502192"/>
              <a:ext cx="550447" cy="572635"/>
            </a:xfrm>
            <a:custGeom>
              <a:avLst/>
              <a:gdLst>
                <a:gd name="connsiteX0" fmla="*/ 169336 w 550447"/>
                <a:gd name="connsiteY0" fmla="*/ 17141 h 572635"/>
                <a:gd name="connsiteX1" fmla="*/ 182036 w 550447"/>
                <a:gd name="connsiteY1" fmla="*/ 80641 h 572635"/>
                <a:gd name="connsiteX2" fmla="*/ 550336 w 550447"/>
                <a:gd name="connsiteY2" fmla="*/ 559008 h 572635"/>
                <a:gd name="connsiteX3" fmla="*/ 220136 w 550447"/>
                <a:gd name="connsiteY3" fmla="*/ 432008 h 572635"/>
                <a:gd name="connsiteX4" fmla="*/ 135469 w 550447"/>
                <a:gd name="connsiteY4" fmla="*/ 326175 h 572635"/>
                <a:gd name="connsiteX5" fmla="*/ 3 w 550447"/>
                <a:gd name="connsiteY5" fmla="*/ 262675 h 572635"/>
                <a:gd name="connsiteX6" fmla="*/ 169336 w 550447"/>
                <a:gd name="connsiteY6" fmla="*/ 17141 h 57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0447" h="572635">
                  <a:moveTo>
                    <a:pt x="169336" y="17141"/>
                  </a:moveTo>
                  <a:cubicBezTo>
                    <a:pt x="199675" y="-13198"/>
                    <a:pt x="118536" y="-9670"/>
                    <a:pt x="182036" y="80641"/>
                  </a:cubicBezTo>
                  <a:cubicBezTo>
                    <a:pt x="245536" y="170952"/>
                    <a:pt x="543986" y="500447"/>
                    <a:pt x="550336" y="559008"/>
                  </a:cubicBezTo>
                  <a:cubicBezTo>
                    <a:pt x="556686" y="617569"/>
                    <a:pt x="289280" y="470813"/>
                    <a:pt x="220136" y="432008"/>
                  </a:cubicBezTo>
                  <a:cubicBezTo>
                    <a:pt x="150992" y="393203"/>
                    <a:pt x="172158" y="354397"/>
                    <a:pt x="135469" y="326175"/>
                  </a:cubicBezTo>
                  <a:cubicBezTo>
                    <a:pt x="98780" y="297953"/>
                    <a:pt x="-703" y="310653"/>
                    <a:pt x="3" y="262675"/>
                  </a:cubicBezTo>
                  <a:cubicBezTo>
                    <a:pt x="709" y="214697"/>
                    <a:pt x="138997" y="47480"/>
                    <a:pt x="169336" y="171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11B2D80F-BED7-4E5D-BA6E-5467FD6FE5CC}"/>
                </a:ext>
              </a:extLst>
            </p:cNvPr>
            <p:cNvSpPr/>
            <p:nvPr/>
          </p:nvSpPr>
          <p:spPr>
            <a:xfrm>
              <a:off x="6981042" y="6095585"/>
              <a:ext cx="720970" cy="326673"/>
            </a:xfrm>
            <a:custGeom>
              <a:avLst/>
              <a:gdLst>
                <a:gd name="connsiteX0" fmla="*/ 19198 w 720970"/>
                <a:gd name="connsiteY0" fmla="*/ 152815 h 326673"/>
                <a:gd name="connsiteX1" fmla="*/ 85238 w 720970"/>
                <a:gd name="connsiteY1" fmla="*/ 41055 h 326673"/>
                <a:gd name="connsiteX2" fmla="*/ 440838 w 720970"/>
                <a:gd name="connsiteY2" fmla="*/ 20735 h 326673"/>
                <a:gd name="connsiteX3" fmla="*/ 720238 w 720970"/>
                <a:gd name="connsiteY3" fmla="*/ 325535 h 326673"/>
                <a:gd name="connsiteX4" fmla="*/ 517038 w 720970"/>
                <a:gd name="connsiteY4" fmla="*/ 122335 h 326673"/>
                <a:gd name="connsiteX5" fmla="*/ 359558 w 720970"/>
                <a:gd name="connsiteY5" fmla="*/ 66455 h 326673"/>
                <a:gd name="connsiteX6" fmla="*/ 19198 w 720970"/>
                <a:gd name="connsiteY6" fmla="*/ 152815 h 32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970" h="326673">
                  <a:moveTo>
                    <a:pt x="19198" y="152815"/>
                  </a:moveTo>
                  <a:cubicBezTo>
                    <a:pt x="-26522" y="148582"/>
                    <a:pt x="14965" y="63068"/>
                    <a:pt x="85238" y="41055"/>
                  </a:cubicBezTo>
                  <a:cubicBezTo>
                    <a:pt x="155511" y="19042"/>
                    <a:pt x="335005" y="-26678"/>
                    <a:pt x="440838" y="20735"/>
                  </a:cubicBezTo>
                  <a:cubicBezTo>
                    <a:pt x="546671" y="68148"/>
                    <a:pt x="707538" y="308602"/>
                    <a:pt x="720238" y="325535"/>
                  </a:cubicBezTo>
                  <a:cubicBezTo>
                    <a:pt x="732938" y="342468"/>
                    <a:pt x="577151" y="165515"/>
                    <a:pt x="517038" y="122335"/>
                  </a:cubicBezTo>
                  <a:cubicBezTo>
                    <a:pt x="456925" y="79155"/>
                    <a:pt x="441685" y="67302"/>
                    <a:pt x="359558" y="66455"/>
                  </a:cubicBezTo>
                  <a:cubicBezTo>
                    <a:pt x="277431" y="65608"/>
                    <a:pt x="64918" y="157048"/>
                    <a:pt x="19198" y="1528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FAFDA6C4-A989-4ACB-A8EA-73863784EB43}"/>
                </a:ext>
              </a:extLst>
            </p:cNvPr>
            <p:cNvSpPr/>
            <p:nvPr/>
          </p:nvSpPr>
          <p:spPr>
            <a:xfrm>
              <a:off x="7330352" y="6540776"/>
              <a:ext cx="354754" cy="649521"/>
            </a:xfrm>
            <a:custGeom>
              <a:avLst/>
              <a:gdLst>
                <a:gd name="connsiteX0" fmla="*/ 88 w 354754"/>
                <a:gd name="connsiteY0" fmla="*/ 12424 h 649521"/>
                <a:gd name="connsiteX1" fmla="*/ 147408 w 354754"/>
                <a:gd name="connsiteY1" fmla="*/ 32744 h 649521"/>
                <a:gd name="connsiteX2" fmla="*/ 335368 w 354754"/>
                <a:gd name="connsiteY2" fmla="*/ 164824 h 649521"/>
                <a:gd name="connsiteX3" fmla="*/ 335368 w 354754"/>
                <a:gd name="connsiteY3" fmla="*/ 540744 h 649521"/>
                <a:gd name="connsiteX4" fmla="*/ 238848 w 354754"/>
                <a:gd name="connsiteY4" fmla="*/ 637264 h 649521"/>
                <a:gd name="connsiteX5" fmla="*/ 350608 w 354754"/>
                <a:gd name="connsiteY5" fmla="*/ 312144 h 649521"/>
                <a:gd name="connsiteX6" fmla="*/ 315048 w 354754"/>
                <a:gd name="connsiteY6" fmla="*/ 200384 h 649521"/>
                <a:gd name="connsiteX7" fmla="*/ 167728 w 354754"/>
                <a:gd name="connsiteY7" fmla="*/ 195304 h 649521"/>
                <a:gd name="connsiteX8" fmla="*/ 88 w 354754"/>
                <a:gd name="connsiteY8" fmla="*/ 12424 h 64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754" h="649521">
                  <a:moveTo>
                    <a:pt x="88" y="12424"/>
                  </a:moveTo>
                  <a:cubicBezTo>
                    <a:pt x="-3299" y="-14669"/>
                    <a:pt x="91528" y="7344"/>
                    <a:pt x="147408" y="32744"/>
                  </a:cubicBezTo>
                  <a:cubicBezTo>
                    <a:pt x="203288" y="58144"/>
                    <a:pt x="304041" y="80157"/>
                    <a:pt x="335368" y="164824"/>
                  </a:cubicBezTo>
                  <a:cubicBezTo>
                    <a:pt x="366695" y="249491"/>
                    <a:pt x="351455" y="462004"/>
                    <a:pt x="335368" y="540744"/>
                  </a:cubicBezTo>
                  <a:cubicBezTo>
                    <a:pt x="319281" y="619484"/>
                    <a:pt x="236308" y="675364"/>
                    <a:pt x="238848" y="637264"/>
                  </a:cubicBezTo>
                  <a:cubicBezTo>
                    <a:pt x="241388" y="599164"/>
                    <a:pt x="337908" y="384957"/>
                    <a:pt x="350608" y="312144"/>
                  </a:cubicBezTo>
                  <a:cubicBezTo>
                    <a:pt x="363308" y="239331"/>
                    <a:pt x="345528" y="219857"/>
                    <a:pt x="315048" y="200384"/>
                  </a:cubicBezTo>
                  <a:cubicBezTo>
                    <a:pt x="284568" y="180911"/>
                    <a:pt x="214295" y="224937"/>
                    <a:pt x="167728" y="195304"/>
                  </a:cubicBezTo>
                  <a:cubicBezTo>
                    <a:pt x="121161" y="165671"/>
                    <a:pt x="3475" y="39517"/>
                    <a:pt x="88" y="124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2C9538B6-CA22-4311-AA4A-3ADF18CBA299}"/>
                </a:ext>
              </a:extLst>
            </p:cNvPr>
            <p:cNvSpPr/>
            <p:nvPr/>
          </p:nvSpPr>
          <p:spPr>
            <a:xfrm>
              <a:off x="6685280" y="7152195"/>
              <a:ext cx="796432" cy="1204747"/>
            </a:xfrm>
            <a:custGeom>
              <a:avLst/>
              <a:gdLst>
                <a:gd name="connsiteX0" fmla="*/ 492760 w 796432"/>
                <a:gd name="connsiteY0" fmla="*/ 445 h 1204747"/>
                <a:gd name="connsiteX1" fmla="*/ 777240 w 796432"/>
                <a:gd name="connsiteY1" fmla="*/ 163005 h 1204747"/>
                <a:gd name="connsiteX2" fmla="*/ 721360 w 796432"/>
                <a:gd name="connsiteY2" fmla="*/ 340805 h 1204747"/>
                <a:gd name="connsiteX3" fmla="*/ 325120 w 796432"/>
                <a:gd name="connsiteY3" fmla="*/ 462725 h 1204747"/>
                <a:gd name="connsiteX4" fmla="*/ 193040 w 796432"/>
                <a:gd name="connsiteY4" fmla="*/ 569405 h 1204747"/>
                <a:gd name="connsiteX5" fmla="*/ 157480 w 796432"/>
                <a:gd name="connsiteY5" fmla="*/ 930085 h 1204747"/>
                <a:gd name="connsiteX6" fmla="*/ 274320 w 796432"/>
                <a:gd name="connsiteY6" fmla="*/ 1199325 h 1204747"/>
                <a:gd name="connsiteX7" fmla="*/ 0 w 796432"/>
                <a:gd name="connsiteY7" fmla="*/ 1062165 h 1204747"/>
                <a:gd name="connsiteX8" fmla="*/ 274320 w 796432"/>
                <a:gd name="connsiteY8" fmla="*/ 513525 h 1204747"/>
                <a:gd name="connsiteX9" fmla="*/ 568960 w 796432"/>
                <a:gd name="connsiteY9" fmla="*/ 376365 h 1204747"/>
                <a:gd name="connsiteX10" fmla="*/ 584200 w 796432"/>
                <a:gd name="connsiteY10" fmla="*/ 213805 h 1204747"/>
                <a:gd name="connsiteX11" fmla="*/ 492760 w 796432"/>
                <a:gd name="connsiteY11" fmla="*/ 445 h 1204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6432" h="1204747">
                  <a:moveTo>
                    <a:pt x="492760" y="445"/>
                  </a:moveTo>
                  <a:cubicBezTo>
                    <a:pt x="524933" y="-8022"/>
                    <a:pt x="739140" y="106278"/>
                    <a:pt x="777240" y="163005"/>
                  </a:cubicBezTo>
                  <a:cubicBezTo>
                    <a:pt x="815340" y="219732"/>
                    <a:pt x="796713" y="290852"/>
                    <a:pt x="721360" y="340805"/>
                  </a:cubicBezTo>
                  <a:cubicBezTo>
                    <a:pt x="646007" y="390758"/>
                    <a:pt x="413173" y="424625"/>
                    <a:pt x="325120" y="462725"/>
                  </a:cubicBezTo>
                  <a:cubicBezTo>
                    <a:pt x="237067" y="500825"/>
                    <a:pt x="220980" y="491512"/>
                    <a:pt x="193040" y="569405"/>
                  </a:cubicBezTo>
                  <a:cubicBezTo>
                    <a:pt x="165100" y="647298"/>
                    <a:pt x="143933" y="825098"/>
                    <a:pt x="157480" y="930085"/>
                  </a:cubicBezTo>
                  <a:cubicBezTo>
                    <a:pt x="171027" y="1035072"/>
                    <a:pt x="300567" y="1177312"/>
                    <a:pt x="274320" y="1199325"/>
                  </a:cubicBezTo>
                  <a:cubicBezTo>
                    <a:pt x="248073" y="1221338"/>
                    <a:pt x="0" y="1176465"/>
                    <a:pt x="0" y="1062165"/>
                  </a:cubicBezTo>
                  <a:cubicBezTo>
                    <a:pt x="0" y="947865"/>
                    <a:pt x="179493" y="627825"/>
                    <a:pt x="274320" y="513525"/>
                  </a:cubicBezTo>
                  <a:cubicBezTo>
                    <a:pt x="369147" y="399225"/>
                    <a:pt x="517313" y="426318"/>
                    <a:pt x="568960" y="376365"/>
                  </a:cubicBezTo>
                  <a:cubicBezTo>
                    <a:pt x="620607" y="326412"/>
                    <a:pt x="591820" y="273918"/>
                    <a:pt x="584200" y="213805"/>
                  </a:cubicBezTo>
                  <a:cubicBezTo>
                    <a:pt x="576580" y="153692"/>
                    <a:pt x="460587" y="8912"/>
                    <a:pt x="492760" y="4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943BB193-7BC3-4B00-88B3-EE21E86AB932}"/>
                </a:ext>
              </a:extLst>
            </p:cNvPr>
            <p:cNvSpPr/>
            <p:nvPr/>
          </p:nvSpPr>
          <p:spPr>
            <a:xfrm>
              <a:off x="7370312" y="6311058"/>
              <a:ext cx="600475" cy="1573204"/>
            </a:xfrm>
            <a:custGeom>
              <a:avLst/>
              <a:gdLst>
                <a:gd name="connsiteX0" fmla="*/ 270008 w 600475"/>
                <a:gd name="connsiteY0" fmla="*/ 59262 h 1573204"/>
                <a:gd name="connsiteX1" fmla="*/ 336048 w 600475"/>
                <a:gd name="connsiteY1" fmla="*/ 89742 h 1573204"/>
                <a:gd name="connsiteX2" fmla="*/ 564648 w 600475"/>
                <a:gd name="connsiteY2" fmla="*/ 587582 h 1573204"/>
                <a:gd name="connsiteX3" fmla="*/ 285248 w 600475"/>
                <a:gd name="connsiteY3" fmla="*/ 1501982 h 1573204"/>
                <a:gd name="connsiteX4" fmla="*/ 452888 w 600475"/>
                <a:gd name="connsiteY4" fmla="*/ 1512142 h 1573204"/>
                <a:gd name="connsiteX5" fmla="*/ 768 w 600475"/>
                <a:gd name="connsiteY5" fmla="*/ 1507062 h 1573204"/>
                <a:gd name="connsiteX6" fmla="*/ 351288 w 600475"/>
                <a:gd name="connsiteY6" fmla="*/ 1288622 h 1573204"/>
                <a:gd name="connsiteX7" fmla="*/ 600208 w 600475"/>
                <a:gd name="connsiteY7" fmla="*/ 709502 h 1573204"/>
                <a:gd name="connsiteX8" fmla="*/ 270008 w 600475"/>
                <a:gd name="connsiteY8" fmla="*/ 59262 h 157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0475" h="1573204">
                  <a:moveTo>
                    <a:pt x="270008" y="59262"/>
                  </a:moveTo>
                  <a:cubicBezTo>
                    <a:pt x="225981" y="-44031"/>
                    <a:pt x="286941" y="1689"/>
                    <a:pt x="336048" y="89742"/>
                  </a:cubicBezTo>
                  <a:cubicBezTo>
                    <a:pt x="385155" y="177795"/>
                    <a:pt x="573115" y="352209"/>
                    <a:pt x="564648" y="587582"/>
                  </a:cubicBezTo>
                  <a:cubicBezTo>
                    <a:pt x="556181" y="822955"/>
                    <a:pt x="303875" y="1347889"/>
                    <a:pt x="285248" y="1501982"/>
                  </a:cubicBezTo>
                  <a:cubicBezTo>
                    <a:pt x="266621" y="1656075"/>
                    <a:pt x="452888" y="1512142"/>
                    <a:pt x="452888" y="1512142"/>
                  </a:cubicBezTo>
                  <a:cubicBezTo>
                    <a:pt x="405475" y="1512989"/>
                    <a:pt x="17701" y="1544315"/>
                    <a:pt x="768" y="1507062"/>
                  </a:cubicBezTo>
                  <a:cubicBezTo>
                    <a:pt x="-16165" y="1469809"/>
                    <a:pt x="251381" y="1421549"/>
                    <a:pt x="351288" y="1288622"/>
                  </a:cubicBezTo>
                  <a:cubicBezTo>
                    <a:pt x="451195" y="1155695"/>
                    <a:pt x="607828" y="911009"/>
                    <a:pt x="600208" y="709502"/>
                  </a:cubicBezTo>
                  <a:cubicBezTo>
                    <a:pt x="592588" y="507995"/>
                    <a:pt x="314035" y="162555"/>
                    <a:pt x="270008" y="592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020181C2-086C-486B-BC0C-D055B44B4D96}"/>
                </a:ext>
              </a:extLst>
            </p:cNvPr>
            <p:cNvSpPr/>
            <p:nvPr/>
          </p:nvSpPr>
          <p:spPr>
            <a:xfrm>
              <a:off x="6842749" y="7477614"/>
              <a:ext cx="1644117" cy="968323"/>
            </a:xfrm>
            <a:custGeom>
              <a:avLst/>
              <a:gdLst>
                <a:gd name="connsiteX0" fmla="*/ 1569731 w 1644117"/>
                <a:gd name="connsiteY0" fmla="*/ 146 h 968323"/>
                <a:gd name="connsiteX1" fmla="*/ 1635771 w 1644117"/>
                <a:gd name="connsiteY1" fmla="*/ 91586 h 968323"/>
                <a:gd name="connsiteX2" fmla="*/ 1351291 w 1644117"/>
                <a:gd name="connsiteY2" fmla="*/ 238906 h 968323"/>
                <a:gd name="connsiteX3" fmla="*/ 1137931 w 1644117"/>
                <a:gd name="connsiteY3" fmla="*/ 635146 h 968323"/>
                <a:gd name="connsiteX4" fmla="*/ 619771 w 1644117"/>
                <a:gd name="connsiteY4" fmla="*/ 960266 h 968323"/>
                <a:gd name="connsiteX5" fmla="*/ 11 w 1644117"/>
                <a:gd name="connsiteY5" fmla="*/ 873906 h 968323"/>
                <a:gd name="connsiteX6" fmla="*/ 604531 w 1644117"/>
                <a:gd name="connsiteY6" fmla="*/ 924706 h 968323"/>
                <a:gd name="connsiteX7" fmla="*/ 1031251 w 1644117"/>
                <a:gd name="connsiteY7" fmla="*/ 731666 h 968323"/>
                <a:gd name="connsiteX8" fmla="*/ 1584971 w 1644117"/>
                <a:gd name="connsiteY8" fmla="*/ 106826 h 968323"/>
                <a:gd name="connsiteX9" fmla="*/ 1569731 w 1644117"/>
                <a:gd name="connsiteY9" fmla="*/ 146 h 96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4117" h="968323">
                  <a:moveTo>
                    <a:pt x="1569731" y="146"/>
                  </a:moveTo>
                  <a:cubicBezTo>
                    <a:pt x="1578198" y="-2394"/>
                    <a:pt x="1672178" y="51793"/>
                    <a:pt x="1635771" y="91586"/>
                  </a:cubicBezTo>
                  <a:cubicBezTo>
                    <a:pt x="1599364" y="131379"/>
                    <a:pt x="1434264" y="148313"/>
                    <a:pt x="1351291" y="238906"/>
                  </a:cubicBezTo>
                  <a:cubicBezTo>
                    <a:pt x="1268318" y="329499"/>
                    <a:pt x="1259851" y="514919"/>
                    <a:pt x="1137931" y="635146"/>
                  </a:cubicBezTo>
                  <a:cubicBezTo>
                    <a:pt x="1016011" y="755373"/>
                    <a:pt x="809424" y="920473"/>
                    <a:pt x="619771" y="960266"/>
                  </a:cubicBezTo>
                  <a:cubicBezTo>
                    <a:pt x="430118" y="1000059"/>
                    <a:pt x="2551" y="879833"/>
                    <a:pt x="11" y="873906"/>
                  </a:cubicBezTo>
                  <a:cubicBezTo>
                    <a:pt x="-2529" y="867979"/>
                    <a:pt x="432658" y="948413"/>
                    <a:pt x="604531" y="924706"/>
                  </a:cubicBezTo>
                  <a:cubicBezTo>
                    <a:pt x="776404" y="900999"/>
                    <a:pt x="867844" y="867979"/>
                    <a:pt x="1031251" y="731666"/>
                  </a:cubicBezTo>
                  <a:cubicBezTo>
                    <a:pt x="1194658" y="595353"/>
                    <a:pt x="1489298" y="233826"/>
                    <a:pt x="1584971" y="106826"/>
                  </a:cubicBezTo>
                  <a:cubicBezTo>
                    <a:pt x="1680644" y="-20174"/>
                    <a:pt x="1561264" y="2686"/>
                    <a:pt x="1569731" y="1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94B781D2-287F-430A-947D-1CE4B8B12864}"/>
                </a:ext>
              </a:extLst>
            </p:cNvPr>
            <p:cNvSpPr/>
            <p:nvPr/>
          </p:nvSpPr>
          <p:spPr>
            <a:xfrm>
              <a:off x="7709495" y="7148500"/>
              <a:ext cx="840397" cy="681123"/>
            </a:xfrm>
            <a:custGeom>
              <a:avLst/>
              <a:gdLst>
                <a:gd name="connsiteX0" fmla="*/ 835065 w 840397"/>
                <a:gd name="connsiteY0" fmla="*/ 19380 h 681123"/>
                <a:gd name="connsiteX1" fmla="*/ 702985 w 840397"/>
                <a:gd name="connsiteY1" fmla="*/ 14300 h 681123"/>
                <a:gd name="connsiteX2" fmla="*/ 413425 w 840397"/>
                <a:gd name="connsiteY2" fmla="*/ 212420 h 681123"/>
                <a:gd name="connsiteX3" fmla="*/ 123865 w 840397"/>
                <a:gd name="connsiteY3" fmla="*/ 501980 h 681123"/>
                <a:gd name="connsiteX4" fmla="*/ 134025 w 840397"/>
                <a:gd name="connsiteY4" fmla="*/ 669620 h 681123"/>
                <a:gd name="connsiteX5" fmla="*/ 12105 w 840397"/>
                <a:gd name="connsiteY5" fmla="*/ 623900 h 681123"/>
                <a:gd name="connsiteX6" fmla="*/ 474385 w 840397"/>
                <a:gd name="connsiteY6" fmla="*/ 283540 h 681123"/>
                <a:gd name="connsiteX7" fmla="*/ 779185 w 840397"/>
                <a:gd name="connsiteY7" fmla="*/ 49860 h 681123"/>
                <a:gd name="connsiteX8" fmla="*/ 835065 w 840397"/>
                <a:gd name="connsiteY8" fmla="*/ 19380 h 681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0397" h="681123">
                  <a:moveTo>
                    <a:pt x="835065" y="19380"/>
                  </a:moveTo>
                  <a:cubicBezTo>
                    <a:pt x="822365" y="13453"/>
                    <a:pt x="773258" y="-17873"/>
                    <a:pt x="702985" y="14300"/>
                  </a:cubicBezTo>
                  <a:cubicBezTo>
                    <a:pt x="632712" y="46473"/>
                    <a:pt x="509945" y="131140"/>
                    <a:pt x="413425" y="212420"/>
                  </a:cubicBezTo>
                  <a:cubicBezTo>
                    <a:pt x="316905" y="293700"/>
                    <a:pt x="170432" y="425780"/>
                    <a:pt x="123865" y="501980"/>
                  </a:cubicBezTo>
                  <a:cubicBezTo>
                    <a:pt x="77298" y="578180"/>
                    <a:pt x="152652" y="649300"/>
                    <a:pt x="134025" y="669620"/>
                  </a:cubicBezTo>
                  <a:cubicBezTo>
                    <a:pt x="115398" y="689940"/>
                    <a:pt x="-44622" y="688246"/>
                    <a:pt x="12105" y="623900"/>
                  </a:cubicBezTo>
                  <a:cubicBezTo>
                    <a:pt x="68832" y="559554"/>
                    <a:pt x="346538" y="379213"/>
                    <a:pt x="474385" y="283540"/>
                  </a:cubicBezTo>
                  <a:cubicBezTo>
                    <a:pt x="602232" y="187867"/>
                    <a:pt x="717378" y="99813"/>
                    <a:pt x="779185" y="49860"/>
                  </a:cubicBezTo>
                  <a:cubicBezTo>
                    <a:pt x="840992" y="-93"/>
                    <a:pt x="847765" y="25307"/>
                    <a:pt x="835065" y="193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C79D031B-9448-474B-843D-C6BC02CBDB0B}"/>
                </a:ext>
              </a:extLst>
            </p:cNvPr>
            <p:cNvSpPr/>
            <p:nvPr/>
          </p:nvSpPr>
          <p:spPr>
            <a:xfrm>
              <a:off x="3919800" y="7889136"/>
              <a:ext cx="977783" cy="411870"/>
            </a:xfrm>
            <a:custGeom>
              <a:avLst/>
              <a:gdLst>
                <a:gd name="connsiteX0" fmla="*/ 814760 w 977783"/>
                <a:gd name="connsiteY0" fmla="*/ 104 h 411870"/>
                <a:gd name="connsiteX1" fmla="*/ 901120 w 977783"/>
                <a:gd name="connsiteY1" fmla="*/ 340464 h 411870"/>
                <a:gd name="connsiteX2" fmla="*/ 591240 w 977783"/>
                <a:gd name="connsiteY2" fmla="*/ 340464 h 411870"/>
                <a:gd name="connsiteX3" fmla="*/ 1960 w 977783"/>
                <a:gd name="connsiteY3" fmla="*/ 411584 h 411870"/>
                <a:gd name="connsiteX4" fmla="*/ 413440 w 977783"/>
                <a:gd name="connsiteY4" fmla="*/ 365864 h 411870"/>
                <a:gd name="connsiteX5" fmla="*/ 763960 w 977783"/>
                <a:gd name="connsiteY5" fmla="*/ 376024 h 411870"/>
                <a:gd name="connsiteX6" fmla="*/ 977320 w 977783"/>
                <a:gd name="connsiteY6" fmla="*/ 304904 h 411870"/>
                <a:gd name="connsiteX7" fmla="*/ 814760 w 977783"/>
                <a:gd name="connsiteY7" fmla="*/ 104 h 41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7783" h="411870">
                  <a:moveTo>
                    <a:pt x="814760" y="104"/>
                  </a:moveTo>
                  <a:cubicBezTo>
                    <a:pt x="802060" y="6031"/>
                    <a:pt x="938373" y="283737"/>
                    <a:pt x="901120" y="340464"/>
                  </a:cubicBezTo>
                  <a:cubicBezTo>
                    <a:pt x="863867" y="397191"/>
                    <a:pt x="741100" y="328611"/>
                    <a:pt x="591240" y="340464"/>
                  </a:cubicBezTo>
                  <a:cubicBezTo>
                    <a:pt x="441380" y="352317"/>
                    <a:pt x="31593" y="407351"/>
                    <a:pt x="1960" y="411584"/>
                  </a:cubicBezTo>
                  <a:cubicBezTo>
                    <a:pt x="-27673" y="415817"/>
                    <a:pt x="286440" y="371791"/>
                    <a:pt x="413440" y="365864"/>
                  </a:cubicBezTo>
                  <a:cubicBezTo>
                    <a:pt x="540440" y="359937"/>
                    <a:pt x="669980" y="386184"/>
                    <a:pt x="763960" y="376024"/>
                  </a:cubicBezTo>
                  <a:cubicBezTo>
                    <a:pt x="857940" y="365864"/>
                    <a:pt x="967160" y="368404"/>
                    <a:pt x="977320" y="304904"/>
                  </a:cubicBezTo>
                  <a:cubicBezTo>
                    <a:pt x="987480" y="241404"/>
                    <a:pt x="827460" y="-5823"/>
                    <a:pt x="814760" y="1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6" name="グループ化 295">
            <a:extLst>
              <a:ext uri="{FF2B5EF4-FFF2-40B4-BE49-F238E27FC236}">
                <a16:creationId xmlns:a16="http://schemas.microsoft.com/office/drawing/2014/main" id="{24A6252C-02F2-4E5F-A0DC-2884702A473C}"/>
              </a:ext>
            </a:extLst>
          </p:cNvPr>
          <p:cNvGrpSpPr/>
          <p:nvPr/>
        </p:nvGrpSpPr>
        <p:grpSpPr>
          <a:xfrm rot="20700000">
            <a:off x="7431093" y="941726"/>
            <a:ext cx="1157166" cy="1021981"/>
            <a:chOff x="4161168" y="507653"/>
            <a:chExt cx="1157166" cy="1021981"/>
          </a:xfrm>
        </p:grpSpPr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644F4EFB-AB81-4B9F-A1A2-4A4D3583C44C}"/>
                </a:ext>
              </a:extLst>
            </p:cNvPr>
            <p:cNvSpPr/>
            <p:nvPr/>
          </p:nvSpPr>
          <p:spPr>
            <a:xfrm>
              <a:off x="4201961" y="832462"/>
              <a:ext cx="385143" cy="105481"/>
            </a:xfrm>
            <a:custGeom>
              <a:avLst/>
              <a:gdLst>
                <a:gd name="connsiteX0" fmla="*/ 152 w 385143"/>
                <a:gd name="connsiteY0" fmla="*/ 976 h 105481"/>
                <a:gd name="connsiteX1" fmla="*/ 81114 w 385143"/>
                <a:gd name="connsiteY1" fmla="*/ 78763 h 105481"/>
                <a:gd name="connsiteX2" fmla="*/ 225577 w 385143"/>
                <a:gd name="connsiteY2" fmla="*/ 99401 h 105481"/>
                <a:gd name="connsiteX3" fmla="*/ 300189 w 385143"/>
                <a:gd name="connsiteY3" fmla="*/ 99401 h 105481"/>
                <a:gd name="connsiteX4" fmla="*/ 381152 w 385143"/>
                <a:gd name="connsiteY4" fmla="*/ 100988 h 105481"/>
                <a:gd name="connsiteX5" fmla="*/ 346227 w 385143"/>
                <a:gd name="connsiteY5" fmla="*/ 34313 h 105481"/>
                <a:gd name="connsiteX6" fmla="*/ 122389 w 385143"/>
                <a:gd name="connsiteY6" fmla="*/ 29551 h 105481"/>
                <a:gd name="connsiteX7" fmla="*/ 62064 w 385143"/>
                <a:gd name="connsiteY7" fmla="*/ 34313 h 105481"/>
                <a:gd name="connsiteX8" fmla="*/ 152 w 385143"/>
                <a:gd name="connsiteY8" fmla="*/ 976 h 10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143" h="105481">
                  <a:moveTo>
                    <a:pt x="152" y="976"/>
                  </a:moveTo>
                  <a:cubicBezTo>
                    <a:pt x="3327" y="8384"/>
                    <a:pt x="43543" y="62359"/>
                    <a:pt x="81114" y="78763"/>
                  </a:cubicBezTo>
                  <a:cubicBezTo>
                    <a:pt x="118685" y="95167"/>
                    <a:pt x="189064" y="95961"/>
                    <a:pt x="225577" y="99401"/>
                  </a:cubicBezTo>
                  <a:cubicBezTo>
                    <a:pt x="262090" y="102841"/>
                    <a:pt x="300189" y="99401"/>
                    <a:pt x="300189" y="99401"/>
                  </a:cubicBezTo>
                  <a:cubicBezTo>
                    <a:pt x="326118" y="99665"/>
                    <a:pt x="373479" y="111836"/>
                    <a:pt x="381152" y="100988"/>
                  </a:cubicBezTo>
                  <a:cubicBezTo>
                    <a:pt x="388825" y="90140"/>
                    <a:pt x="389354" y="46219"/>
                    <a:pt x="346227" y="34313"/>
                  </a:cubicBezTo>
                  <a:cubicBezTo>
                    <a:pt x="303100" y="22407"/>
                    <a:pt x="169749" y="29551"/>
                    <a:pt x="122389" y="29551"/>
                  </a:cubicBezTo>
                  <a:cubicBezTo>
                    <a:pt x="75029" y="29551"/>
                    <a:pt x="80056" y="38017"/>
                    <a:pt x="62064" y="34313"/>
                  </a:cubicBezTo>
                  <a:cubicBezTo>
                    <a:pt x="44072" y="30609"/>
                    <a:pt x="-3023" y="-6432"/>
                    <a:pt x="152" y="9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C544B830-1581-488E-BC1A-0EBDC1D14EC9}"/>
                </a:ext>
              </a:extLst>
            </p:cNvPr>
            <p:cNvSpPr/>
            <p:nvPr/>
          </p:nvSpPr>
          <p:spPr>
            <a:xfrm>
              <a:off x="4493769" y="530005"/>
              <a:ext cx="184077" cy="999629"/>
            </a:xfrm>
            <a:custGeom>
              <a:avLst/>
              <a:gdLst>
                <a:gd name="connsiteX0" fmla="*/ 33781 w 184077"/>
                <a:gd name="connsiteY0" fmla="*/ 220 h 999629"/>
                <a:gd name="connsiteX1" fmla="*/ 124269 w 184077"/>
                <a:gd name="connsiteY1" fmla="*/ 85945 h 999629"/>
                <a:gd name="connsiteX2" fmla="*/ 140144 w 184077"/>
                <a:gd name="connsiteY2" fmla="*/ 532033 h 999629"/>
                <a:gd name="connsiteX3" fmla="*/ 183006 w 184077"/>
                <a:gd name="connsiteY3" fmla="*/ 811433 h 999629"/>
                <a:gd name="connsiteX4" fmla="*/ 90931 w 184077"/>
                <a:gd name="connsiteY4" fmla="*/ 968595 h 999629"/>
                <a:gd name="connsiteX5" fmla="*/ 444 w 184077"/>
                <a:gd name="connsiteY5" fmla="*/ 971770 h 999629"/>
                <a:gd name="connsiteX6" fmla="*/ 56006 w 184077"/>
                <a:gd name="connsiteY6" fmla="*/ 673320 h 999629"/>
                <a:gd name="connsiteX7" fmla="*/ 49656 w 184077"/>
                <a:gd name="connsiteY7" fmla="*/ 460595 h 999629"/>
                <a:gd name="connsiteX8" fmla="*/ 90931 w 184077"/>
                <a:gd name="connsiteY8" fmla="*/ 193895 h 999629"/>
                <a:gd name="connsiteX9" fmla="*/ 73469 w 184077"/>
                <a:gd name="connsiteY9" fmla="*/ 65308 h 999629"/>
                <a:gd name="connsiteX10" fmla="*/ 33781 w 184077"/>
                <a:gd name="connsiteY10" fmla="*/ 220 h 99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077" h="999629">
                  <a:moveTo>
                    <a:pt x="33781" y="220"/>
                  </a:moveTo>
                  <a:cubicBezTo>
                    <a:pt x="42248" y="3660"/>
                    <a:pt x="106542" y="-2691"/>
                    <a:pt x="124269" y="85945"/>
                  </a:cubicBezTo>
                  <a:cubicBezTo>
                    <a:pt x="141996" y="174581"/>
                    <a:pt x="130355" y="411118"/>
                    <a:pt x="140144" y="532033"/>
                  </a:cubicBezTo>
                  <a:cubicBezTo>
                    <a:pt x="149933" y="652948"/>
                    <a:pt x="191208" y="738673"/>
                    <a:pt x="183006" y="811433"/>
                  </a:cubicBezTo>
                  <a:cubicBezTo>
                    <a:pt x="174804" y="884193"/>
                    <a:pt x="121358" y="941872"/>
                    <a:pt x="90931" y="968595"/>
                  </a:cubicBezTo>
                  <a:cubicBezTo>
                    <a:pt x="60504" y="995318"/>
                    <a:pt x="6265" y="1020982"/>
                    <a:pt x="444" y="971770"/>
                  </a:cubicBezTo>
                  <a:cubicBezTo>
                    <a:pt x="-5377" y="922558"/>
                    <a:pt x="47804" y="758516"/>
                    <a:pt x="56006" y="673320"/>
                  </a:cubicBezTo>
                  <a:cubicBezTo>
                    <a:pt x="64208" y="588124"/>
                    <a:pt x="43835" y="540499"/>
                    <a:pt x="49656" y="460595"/>
                  </a:cubicBezTo>
                  <a:cubicBezTo>
                    <a:pt x="55477" y="380691"/>
                    <a:pt x="86962" y="259776"/>
                    <a:pt x="90931" y="193895"/>
                  </a:cubicBezTo>
                  <a:cubicBezTo>
                    <a:pt x="94900" y="128014"/>
                    <a:pt x="83258" y="96264"/>
                    <a:pt x="73469" y="65308"/>
                  </a:cubicBezTo>
                  <a:cubicBezTo>
                    <a:pt x="63680" y="34352"/>
                    <a:pt x="25314" y="-3220"/>
                    <a:pt x="33781" y="2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FC9391D9-70AE-4170-8FA0-A828F0BA8ECB}"/>
                </a:ext>
              </a:extLst>
            </p:cNvPr>
            <p:cNvSpPr/>
            <p:nvPr/>
          </p:nvSpPr>
          <p:spPr>
            <a:xfrm>
              <a:off x="4161168" y="1163476"/>
              <a:ext cx="472422" cy="208154"/>
            </a:xfrm>
            <a:custGeom>
              <a:avLst/>
              <a:gdLst>
                <a:gd name="connsiteX0" fmla="*/ 2845 w 472422"/>
                <a:gd name="connsiteY0" fmla="*/ 82712 h 208154"/>
                <a:gd name="connsiteX1" fmla="*/ 236207 w 472422"/>
                <a:gd name="connsiteY1" fmla="*/ 208124 h 208154"/>
                <a:gd name="connsiteX2" fmla="*/ 458457 w 472422"/>
                <a:gd name="connsiteY2" fmla="*/ 70012 h 208154"/>
                <a:gd name="connsiteX3" fmla="*/ 445757 w 472422"/>
                <a:gd name="connsiteY3" fmla="*/ 4924 h 208154"/>
                <a:gd name="connsiteX4" fmla="*/ 417182 w 472422"/>
                <a:gd name="connsiteY4" fmla="*/ 65249 h 208154"/>
                <a:gd name="connsiteX5" fmla="*/ 382257 w 472422"/>
                <a:gd name="connsiteY5" fmla="*/ 6512 h 208154"/>
                <a:gd name="connsiteX6" fmla="*/ 244145 w 472422"/>
                <a:gd name="connsiteY6" fmla="*/ 11274 h 208154"/>
                <a:gd name="connsiteX7" fmla="*/ 113970 w 472422"/>
                <a:gd name="connsiteY7" fmla="*/ 93824 h 208154"/>
                <a:gd name="connsiteX8" fmla="*/ 2845 w 472422"/>
                <a:gd name="connsiteY8" fmla="*/ 82712 h 20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422" h="208154">
                  <a:moveTo>
                    <a:pt x="2845" y="82712"/>
                  </a:moveTo>
                  <a:cubicBezTo>
                    <a:pt x="23218" y="101762"/>
                    <a:pt x="160272" y="210241"/>
                    <a:pt x="236207" y="208124"/>
                  </a:cubicBezTo>
                  <a:cubicBezTo>
                    <a:pt x="312142" y="206007"/>
                    <a:pt x="423532" y="103879"/>
                    <a:pt x="458457" y="70012"/>
                  </a:cubicBezTo>
                  <a:cubicBezTo>
                    <a:pt x="493382" y="36145"/>
                    <a:pt x="452636" y="5718"/>
                    <a:pt x="445757" y="4924"/>
                  </a:cubicBezTo>
                  <a:cubicBezTo>
                    <a:pt x="438878" y="4130"/>
                    <a:pt x="427765" y="64984"/>
                    <a:pt x="417182" y="65249"/>
                  </a:cubicBezTo>
                  <a:cubicBezTo>
                    <a:pt x="406599" y="65514"/>
                    <a:pt x="411096" y="15508"/>
                    <a:pt x="382257" y="6512"/>
                  </a:cubicBezTo>
                  <a:cubicBezTo>
                    <a:pt x="353418" y="-2484"/>
                    <a:pt x="288859" y="-3278"/>
                    <a:pt x="244145" y="11274"/>
                  </a:cubicBezTo>
                  <a:cubicBezTo>
                    <a:pt x="199431" y="25826"/>
                    <a:pt x="151012" y="80595"/>
                    <a:pt x="113970" y="93824"/>
                  </a:cubicBezTo>
                  <a:cubicBezTo>
                    <a:pt x="76928" y="107053"/>
                    <a:pt x="-17528" y="63662"/>
                    <a:pt x="2845" y="827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7AD8803E-DE98-4CE5-B89F-6947C78E5B9D}"/>
                </a:ext>
              </a:extLst>
            </p:cNvPr>
            <p:cNvSpPr/>
            <p:nvPr/>
          </p:nvSpPr>
          <p:spPr>
            <a:xfrm>
              <a:off x="4722206" y="507653"/>
              <a:ext cx="596128" cy="995386"/>
            </a:xfrm>
            <a:custGeom>
              <a:avLst/>
              <a:gdLst>
                <a:gd name="connsiteX0" fmla="*/ 13307 w 596128"/>
                <a:gd name="connsiteY0" fmla="*/ 27335 h 995386"/>
                <a:gd name="connsiteX1" fmla="*/ 2194 w 596128"/>
                <a:gd name="connsiteY1" fmla="*/ 551210 h 995386"/>
                <a:gd name="connsiteX2" fmla="*/ 38707 w 596128"/>
                <a:gd name="connsiteY2" fmla="*/ 909985 h 995386"/>
                <a:gd name="connsiteX3" fmla="*/ 351444 w 596128"/>
                <a:gd name="connsiteY3" fmla="*/ 992535 h 995386"/>
                <a:gd name="connsiteX4" fmla="*/ 492732 w 596128"/>
                <a:gd name="connsiteY4" fmla="*/ 843310 h 995386"/>
                <a:gd name="connsiteX5" fmla="*/ 562582 w 596128"/>
                <a:gd name="connsiteY5" fmla="*/ 667097 h 995386"/>
                <a:gd name="connsiteX6" fmla="*/ 594332 w 596128"/>
                <a:gd name="connsiteY6" fmla="*/ 638522 h 995386"/>
                <a:gd name="connsiteX7" fmla="*/ 511782 w 596128"/>
                <a:gd name="connsiteY7" fmla="*/ 754410 h 995386"/>
                <a:gd name="connsiteX8" fmla="*/ 364144 w 596128"/>
                <a:gd name="connsiteY8" fmla="*/ 875060 h 995386"/>
                <a:gd name="connsiteX9" fmla="*/ 167294 w 596128"/>
                <a:gd name="connsiteY9" fmla="*/ 811560 h 995386"/>
                <a:gd name="connsiteX10" fmla="*/ 187932 w 596128"/>
                <a:gd name="connsiteY10" fmla="*/ 292447 h 995386"/>
                <a:gd name="connsiteX11" fmla="*/ 143482 w 596128"/>
                <a:gd name="connsiteY11" fmla="*/ 136872 h 995386"/>
                <a:gd name="connsiteX12" fmla="*/ 43469 w 596128"/>
                <a:gd name="connsiteY12" fmla="*/ 78135 h 995386"/>
                <a:gd name="connsiteX13" fmla="*/ 13307 w 596128"/>
                <a:gd name="connsiteY13" fmla="*/ 27335 h 99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6128" h="995386">
                  <a:moveTo>
                    <a:pt x="13307" y="27335"/>
                  </a:moveTo>
                  <a:cubicBezTo>
                    <a:pt x="6428" y="106181"/>
                    <a:pt x="-2039" y="404102"/>
                    <a:pt x="2194" y="551210"/>
                  </a:cubicBezTo>
                  <a:cubicBezTo>
                    <a:pt x="6427" y="698318"/>
                    <a:pt x="-19501" y="836431"/>
                    <a:pt x="38707" y="909985"/>
                  </a:cubicBezTo>
                  <a:cubicBezTo>
                    <a:pt x="96915" y="983539"/>
                    <a:pt x="275773" y="1003647"/>
                    <a:pt x="351444" y="992535"/>
                  </a:cubicBezTo>
                  <a:cubicBezTo>
                    <a:pt x="427115" y="981423"/>
                    <a:pt x="457542" y="897550"/>
                    <a:pt x="492732" y="843310"/>
                  </a:cubicBezTo>
                  <a:cubicBezTo>
                    <a:pt x="527922" y="789070"/>
                    <a:pt x="545649" y="701228"/>
                    <a:pt x="562582" y="667097"/>
                  </a:cubicBezTo>
                  <a:cubicBezTo>
                    <a:pt x="579515" y="632966"/>
                    <a:pt x="602799" y="623970"/>
                    <a:pt x="594332" y="638522"/>
                  </a:cubicBezTo>
                  <a:cubicBezTo>
                    <a:pt x="585865" y="653074"/>
                    <a:pt x="550147" y="714987"/>
                    <a:pt x="511782" y="754410"/>
                  </a:cubicBezTo>
                  <a:cubicBezTo>
                    <a:pt x="473417" y="793833"/>
                    <a:pt x="421559" y="865535"/>
                    <a:pt x="364144" y="875060"/>
                  </a:cubicBezTo>
                  <a:cubicBezTo>
                    <a:pt x="306729" y="884585"/>
                    <a:pt x="196663" y="908662"/>
                    <a:pt x="167294" y="811560"/>
                  </a:cubicBezTo>
                  <a:cubicBezTo>
                    <a:pt x="137925" y="714458"/>
                    <a:pt x="191901" y="404895"/>
                    <a:pt x="187932" y="292447"/>
                  </a:cubicBezTo>
                  <a:cubicBezTo>
                    <a:pt x="183963" y="179999"/>
                    <a:pt x="167559" y="172591"/>
                    <a:pt x="143482" y="136872"/>
                  </a:cubicBezTo>
                  <a:cubicBezTo>
                    <a:pt x="119405" y="101153"/>
                    <a:pt x="65694" y="92423"/>
                    <a:pt x="43469" y="78135"/>
                  </a:cubicBezTo>
                  <a:cubicBezTo>
                    <a:pt x="21244" y="63847"/>
                    <a:pt x="20186" y="-51511"/>
                    <a:pt x="13307" y="273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FAE033E4-6D3C-4A62-BD18-4566E20F8023}"/>
                </a:ext>
              </a:extLst>
            </p:cNvPr>
            <p:cNvSpPr/>
            <p:nvPr/>
          </p:nvSpPr>
          <p:spPr>
            <a:xfrm>
              <a:off x="4835399" y="757868"/>
              <a:ext cx="346214" cy="240699"/>
            </a:xfrm>
            <a:custGeom>
              <a:avLst/>
              <a:gdLst>
                <a:gd name="connsiteX0" fmla="*/ 1714 w 346214"/>
                <a:gd name="connsiteY0" fmla="*/ 147007 h 240699"/>
                <a:gd name="connsiteX1" fmla="*/ 69976 w 346214"/>
                <a:gd name="connsiteY1" fmla="*/ 126370 h 240699"/>
                <a:gd name="connsiteX2" fmla="*/ 206501 w 346214"/>
                <a:gd name="connsiteY2" fmla="*/ 18420 h 240699"/>
                <a:gd name="connsiteX3" fmla="*/ 339851 w 346214"/>
                <a:gd name="connsiteY3" fmla="*/ 15245 h 240699"/>
                <a:gd name="connsiteX4" fmla="*/ 316039 w 346214"/>
                <a:gd name="connsiteY4" fmla="*/ 170820 h 240699"/>
                <a:gd name="connsiteX5" fmla="*/ 238251 w 346214"/>
                <a:gd name="connsiteY5" fmla="*/ 69220 h 240699"/>
                <a:gd name="connsiteX6" fmla="*/ 136651 w 346214"/>
                <a:gd name="connsiteY6" fmla="*/ 169232 h 240699"/>
                <a:gd name="connsiteX7" fmla="*/ 136651 w 346214"/>
                <a:gd name="connsiteY7" fmla="*/ 240670 h 240699"/>
                <a:gd name="connsiteX8" fmla="*/ 1714 w 346214"/>
                <a:gd name="connsiteY8" fmla="*/ 147007 h 24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214" h="240699">
                  <a:moveTo>
                    <a:pt x="1714" y="147007"/>
                  </a:moveTo>
                  <a:cubicBezTo>
                    <a:pt x="-9398" y="127957"/>
                    <a:pt x="35845" y="147801"/>
                    <a:pt x="69976" y="126370"/>
                  </a:cubicBezTo>
                  <a:cubicBezTo>
                    <a:pt x="104107" y="104939"/>
                    <a:pt x="161522" y="36941"/>
                    <a:pt x="206501" y="18420"/>
                  </a:cubicBezTo>
                  <a:cubicBezTo>
                    <a:pt x="251480" y="-101"/>
                    <a:pt x="321595" y="-10155"/>
                    <a:pt x="339851" y="15245"/>
                  </a:cubicBezTo>
                  <a:cubicBezTo>
                    <a:pt x="358107" y="40645"/>
                    <a:pt x="332972" y="161824"/>
                    <a:pt x="316039" y="170820"/>
                  </a:cubicBezTo>
                  <a:cubicBezTo>
                    <a:pt x="299106" y="179816"/>
                    <a:pt x="268149" y="69485"/>
                    <a:pt x="238251" y="69220"/>
                  </a:cubicBezTo>
                  <a:cubicBezTo>
                    <a:pt x="208353" y="68955"/>
                    <a:pt x="153584" y="140657"/>
                    <a:pt x="136651" y="169232"/>
                  </a:cubicBezTo>
                  <a:cubicBezTo>
                    <a:pt x="119718" y="197807"/>
                    <a:pt x="162315" y="241993"/>
                    <a:pt x="136651" y="240670"/>
                  </a:cubicBezTo>
                  <a:cubicBezTo>
                    <a:pt x="110987" y="239347"/>
                    <a:pt x="12826" y="166057"/>
                    <a:pt x="1714" y="1470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2" name="グループ化 301">
            <a:extLst>
              <a:ext uri="{FF2B5EF4-FFF2-40B4-BE49-F238E27FC236}">
                <a16:creationId xmlns:a16="http://schemas.microsoft.com/office/drawing/2014/main" id="{47AD4394-25C3-4412-99B7-043AF45FDBD4}"/>
              </a:ext>
            </a:extLst>
          </p:cNvPr>
          <p:cNvGrpSpPr/>
          <p:nvPr/>
        </p:nvGrpSpPr>
        <p:grpSpPr>
          <a:xfrm>
            <a:off x="7568750" y="1821194"/>
            <a:ext cx="1092505" cy="999700"/>
            <a:chOff x="4163418" y="1618112"/>
            <a:chExt cx="1092505" cy="999700"/>
          </a:xfrm>
        </p:grpSpPr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0BA48718-086B-4E6F-9F2C-EB26B2C09456}"/>
                </a:ext>
              </a:extLst>
            </p:cNvPr>
            <p:cNvSpPr/>
            <p:nvPr/>
          </p:nvSpPr>
          <p:spPr>
            <a:xfrm>
              <a:off x="4761908" y="1618112"/>
              <a:ext cx="219781" cy="999700"/>
            </a:xfrm>
            <a:custGeom>
              <a:avLst/>
              <a:gdLst>
                <a:gd name="connsiteX0" fmla="*/ 22817 w 219781"/>
                <a:gd name="connsiteY0" fmla="*/ 26538 h 999700"/>
                <a:gd name="connsiteX1" fmla="*/ 49805 w 219781"/>
                <a:gd name="connsiteY1" fmla="*/ 344038 h 999700"/>
                <a:gd name="connsiteX2" fmla="*/ 10117 w 219781"/>
                <a:gd name="connsiteY2" fmla="*/ 577401 h 999700"/>
                <a:gd name="connsiteX3" fmla="*/ 16467 w 219781"/>
                <a:gd name="connsiteY3" fmla="*/ 879026 h 999700"/>
                <a:gd name="connsiteX4" fmla="*/ 184742 w 219781"/>
                <a:gd name="connsiteY4" fmla="*/ 999676 h 999700"/>
                <a:gd name="connsiteX5" fmla="*/ 141880 w 219781"/>
                <a:gd name="connsiteY5" fmla="*/ 871088 h 999700"/>
                <a:gd name="connsiteX6" fmla="*/ 219667 w 219781"/>
                <a:gd name="connsiteY6" fmla="*/ 305938 h 999700"/>
                <a:gd name="connsiteX7" fmla="*/ 121242 w 219781"/>
                <a:gd name="connsiteY7" fmla="*/ 50351 h 999700"/>
                <a:gd name="connsiteX8" fmla="*/ 22817 w 219781"/>
                <a:gd name="connsiteY8" fmla="*/ 26538 h 99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781" h="999700">
                  <a:moveTo>
                    <a:pt x="22817" y="26538"/>
                  </a:moveTo>
                  <a:cubicBezTo>
                    <a:pt x="10911" y="75486"/>
                    <a:pt x="51922" y="252228"/>
                    <a:pt x="49805" y="344038"/>
                  </a:cubicBezTo>
                  <a:cubicBezTo>
                    <a:pt x="47688" y="435848"/>
                    <a:pt x="15673" y="488236"/>
                    <a:pt x="10117" y="577401"/>
                  </a:cubicBezTo>
                  <a:cubicBezTo>
                    <a:pt x="4561" y="666566"/>
                    <a:pt x="-12637" y="808647"/>
                    <a:pt x="16467" y="879026"/>
                  </a:cubicBezTo>
                  <a:cubicBezTo>
                    <a:pt x="45571" y="949405"/>
                    <a:pt x="163840" y="1000999"/>
                    <a:pt x="184742" y="999676"/>
                  </a:cubicBezTo>
                  <a:cubicBezTo>
                    <a:pt x="205644" y="998353"/>
                    <a:pt x="136059" y="986711"/>
                    <a:pt x="141880" y="871088"/>
                  </a:cubicBezTo>
                  <a:cubicBezTo>
                    <a:pt x="147701" y="755465"/>
                    <a:pt x="223107" y="442727"/>
                    <a:pt x="219667" y="305938"/>
                  </a:cubicBezTo>
                  <a:cubicBezTo>
                    <a:pt x="216227" y="169149"/>
                    <a:pt x="151404" y="97976"/>
                    <a:pt x="121242" y="50351"/>
                  </a:cubicBezTo>
                  <a:cubicBezTo>
                    <a:pt x="91080" y="2726"/>
                    <a:pt x="34723" y="-22410"/>
                    <a:pt x="22817" y="26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A1730F28-3FDE-4640-8018-0209EC99707A}"/>
                </a:ext>
              </a:extLst>
            </p:cNvPr>
            <p:cNvSpPr/>
            <p:nvPr/>
          </p:nvSpPr>
          <p:spPr>
            <a:xfrm>
              <a:off x="4459284" y="1725340"/>
              <a:ext cx="219056" cy="223501"/>
            </a:xfrm>
            <a:custGeom>
              <a:avLst/>
              <a:gdLst>
                <a:gd name="connsiteX0" fmla="*/ 4 w 219056"/>
                <a:gd name="connsiteY0" fmla="*/ 5035 h 223501"/>
                <a:gd name="connsiteX1" fmla="*/ 204791 w 219056"/>
                <a:gd name="connsiteY1" fmla="*/ 168548 h 223501"/>
                <a:gd name="connsiteX2" fmla="*/ 153991 w 219056"/>
                <a:gd name="connsiteY2" fmla="*/ 220935 h 223501"/>
                <a:gd name="connsiteX3" fmla="*/ 169866 w 219056"/>
                <a:gd name="connsiteY3" fmla="*/ 198710 h 223501"/>
                <a:gd name="connsiteX4" fmla="*/ 211141 w 219056"/>
                <a:gd name="connsiteY4" fmla="*/ 57423 h 223501"/>
                <a:gd name="connsiteX5" fmla="*/ 4 w 219056"/>
                <a:gd name="connsiteY5" fmla="*/ 5035 h 22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056" h="223501">
                  <a:moveTo>
                    <a:pt x="4" y="5035"/>
                  </a:moveTo>
                  <a:cubicBezTo>
                    <a:pt x="-1054" y="23556"/>
                    <a:pt x="179127" y="132565"/>
                    <a:pt x="204791" y="168548"/>
                  </a:cubicBezTo>
                  <a:cubicBezTo>
                    <a:pt x="230455" y="204531"/>
                    <a:pt x="159812" y="215908"/>
                    <a:pt x="153991" y="220935"/>
                  </a:cubicBezTo>
                  <a:cubicBezTo>
                    <a:pt x="148170" y="225962"/>
                    <a:pt x="160341" y="225962"/>
                    <a:pt x="169866" y="198710"/>
                  </a:cubicBezTo>
                  <a:cubicBezTo>
                    <a:pt x="179391" y="171458"/>
                    <a:pt x="240510" y="92348"/>
                    <a:pt x="211141" y="57423"/>
                  </a:cubicBezTo>
                  <a:cubicBezTo>
                    <a:pt x="181772" y="22498"/>
                    <a:pt x="1062" y="-13486"/>
                    <a:pt x="4" y="50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0ECF3CF9-A1F2-4F02-A06B-77CE0343CC0A}"/>
                </a:ext>
              </a:extLst>
            </p:cNvPr>
            <p:cNvSpPr/>
            <p:nvPr/>
          </p:nvSpPr>
          <p:spPr>
            <a:xfrm>
              <a:off x="4287838" y="1937407"/>
              <a:ext cx="280974" cy="254931"/>
            </a:xfrm>
            <a:custGeom>
              <a:avLst/>
              <a:gdLst>
                <a:gd name="connsiteX0" fmla="*/ 4 w 219056"/>
                <a:gd name="connsiteY0" fmla="*/ 5035 h 223501"/>
                <a:gd name="connsiteX1" fmla="*/ 204791 w 219056"/>
                <a:gd name="connsiteY1" fmla="*/ 168548 h 223501"/>
                <a:gd name="connsiteX2" fmla="*/ 153991 w 219056"/>
                <a:gd name="connsiteY2" fmla="*/ 220935 h 223501"/>
                <a:gd name="connsiteX3" fmla="*/ 169866 w 219056"/>
                <a:gd name="connsiteY3" fmla="*/ 198710 h 223501"/>
                <a:gd name="connsiteX4" fmla="*/ 211141 w 219056"/>
                <a:gd name="connsiteY4" fmla="*/ 57423 h 223501"/>
                <a:gd name="connsiteX5" fmla="*/ 4 w 219056"/>
                <a:gd name="connsiteY5" fmla="*/ 5035 h 22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056" h="223501">
                  <a:moveTo>
                    <a:pt x="4" y="5035"/>
                  </a:moveTo>
                  <a:cubicBezTo>
                    <a:pt x="-1054" y="23556"/>
                    <a:pt x="179127" y="132565"/>
                    <a:pt x="204791" y="168548"/>
                  </a:cubicBezTo>
                  <a:cubicBezTo>
                    <a:pt x="230455" y="204531"/>
                    <a:pt x="159812" y="215908"/>
                    <a:pt x="153991" y="220935"/>
                  </a:cubicBezTo>
                  <a:cubicBezTo>
                    <a:pt x="148170" y="225962"/>
                    <a:pt x="160341" y="225962"/>
                    <a:pt x="169866" y="198710"/>
                  </a:cubicBezTo>
                  <a:cubicBezTo>
                    <a:pt x="179391" y="171458"/>
                    <a:pt x="240510" y="92348"/>
                    <a:pt x="211141" y="57423"/>
                  </a:cubicBezTo>
                  <a:cubicBezTo>
                    <a:pt x="181772" y="22498"/>
                    <a:pt x="1062" y="-13486"/>
                    <a:pt x="4" y="50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C3878B75-FE99-4C40-A88E-2FA9FA1784B6}"/>
                </a:ext>
              </a:extLst>
            </p:cNvPr>
            <p:cNvSpPr/>
            <p:nvPr/>
          </p:nvSpPr>
          <p:spPr>
            <a:xfrm>
              <a:off x="4163418" y="2020979"/>
              <a:ext cx="1092505" cy="340362"/>
            </a:xfrm>
            <a:custGeom>
              <a:avLst/>
              <a:gdLst>
                <a:gd name="connsiteX0" fmla="*/ 595 w 1092505"/>
                <a:gd name="connsiteY0" fmla="*/ 272959 h 340362"/>
                <a:gd name="connsiteX1" fmla="*/ 103782 w 1092505"/>
                <a:gd name="connsiteY1" fmla="*/ 338046 h 340362"/>
                <a:gd name="connsiteX2" fmla="*/ 184745 w 1092505"/>
                <a:gd name="connsiteY2" fmla="*/ 326934 h 340362"/>
                <a:gd name="connsiteX3" fmla="*/ 632420 w 1092505"/>
                <a:gd name="connsiteY3" fmla="*/ 249146 h 340362"/>
                <a:gd name="connsiteX4" fmla="*/ 1043582 w 1092505"/>
                <a:gd name="connsiteY4" fmla="*/ 184059 h 340362"/>
                <a:gd name="connsiteX5" fmla="*/ 1083270 w 1092505"/>
                <a:gd name="connsiteY5" fmla="*/ 6259 h 340362"/>
                <a:gd name="connsiteX6" fmla="*/ 1076920 w 1092505"/>
                <a:gd name="connsiteY6" fmla="*/ 42771 h 340362"/>
                <a:gd name="connsiteX7" fmla="*/ 921345 w 1092505"/>
                <a:gd name="connsiteY7" fmla="*/ 68171 h 340362"/>
                <a:gd name="connsiteX8" fmla="*/ 810220 w 1092505"/>
                <a:gd name="connsiteY8" fmla="*/ 161834 h 340362"/>
                <a:gd name="connsiteX9" fmla="*/ 365720 w 1092505"/>
                <a:gd name="connsiteY9" fmla="*/ 234859 h 340362"/>
                <a:gd name="connsiteX10" fmla="*/ 179982 w 1092505"/>
                <a:gd name="connsiteY10" fmla="*/ 265021 h 340362"/>
                <a:gd name="connsiteX11" fmla="*/ 67270 w 1092505"/>
                <a:gd name="connsiteY11" fmla="*/ 274546 h 340362"/>
                <a:gd name="connsiteX12" fmla="*/ 595 w 1092505"/>
                <a:gd name="connsiteY12" fmla="*/ 272959 h 34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2505" h="340362">
                  <a:moveTo>
                    <a:pt x="595" y="272959"/>
                  </a:moveTo>
                  <a:cubicBezTo>
                    <a:pt x="6680" y="283542"/>
                    <a:pt x="73090" y="329050"/>
                    <a:pt x="103782" y="338046"/>
                  </a:cubicBezTo>
                  <a:cubicBezTo>
                    <a:pt x="134474" y="347042"/>
                    <a:pt x="184745" y="326934"/>
                    <a:pt x="184745" y="326934"/>
                  </a:cubicBezTo>
                  <a:lnTo>
                    <a:pt x="632420" y="249146"/>
                  </a:lnTo>
                  <a:cubicBezTo>
                    <a:pt x="775560" y="225333"/>
                    <a:pt x="968440" y="224540"/>
                    <a:pt x="1043582" y="184059"/>
                  </a:cubicBezTo>
                  <a:cubicBezTo>
                    <a:pt x="1118724" y="143578"/>
                    <a:pt x="1077714" y="29807"/>
                    <a:pt x="1083270" y="6259"/>
                  </a:cubicBezTo>
                  <a:cubicBezTo>
                    <a:pt x="1088826" y="-17289"/>
                    <a:pt x="1103908" y="32452"/>
                    <a:pt x="1076920" y="42771"/>
                  </a:cubicBezTo>
                  <a:cubicBezTo>
                    <a:pt x="1049932" y="53090"/>
                    <a:pt x="965795" y="48327"/>
                    <a:pt x="921345" y="68171"/>
                  </a:cubicBezTo>
                  <a:cubicBezTo>
                    <a:pt x="876895" y="88015"/>
                    <a:pt x="902824" y="134053"/>
                    <a:pt x="810220" y="161834"/>
                  </a:cubicBezTo>
                  <a:cubicBezTo>
                    <a:pt x="717616" y="189615"/>
                    <a:pt x="365720" y="234859"/>
                    <a:pt x="365720" y="234859"/>
                  </a:cubicBezTo>
                  <a:cubicBezTo>
                    <a:pt x="260680" y="252057"/>
                    <a:pt x="229724" y="258407"/>
                    <a:pt x="179982" y="265021"/>
                  </a:cubicBezTo>
                  <a:cubicBezTo>
                    <a:pt x="130240" y="271635"/>
                    <a:pt x="98226" y="274017"/>
                    <a:pt x="67270" y="274546"/>
                  </a:cubicBezTo>
                  <a:cubicBezTo>
                    <a:pt x="36314" y="275075"/>
                    <a:pt x="-5490" y="262376"/>
                    <a:pt x="595" y="2729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DD9A868A-AE83-4BD4-80AA-F3B176BE9C68}"/>
              </a:ext>
            </a:extLst>
          </p:cNvPr>
          <p:cNvGrpSpPr/>
          <p:nvPr/>
        </p:nvGrpSpPr>
        <p:grpSpPr>
          <a:xfrm rot="1116795">
            <a:off x="7496781" y="2786620"/>
            <a:ext cx="887910" cy="785735"/>
            <a:chOff x="7650119" y="3084659"/>
            <a:chExt cx="887910" cy="785735"/>
          </a:xfrm>
        </p:grpSpPr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F42C8CA3-9A2F-477F-A488-07EF496377E5}"/>
                </a:ext>
              </a:extLst>
            </p:cNvPr>
            <p:cNvSpPr/>
            <p:nvPr/>
          </p:nvSpPr>
          <p:spPr>
            <a:xfrm>
              <a:off x="7650119" y="3175063"/>
              <a:ext cx="584769" cy="612592"/>
            </a:xfrm>
            <a:custGeom>
              <a:avLst/>
              <a:gdLst>
                <a:gd name="connsiteX0" fmla="*/ 520888 w 584769"/>
                <a:gd name="connsiteY0" fmla="*/ 9344 h 612592"/>
                <a:gd name="connsiteX1" fmla="*/ 570101 w 584769"/>
                <a:gd name="connsiteY1" fmla="*/ 33157 h 612592"/>
                <a:gd name="connsiteX2" fmla="*/ 566926 w 584769"/>
                <a:gd name="connsiteY2" fmla="*/ 68082 h 612592"/>
                <a:gd name="connsiteX3" fmla="*/ 368488 w 584769"/>
                <a:gd name="connsiteY3" fmla="*/ 495119 h 612592"/>
                <a:gd name="connsiteX4" fmla="*/ 190688 w 584769"/>
                <a:gd name="connsiteY4" fmla="*/ 611007 h 612592"/>
                <a:gd name="connsiteX5" fmla="*/ 188 w 584769"/>
                <a:gd name="connsiteY5" fmla="*/ 436382 h 612592"/>
                <a:gd name="connsiteX6" fmla="*/ 157351 w 584769"/>
                <a:gd name="connsiteY6" fmla="*/ 498294 h 612592"/>
                <a:gd name="connsiteX7" fmla="*/ 265301 w 584769"/>
                <a:gd name="connsiteY7" fmla="*/ 460194 h 612592"/>
                <a:gd name="connsiteX8" fmla="*/ 414526 w 584769"/>
                <a:gd name="connsiteY8" fmla="*/ 256994 h 612592"/>
                <a:gd name="connsiteX9" fmla="*/ 428813 w 584769"/>
                <a:gd name="connsiteY9" fmla="*/ 87132 h 612592"/>
                <a:gd name="connsiteX10" fmla="*/ 397063 w 584769"/>
                <a:gd name="connsiteY10" fmla="*/ 1407 h 612592"/>
                <a:gd name="connsiteX11" fmla="*/ 409763 w 584769"/>
                <a:gd name="connsiteY11" fmla="*/ 36332 h 612592"/>
                <a:gd name="connsiteX12" fmla="*/ 501838 w 584769"/>
                <a:gd name="connsiteY12" fmla="*/ 69669 h 612592"/>
                <a:gd name="connsiteX13" fmla="*/ 520888 w 584769"/>
                <a:gd name="connsiteY13" fmla="*/ 9344 h 61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4769" h="612592">
                  <a:moveTo>
                    <a:pt x="520888" y="9344"/>
                  </a:moveTo>
                  <a:cubicBezTo>
                    <a:pt x="532265" y="3259"/>
                    <a:pt x="562428" y="23367"/>
                    <a:pt x="570101" y="33157"/>
                  </a:cubicBezTo>
                  <a:cubicBezTo>
                    <a:pt x="577774" y="42947"/>
                    <a:pt x="600528" y="-8912"/>
                    <a:pt x="566926" y="68082"/>
                  </a:cubicBezTo>
                  <a:cubicBezTo>
                    <a:pt x="533324" y="145076"/>
                    <a:pt x="431194" y="404632"/>
                    <a:pt x="368488" y="495119"/>
                  </a:cubicBezTo>
                  <a:cubicBezTo>
                    <a:pt x="305782" y="585606"/>
                    <a:pt x="252071" y="620797"/>
                    <a:pt x="190688" y="611007"/>
                  </a:cubicBezTo>
                  <a:cubicBezTo>
                    <a:pt x="129305" y="601218"/>
                    <a:pt x="5744" y="455167"/>
                    <a:pt x="188" y="436382"/>
                  </a:cubicBezTo>
                  <a:cubicBezTo>
                    <a:pt x="-5368" y="417597"/>
                    <a:pt x="113166" y="494325"/>
                    <a:pt x="157351" y="498294"/>
                  </a:cubicBezTo>
                  <a:cubicBezTo>
                    <a:pt x="201536" y="502263"/>
                    <a:pt x="222439" y="500411"/>
                    <a:pt x="265301" y="460194"/>
                  </a:cubicBezTo>
                  <a:cubicBezTo>
                    <a:pt x="308163" y="419977"/>
                    <a:pt x="387274" y="319171"/>
                    <a:pt x="414526" y="256994"/>
                  </a:cubicBezTo>
                  <a:cubicBezTo>
                    <a:pt x="441778" y="194817"/>
                    <a:pt x="431723" y="129730"/>
                    <a:pt x="428813" y="87132"/>
                  </a:cubicBezTo>
                  <a:cubicBezTo>
                    <a:pt x="425903" y="44534"/>
                    <a:pt x="400238" y="9874"/>
                    <a:pt x="397063" y="1407"/>
                  </a:cubicBezTo>
                  <a:cubicBezTo>
                    <a:pt x="393888" y="-7060"/>
                    <a:pt x="392300" y="24955"/>
                    <a:pt x="409763" y="36332"/>
                  </a:cubicBezTo>
                  <a:cubicBezTo>
                    <a:pt x="427226" y="47709"/>
                    <a:pt x="485169" y="69934"/>
                    <a:pt x="501838" y="69669"/>
                  </a:cubicBezTo>
                  <a:cubicBezTo>
                    <a:pt x="518507" y="69404"/>
                    <a:pt x="509511" y="15429"/>
                    <a:pt x="520888" y="93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D1229D3E-4A06-44B4-8D50-D866EA1802B6}"/>
                </a:ext>
              </a:extLst>
            </p:cNvPr>
            <p:cNvSpPr/>
            <p:nvPr/>
          </p:nvSpPr>
          <p:spPr>
            <a:xfrm>
              <a:off x="7663745" y="3084659"/>
              <a:ext cx="874284" cy="785735"/>
            </a:xfrm>
            <a:custGeom>
              <a:avLst/>
              <a:gdLst>
                <a:gd name="connsiteX0" fmla="*/ 16725 w 874284"/>
                <a:gd name="connsiteY0" fmla="*/ 555361 h 785735"/>
                <a:gd name="connsiteX1" fmla="*/ 16725 w 874284"/>
                <a:gd name="connsiteY1" fmla="*/ 464873 h 785735"/>
                <a:gd name="connsiteX2" fmla="*/ 86575 w 874284"/>
                <a:gd name="connsiteY2" fmla="*/ 247386 h 785735"/>
                <a:gd name="connsiteX3" fmla="*/ 380262 w 874284"/>
                <a:gd name="connsiteY3" fmla="*/ 15611 h 785735"/>
                <a:gd name="connsiteX4" fmla="*/ 577112 w 874284"/>
                <a:gd name="connsiteY4" fmla="*/ 34661 h 785735"/>
                <a:gd name="connsiteX5" fmla="*/ 804125 w 874284"/>
                <a:gd name="connsiteY5" fmla="*/ 144198 h 785735"/>
                <a:gd name="connsiteX6" fmla="*/ 873975 w 874284"/>
                <a:gd name="connsiteY6" fmla="*/ 364861 h 785735"/>
                <a:gd name="connsiteX7" fmla="*/ 816825 w 874284"/>
                <a:gd name="connsiteY7" fmla="*/ 604573 h 785735"/>
                <a:gd name="connsiteX8" fmla="*/ 564412 w 874284"/>
                <a:gd name="connsiteY8" fmla="*/ 753798 h 785735"/>
                <a:gd name="connsiteX9" fmla="*/ 211987 w 874284"/>
                <a:gd name="connsiteY9" fmla="*/ 783961 h 785735"/>
                <a:gd name="connsiteX10" fmla="*/ 559650 w 874284"/>
                <a:gd name="connsiteY10" fmla="*/ 722048 h 785735"/>
                <a:gd name="connsiteX11" fmla="*/ 726337 w 874284"/>
                <a:gd name="connsiteY11" fmla="*/ 525198 h 785735"/>
                <a:gd name="connsiteX12" fmla="*/ 615212 w 874284"/>
                <a:gd name="connsiteY12" fmla="*/ 171186 h 785735"/>
                <a:gd name="connsiteX13" fmla="*/ 500912 w 874284"/>
                <a:gd name="connsiteY13" fmla="*/ 126736 h 785735"/>
                <a:gd name="connsiteX14" fmla="*/ 253262 w 874284"/>
                <a:gd name="connsiteY14" fmla="*/ 201348 h 785735"/>
                <a:gd name="connsiteX15" fmla="*/ 135787 w 874284"/>
                <a:gd name="connsiteY15" fmla="*/ 412486 h 785735"/>
                <a:gd name="connsiteX16" fmla="*/ 202462 w 874284"/>
                <a:gd name="connsiteY16" fmla="*/ 637911 h 785735"/>
                <a:gd name="connsiteX17" fmla="*/ 16725 w 874284"/>
                <a:gd name="connsiteY17" fmla="*/ 555361 h 785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74284" h="785735">
                  <a:moveTo>
                    <a:pt x="16725" y="555361"/>
                  </a:moveTo>
                  <a:cubicBezTo>
                    <a:pt x="-14231" y="526521"/>
                    <a:pt x="5083" y="516202"/>
                    <a:pt x="16725" y="464873"/>
                  </a:cubicBezTo>
                  <a:cubicBezTo>
                    <a:pt x="28367" y="413544"/>
                    <a:pt x="25986" y="322263"/>
                    <a:pt x="86575" y="247386"/>
                  </a:cubicBezTo>
                  <a:cubicBezTo>
                    <a:pt x="147164" y="172509"/>
                    <a:pt x="298506" y="51065"/>
                    <a:pt x="380262" y="15611"/>
                  </a:cubicBezTo>
                  <a:cubicBezTo>
                    <a:pt x="462018" y="-19843"/>
                    <a:pt x="506468" y="13230"/>
                    <a:pt x="577112" y="34661"/>
                  </a:cubicBezTo>
                  <a:cubicBezTo>
                    <a:pt x="647756" y="56092"/>
                    <a:pt x="754648" y="89165"/>
                    <a:pt x="804125" y="144198"/>
                  </a:cubicBezTo>
                  <a:cubicBezTo>
                    <a:pt x="853602" y="199231"/>
                    <a:pt x="871858" y="288132"/>
                    <a:pt x="873975" y="364861"/>
                  </a:cubicBezTo>
                  <a:cubicBezTo>
                    <a:pt x="876092" y="441590"/>
                    <a:pt x="868419" y="539750"/>
                    <a:pt x="816825" y="604573"/>
                  </a:cubicBezTo>
                  <a:cubicBezTo>
                    <a:pt x="765231" y="669396"/>
                    <a:pt x="665218" y="723900"/>
                    <a:pt x="564412" y="753798"/>
                  </a:cubicBezTo>
                  <a:cubicBezTo>
                    <a:pt x="463606" y="783696"/>
                    <a:pt x="212781" y="789253"/>
                    <a:pt x="211987" y="783961"/>
                  </a:cubicBezTo>
                  <a:cubicBezTo>
                    <a:pt x="211193" y="778669"/>
                    <a:pt x="473925" y="765175"/>
                    <a:pt x="559650" y="722048"/>
                  </a:cubicBezTo>
                  <a:cubicBezTo>
                    <a:pt x="645375" y="678921"/>
                    <a:pt x="717077" y="617008"/>
                    <a:pt x="726337" y="525198"/>
                  </a:cubicBezTo>
                  <a:cubicBezTo>
                    <a:pt x="735597" y="433388"/>
                    <a:pt x="652783" y="237596"/>
                    <a:pt x="615212" y="171186"/>
                  </a:cubicBezTo>
                  <a:cubicBezTo>
                    <a:pt x="577641" y="104776"/>
                    <a:pt x="561237" y="121709"/>
                    <a:pt x="500912" y="126736"/>
                  </a:cubicBezTo>
                  <a:cubicBezTo>
                    <a:pt x="440587" y="131763"/>
                    <a:pt x="314116" y="153723"/>
                    <a:pt x="253262" y="201348"/>
                  </a:cubicBezTo>
                  <a:cubicBezTo>
                    <a:pt x="192408" y="248973"/>
                    <a:pt x="144254" y="339725"/>
                    <a:pt x="135787" y="412486"/>
                  </a:cubicBezTo>
                  <a:cubicBezTo>
                    <a:pt x="127320" y="485246"/>
                    <a:pt x="222835" y="615422"/>
                    <a:pt x="202462" y="637911"/>
                  </a:cubicBezTo>
                  <a:cubicBezTo>
                    <a:pt x="182089" y="660400"/>
                    <a:pt x="47681" y="584201"/>
                    <a:pt x="16725" y="555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9" name="フリーフォーム: 図形 308">
            <a:extLst>
              <a:ext uri="{FF2B5EF4-FFF2-40B4-BE49-F238E27FC236}">
                <a16:creationId xmlns:a16="http://schemas.microsoft.com/office/drawing/2014/main" id="{C5AA47F8-7252-4BD5-A999-6372006AA517}"/>
              </a:ext>
            </a:extLst>
          </p:cNvPr>
          <p:cNvSpPr/>
          <p:nvPr/>
        </p:nvSpPr>
        <p:spPr>
          <a:xfrm>
            <a:off x="7897198" y="3635088"/>
            <a:ext cx="402240" cy="292155"/>
          </a:xfrm>
          <a:custGeom>
            <a:avLst/>
            <a:gdLst>
              <a:gd name="connsiteX0" fmla="*/ 7557 w 402240"/>
              <a:gd name="connsiteY0" fmla="*/ 3787 h 292155"/>
              <a:gd name="connsiteX1" fmla="*/ 59944 w 402240"/>
              <a:gd name="connsiteY1" fmla="*/ 22837 h 292155"/>
              <a:gd name="connsiteX2" fmla="*/ 179007 w 402240"/>
              <a:gd name="connsiteY2" fmla="*/ 176825 h 292155"/>
              <a:gd name="connsiteX3" fmla="*/ 245682 w 402240"/>
              <a:gd name="connsiteY3" fmla="*/ 287950 h 292155"/>
              <a:gd name="connsiteX4" fmla="*/ 394907 w 402240"/>
              <a:gd name="connsiteY4" fmla="*/ 259375 h 292155"/>
              <a:gd name="connsiteX5" fmla="*/ 366332 w 402240"/>
              <a:gd name="connsiteY5" fmla="*/ 170475 h 292155"/>
              <a:gd name="connsiteX6" fmla="*/ 253619 w 402240"/>
              <a:gd name="connsiteY6" fmla="*/ 130787 h 292155"/>
              <a:gd name="connsiteX7" fmla="*/ 220282 w 402240"/>
              <a:gd name="connsiteY7" fmla="*/ 53000 h 292155"/>
              <a:gd name="connsiteX8" fmla="*/ 7557 w 402240"/>
              <a:gd name="connsiteY8" fmla="*/ 3787 h 29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240" h="292155">
                <a:moveTo>
                  <a:pt x="7557" y="3787"/>
                </a:moveTo>
                <a:cubicBezTo>
                  <a:pt x="-19166" y="-1240"/>
                  <a:pt x="31369" y="-6003"/>
                  <a:pt x="59944" y="22837"/>
                </a:cubicBezTo>
                <a:cubicBezTo>
                  <a:pt x="88519" y="51677"/>
                  <a:pt x="148051" y="132640"/>
                  <a:pt x="179007" y="176825"/>
                </a:cubicBezTo>
                <a:cubicBezTo>
                  <a:pt x="209963" y="221011"/>
                  <a:pt x="209699" y="274192"/>
                  <a:pt x="245682" y="287950"/>
                </a:cubicBezTo>
                <a:cubicBezTo>
                  <a:pt x="281665" y="301708"/>
                  <a:pt x="374799" y="278954"/>
                  <a:pt x="394907" y="259375"/>
                </a:cubicBezTo>
                <a:cubicBezTo>
                  <a:pt x="415015" y="239796"/>
                  <a:pt x="389880" y="191906"/>
                  <a:pt x="366332" y="170475"/>
                </a:cubicBezTo>
                <a:cubicBezTo>
                  <a:pt x="342784" y="149044"/>
                  <a:pt x="277961" y="150366"/>
                  <a:pt x="253619" y="130787"/>
                </a:cubicBezTo>
                <a:cubicBezTo>
                  <a:pt x="229277" y="111208"/>
                  <a:pt x="257853" y="76283"/>
                  <a:pt x="220282" y="53000"/>
                </a:cubicBezTo>
                <a:cubicBezTo>
                  <a:pt x="182711" y="29717"/>
                  <a:pt x="34280" y="8814"/>
                  <a:pt x="7557" y="37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0" name="グループ化 309">
            <a:extLst>
              <a:ext uri="{FF2B5EF4-FFF2-40B4-BE49-F238E27FC236}">
                <a16:creationId xmlns:a16="http://schemas.microsoft.com/office/drawing/2014/main" id="{01C0DE45-9810-45B0-9A1A-A724B8EDE4EB}"/>
              </a:ext>
            </a:extLst>
          </p:cNvPr>
          <p:cNvGrpSpPr/>
          <p:nvPr/>
        </p:nvGrpSpPr>
        <p:grpSpPr>
          <a:xfrm rot="1343957">
            <a:off x="6833483" y="4055261"/>
            <a:ext cx="604251" cy="1040156"/>
            <a:chOff x="4357512" y="4960566"/>
            <a:chExt cx="604251" cy="1040156"/>
          </a:xfrm>
        </p:grpSpPr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7406A7F7-E68F-45CE-BCD4-0DB7AD2F2541}"/>
                </a:ext>
              </a:extLst>
            </p:cNvPr>
            <p:cNvSpPr/>
            <p:nvPr/>
          </p:nvSpPr>
          <p:spPr>
            <a:xfrm>
              <a:off x="4528461" y="4960566"/>
              <a:ext cx="321036" cy="293476"/>
            </a:xfrm>
            <a:custGeom>
              <a:avLst/>
              <a:gdLst>
                <a:gd name="connsiteX0" fmla="*/ 49889 w 321036"/>
                <a:gd name="connsiteY0" fmla="*/ 372 h 293476"/>
                <a:gd name="connsiteX1" fmla="*/ 213402 w 321036"/>
                <a:gd name="connsiteY1" fmla="*/ 111497 h 293476"/>
                <a:gd name="connsiteX2" fmla="*/ 318177 w 321036"/>
                <a:gd name="connsiteY2" fmla="*/ 157534 h 293476"/>
                <a:gd name="connsiteX3" fmla="*/ 272139 w 321036"/>
                <a:gd name="connsiteY3" fmla="*/ 246434 h 293476"/>
                <a:gd name="connsiteX4" fmla="*/ 75289 w 321036"/>
                <a:gd name="connsiteY4" fmla="*/ 292472 h 293476"/>
                <a:gd name="connsiteX5" fmla="*/ 127677 w 321036"/>
                <a:gd name="connsiteY5" fmla="*/ 275009 h 293476"/>
                <a:gd name="connsiteX6" fmla="*/ 126089 w 321036"/>
                <a:gd name="connsiteY6" fmla="*/ 238497 h 293476"/>
                <a:gd name="connsiteX7" fmla="*/ 76877 w 321036"/>
                <a:gd name="connsiteY7" fmla="*/ 209922 h 293476"/>
                <a:gd name="connsiteX8" fmla="*/ 95927 w 321036"/>
                <a:gd name="connsiteY8" fmla="*/ 148009 h 293476"/>
                <a:gd name="connsiteX9" fmla="*/ 30839 w 321036"/>
                <a:gd name="connsiteY9" fmla="*/ 86097 h 293476"/>
                <a:gd name="connsiteX10" fmla="*/ 677 w 321036"/>
                <a:gd name="connsiteY10" fmla="*/ 74984 h 293476"/>
                <a:gd name="connsiteX11" fmla="*/ 49889 w 321036"/>
                <a:gd name="connsiteY11" fmla="*/ 372 h 29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1036" h="293476">
                  <a:moveTo>
                    <a:pt x="49889" y="372"/>
                  </a:moveTo>
                  <a:cubicBezTo>
                    <a:pt x="85343" y="6457"/>
                    <a:pt x="168687" y="85303"/>
                    <a:pt x="213402" y="111497"/>
                  </a:cubicBezTo>
                  <a:cubicBezTo>
                    <a:pt x="258117" y="137691"/>
                    <a:pt x="308388" y="135045"/>
                    <a:pt x="318177" y="157534"/>
                  </a:cubicBezTo>
                  <a:cubicBezTo>
                    <a:pt x="327966" y="180023"/>
                    <a:pt x="312620" y="223944"/>
                    <a:pt x="272139" y="246434"/>
                  </a:cubicBezTo>
                  <a:cubicBezTo>
                    <a:pt x="231658" y="268924"/>
                    <a:pt x="99366" y="287710"/>
                    <a:pt x="75289" y="292472"/>
                  </a:cubicBezTo>
                  <a:cubicBezTo>
                    <a:pt x="51212" y="297235"/>
                    <a:pt x="119210" y="284005"/>
                    <a:pt x="127677" y="275009"/>
                  </a:cubicBezTo>
                  <a:cubicBezTo>
                    <a:pt x="136144" y="266013"/>
                    <a:pt x="134556" y="249345"/>
                    <a:pt x="126089" y="238497"/>
                  </a:cubicBezTo>
                  <a:cubicBezTo>
                    <a:pt x="117622" y="227649"/>
                    <a:pt x="81904" y="225003"/>
                    <a:pt x="76877" y="209922"/>
                  </a:cubicBezTo>
                  <a:cubicBezTo>
                    <a:pt x="71850" y="194841"/>
                    <a:pt x="103600" y="168646"/>
                    <a:pt x="95927" y="148009"/>
                  </a:cubicBezTo>
                  <a:cubicBezTo>
                    <a:pt x="88254" y="127372"/>
                    <a:pt x="46714" y="98268"/>
                    <a:pt x="30839" y="86097"/>
                  </a:cubicBezTo>
                  <a:cubicBezTo>
                    <a:pt x="14964" y="73926"/>
                    <a:pt x="-3821" y="85303"/>
                    <a:pt x="677" y="74984"/>
                  </a:cubicBezTo>
                  <a:cubicBezTo>
                    <a:pt x="5175" y="64665"/>
                    <a:pt x="14435" y="-5713"/>
                    <a:pt x="49889" y="3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2D9B83B0-4602-46F5-A11B-6038D29E9F88}"/>
                </a:ext>
              </a:extLst>
            </p:cNvPr>
            <p:cNvSpPr/>
            <p:nvPr/>
          </p:nvSpPr>
          <p:spPr>
            <a:xfrm>
              <a:off x="4357512" y="5286591"/>
              <a:ext cx="604251" cy="714131"/>
            </a:xfrm>
            <a:custGeom>
              <a:avLst/>
              <a:gdLst>
                <a:gd name="connsiteX0" fmla="*/ 176 w 604251"/>
                <a:gd name="connsiteY0" fmla="*/ 99797 h 714131"/>
                <a:gd name="connsiteX1" fmla="*/ 114476 w 604251"/>
                <a:gd name="connsiteY1" fmla="*/ 217272 h 714131"/>
                <a:gd name="connsiteX2" fmla="*/ 217663 w 604251"/>
                <a:gd name="connsiteY2" fmla="*/ 187109 h 714131"/>
                <a:gd name="connsiteX3" fmla="*/ 373238 w 604251"/>
                <a:gd name="connsiteY3" fmla="*/ 90272 h 714131"/>
                <a:gd name="connsiteX4" fmla="*/ 466901 w 604251"/>
                <a:gd name="connsiteY4" fmla="*/ 155359 h 714131"/>
                <a:gd name="connsiteX5" fmla="*/ 243063 w 604251"/>
                <a:gd name="connsiteY5" fmla="*/ 636372 h 714131"/>
                <a:gd name="connsiteX6" fmla="*/ 58913 w 604251"/>
                <a:gd name="connsiteY6" fmla="*/ 545884 h 714131"/>
                <a:gd name="connsiteX7" fmla="*/ 184326 w 604251"/>
                <a:gd name="connsiteY7" fmla="*/ 688759 h 714131"/>
                <a:gd name="connsiteX8" fmla="*/ 360538 w 604251"/>
                <a:gd name="connsiteY8" fmla="*/ 677647 h 714131"/>
                <a:gd name="connsiteX9" fmla="*/ 585963 w 604251"/>
                <a:gd name="connsiteY9" fmla="*/ 329984 h 714131"/>
                <a:gd name="connsiteX10" fmla="*/ 568501 w 604251"/>
                <a:gd name="connsiteY10" fmla="*/ 48997 h 714131"/>
                <a:gd name="connsiteX11" fmla="*/ 390701 w 604251"/>
                <a:gd name="connsiteY11" fmla="*/ 2959 h 714131"/>
                <a:gd name="connsiteX12" fmla="*/ 163688 w 604251"/>
                <a:gd name="connsiteY12" fmla="*/ 83922 h 714131"/>
                <a:gd name="connsiteX13" fmla="*/ 141463 w 604251"/>
                <a:gd name="connsiteY13" fmla="*/ 117259 h 714131"/>
                <a:gd name="connsiteX14" fmla="*/ 176 w 604251"/>
                <a:gd name="connsiteY14" fmla="*/ 99797 h 71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4251" h="714131">
                  <a:moveTo>
                    <a:pt x="176" y="99797"/>
                  </a:moveTo>
                  <a:cubicBezTo>
                    <a:pt x="-4322" y="116466"/>
                    <a:pt x="78228" y="202720"/>
                    <a:pt x="114476" y="217272"/>
                  </a:cubicBezTo>
                  <a:cubicBezTo>
                    <a:pt x="150724" y="231824"/>
                    <a:pt x="174536" y="208276"/>
                    <a:pt x="217663" y="187109"/>
                  </a:cubicBezTo>
                  <a:cubicBezTo>
                    <a:pt x="260790" y="165942"/>
                    <a:pt x="331698" y="95564"/>
                    <a:pt x="373238" y="90272"/>
                  </a:cubicBezTo>
                  <a:cubicBezTo>
                    <a:pt x="414778" y="84980"/>
                    <a:pt x="488597" y="64342"/>
                    <a:pt x="466901" y="155359"/>
                  </a:cubicBezTo>
                  <a:cubicBezTo>
                    <a:pt x="445205" y="246376"/>
                    <a:pt x="311061" y="571285"/>
                    <a:pt x="243063" y="636372"/>
                  </a:cubicBezTo>
                  <a:cubicBezTo>
                    <a:pt x="175065" y="701460"/>
                    <a:pt x="68702" y="537153"/>
                    <a:pt x="58913" y="545884"/>
                  </a:cubicBezTo>
                  <a:cubicBezTo>
                    <a:pt x="49124" y="554615"/>
                    <a:pt x="134055" y="666799"/>
                    <a:pt x="184326" y="688759"/>
                  </a:cubicBezTo>
                  <a:cubicBezTo>
                    <a:pt x="234597" y="710719"/>
                    <a:pt x="293599" y="737443"/>
                    <a:pt x="360538" y="677647"/>
                  </a:cubicBezTo>
                  <a:cubicBezTo>
                    <a:pt x="427478" y="617851"/>
                    <a:pt x="551303" y="434759"/>
                    <a:pt x="585963" y="329984"/>
                  </a:cubicBezTo>
                  <a:cubicBezTo>
                    <a:pt x="620623" y="225209"/>
                    <a:pt x="601045" y="103501"/>
                    <a:pt x="568501" y="48997"/>
                  </a:cubicBezTo>
                  <a:cubicBezTo>
                    <a:pt x="535957" y="-5507"/>
                    <a:pt x="458170" y="-2862"/>
                    <a:pt x="390701" y="2959"/>
                  </a:cubicBezTo>
                  <a:cubicBezTo>
                    <a:pt x="323232" y="8780"/>
                    <a:pt x="205228" y="64872"/>
                    <a:pt x="163688" y="83922"/>
                  </a:cubicBezTo>
                  <a:cubicBezTo>
                    <a:pt x="122148" y="102972"/>
                    <a:pt x="167127" y="113290"/>
                    <a:pt x="141463" y="117259"/>
                  </a:cubicBezTo>
                  <a:cubicBezTo>
                    <a:pt x="115799" y="121228"/>
                    <a:pt x="4674" y="83128"/>
                    <a:pt x="176" y="99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3" name="グループ化 312">
            <a:extLst>
              <a:ext uri="{FF2B5EF4-FFF2-40B4-BE49-F238E27FC236}">
                <a16:creationId xmlns:a16="http://schemas.microsoft.com/office/drawing/2014/main" id="{B07CC34C-BF89-4633-B8AC-125C3A80FFA7}"/>
              </a:ext>
            </a:extLst>
          </p:cNvPr>
          <p:cNvGrpSpPr/>
          <p:nvPr/>
        </p:nvGrpSpPr>
        <p:grpSpPr>
          <a:xfrm>
            <a:off x="6644234" y="5068178"/>
            <a:ext cx="805480" cy="895447"/>
            <a:chOff x="4243341" y="6146182"/>
            <a:chExt cx="805480" cy="895447"/>
          </a:xfrm>
        </p:grpSpPr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895DB72C-A516-4185-BDE5-9CBF46C23434}"/>
                </a:ext>
              </a:extLst>
            </p:cNvPr>
            <p:cNvSpPr/>
            <p:nvPr/>
          </p:nvSpPr>
          <p:spPr>
            <a:xfrm>
              <a:off x="4243341" y="6146182"/>
              <a:ext cx="766634" cy="672338"/>
            </a:xfrm>
            <a:custGeom>
              <a:avLst/>
              <a:gdLst>
                <a:gd name="connsiteX0" fmla="*/ 166734 w 766634"/>
                <a:gd name="connsiteY0" fmla="*/ 89518 h 672338"/>
                <a:gd name="connsiteX1" fmla="*/ 168322 w 766634"/>
                <a:gd name="connsiteY1" fmla="*/ 156193 h 672338"/>
                <a:gd name="connsiteX2" fmla="*/ 239759 w 766634"/>
                <a:gd name="connsiteY2" fmla="*/ 226043 h 672338"/>
                <a:gd name="connsiteX3" fmla="*/ 465184 w 766634"/>
                <a:gd name="connsiteY3" fmla="*/ 214931 h 672338"/>
                <a:gd name="connsiteX4" fmla="*/ 552497 w 766634"/>
                <a:gd name="connsiteY4" fmla="*/ 203818 h 672338"/>
                <a:gd name="connsiteX5" fmla="*/ 277859 w 766634"/>
                <a:gd name="connsiteY5" fmla="*/ 432418 h 672338"/>
                <a:gd name="connsiteX6" fmla="*/ 69897 w 766634"/>
                <a:gd name="connsiteY6" fmla="*/ 562593 h 672338"/>
                <a:gd name="connsiteX7" fmla="*/ 3222 w 766634"/>
                <a:gd name="connsiteY7" fmla="*/ 587993 h 672338"/>
                <a:gd name="connsiteX8" fmla="*/ 155622 w 766634"/>
                <a:gd name="connsiteY8" fmla="*/ 668956 h 672338"/>
                <a:gd name="connsiteX9" fmla="*/ 406447 w 766634"/>
                <a:gd name="connsiteY9" fmla="*/ 460993 h 672338"/>
                <a:gd name="connsiteX10" fmla="*/ 590597 w 766634"/>
                <a:gd name="connsiteY10" fmla="*/ 381618 h 672338"/>
                <a:gd name="connsiteX11" fmla="*/ 763634 w 766634"/>
                <a:gd name="connsiteY11" fmla="*/ 194293 h 672338"/>
                <a:gd name="connsiteX12" fmla="*/ 695372 w 766634"/>
                <a:gd name="connsiteY12" fmla="*/ 164131 h 672338"/>
                <a:gd name="connsiteX13" fmla="*/ 630284 w 766634"/>
                <a:gd name="connsiteY13" fmla="*/ 102218 h 672338"/>
                <a:gd name="connsiteX14" fmla="*/ 644572 w 766634"/>
                <a:gd name="connsiteY14" fmla="*/ 618 h 672338"/>
                <a:gd name="connsiteX15" fmla="*/ 531859 w 766634"/>
                <a:gd name="connsiteY15" fmla="*/ 62531 h 672338"/>
                <a:gd name="connsiteX16" fmla="*/ 368347 w 766634"/>
                <a:gd name="connsiteY16" fmla="*/ 122856 h 672338"/>
                <a:gd name="connsiteX17" fmla="*/ 292147 w 766634"/>
                <a:gd name="connsiteY17" fmla="*/ 121268 h 672338"/>
                <a:gd name="connsiteX18" fmla="*/ 166734 w 766634"/>
                <a:gd name="connsiteY18" fmla="*/ 89518 h 67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6634" h="672338">
                  <a:moveTo>
                    <a:pt x="166734" y="89518"/>
                  </a:moveTo>
                  <a:cubicBezTo>
                    <a:pt x="146097" y="95339"/>
                    <a:pt x="156151" y="133439"/>
                    <a:pt x="168322" y="156193"/>
                  </a:cubicBezTo>
                  <a:cubicBezTo>
                    <a:pt x="180493" y="178947"/>
                    <a:pt x="190282" y="216253"/>
                    <a:pt x="239759" y="226043"/>
                  </a:cubicBezTo>
                  <a:cubicBezTo>
                    <a:pt x="289236" y="235833"/>
                    <a:pt x="413061" y="218635"/>
                    <a:pt x="465184" y="214931"/>
                  </a:cubicBezTo>
                  <a:cubicBezTo>
                    <a:pt x="517307" y="211227"/>
                    <a:pt x="583718" y="167570"/>
                    <a:pt x="552497" y="203818"/>
                  </a:cubicBezTo>
                  <a:cubicBezTo>
                    <a:pt x="521276" y="240066"/>
                    <a:pt x="358292" y="372622"/>
                    <a:pt x="277859" y="432418"/>
                  </a:cubicBezTo>
                  <a:cubicBezTo>
                    <a:pt x="197426" y="492214"/>
                    <a:pt x="115670" y="536664"/>
                    <a:pt x="69897" y="562593"/>
                  </a:cubicBezTo>
                  <a:cubicBezTo>
                    <a:pt x="24124" y="588522"/>
                    <a:pt x="-11065" y="570266"/>
                    <a:pt x="3222" y="587993"/>
                  </a:cubicBezTo>
                  <a:cubicBezTo>
                    <a:pt x="17509" y="605720"/>
                    <a:pt x="88418" y="690123"/>
                    <a:pt x="155622" y="668956"/>
                  </a:cubicBezTo>
                  <a:cubicBezTo>
                    <a:pt x="222826" y="647789"/>
                    <a:pt x="333951" y="508883"/>
                    <a:pt x="406447" y="460993"/>
                  </a:cubicBezTo>
                  <a:cubicBezTo>
                    <a:pt x="478943" y="413103"/>
                    <a:pt x="531066" y="426068"/>
                    <a:pt x="590597" y="381618"/>
                  </a:cubicBezTo>
                  <a:cubicBezTo>
                    <a:pt x="650128" y="337168"/>
                    <a:pt x="746171" y="230541"/>
                    <a:pt x="763634" y="194293"/>
                  </a:cubicBezTo>
                  <a:cubicBezTo>
                    <a:pt x="781097" y="158045"/>
                    <a:pt x="717597" y="179477"/>
                    <a:pt x="695372" y="164131"/>
                  </a:cubicBezTo>
                  <a:cubicBezTo>
                    <a:pt x="673147" y="148785"/>
                    <a:pt x="638751" y="129470"/>
                    <a:pt x="630284" y="102218"/>
                  </a:cubicBezTo>
                  <a:cubicBezTo>
                    <a:pt x="621817" y="74966"/>
                    <a:pt x="660976" y="7232"/>
                    <a:pt x="644572" y="618"/>
                  </a:cubicBezTo>
                  <a:cubicBezTo>
                    <a:pt x="628168" y="-5997"/>
                    <a:pt x="577896" y="42158"/>
                    <a:pt x="531859" y="62531"/>
                  </a:cubicBezTo>
                  <a:cubicBezTo>
                    <a:pt x="485822" y="82904"/>
                    <a:pt x="408299" y="113067"/>
                    <a:pt x="368347" y="122856"/>
                  </a:cubicBezTo>
                  <a:cubicBezTo>
                    <a:pt x="328395" y="132646"/>
                    <a:pt x="326278" y="127353"/>
                    <a:pt x="292147" y="121268"/>
                  </a:cubicBezTo>
                  <a:cubicBezTo>
                    <a:pt x="258016" y="115183"/>
                    <a:pt x="187371" y="83697"/>
                    <a:pt x="166734" y="895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D458949A-4456-43CD-AAFF-93C8F7820147}"/>
                </a:ext>
              </a:extLst>
            </p:cNvPr>
            <p:cNvSpPr/>
            <p:nvPr/>
          </p:nvSpPr>
          <p:spPr>
            <a:xfrm>
              <a:off x="4546016" y="6502536"/>
              <a:ext cx="502805" cy="439879"/>
            </a:xfrm>
            <a:custGeom>
              <a:avLst/>
              <a:gdLst>
                <a:gd name="connsiteX0" fmla="*/ 2172 w 502805"/>
                <a:gd name="connsiteY0" fmla="*/ 142739 h 439879"/>
                <a:gd name="connsiteX1" fmla="*/ 275222 w 502805"/>
                <a:gd name="connsiteY1" fmla="*/ 120514 h 439879"/>
                <a:gd name="connsiteX2" fmla="*/ 384759 w 502805"/>
                <a:gd name="connsiteY2" fmla="*/ 241164 h 439879"/>
                <a:gd name="connsiteX3" fmla="*/ 318084 w 502805"/>
                <a:gd name="connsiteY3" fmla="*/ 390389 h 439879"/>
                <a:gd name="connsiteX4" fmla="*/ 289509 w 502805"/>
                <a:gd name="connsiteY4" fmla="*/ 407852 h 439879"/>
                <a:gd name="connsiteX5" fmla="*/ 475247 w 502805"/>
                <a:gd name="connsiteY5" fmla="*/ 420552 h 439879"/>
                <a:gd name="connsiteX6" fmla="*/ 483184 w 502805"/>
                <a:gd name="connsiteY6" fmla="*/ 120514 h 439879"/>
                <a:gd name="connsiteX7" fmla="*/ 295859 w 502805"/>
                <a:gd name="connsiteY7" fmla="*/ 1452 h 439879"/>
                <a:gd name="connsiteX8" fmla="*/ 154572 w 502805"/>
                <a:gd name="connsiteY8" fmla="*/ 58602 h 439879"/>
                <a:gd name="connsiteX9" fmla="*/ 2172 w 502805"/>
                <a:gd name="connsiteY9" fmla="*/ 142739 h 439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805" h="439879">
                  <a:moveTo>
                    <a:pt x="2172" y="142739"/>
                  </a:moveTo>
                  <a:cubicBezTo>
                    <a:pt x="22280" y="153058"/>
                    <a:pt x="211458" y="104110"/>
                    <a:pt x="275222" y="120514"/>
                  </a:cubicBezTo>
                  <a:cubicBezTo>
                    <a:pt x="338986" y="136918"/>
                    <a:pt x="377615" y="196185"/>
                    <a:pt x="384759" y="241164"/>
                  </a:cubicBezTo>
                  <a:cubicBezTo>
                    <a:pt x="391903" y="286143"/>
                    <a:pt x="333959" y="362608"/>
                    <a:pt x="318084" y="390389"/>
                  </a:cubicBezTo>
                  <a:cubicBezTo>
                    <a:pt x="302209" y="418170"/>
                    <a:pt x="263315" y="402825"/>
                    <a:pt x="289509" y="407852"/>
                  </a:cubicBezTo>
                  <a:cubicBezTo>
                    <a:pt x="315703" y="412879"/>
                    <a:pt x="442968" y="468442"/>
                    <a:pt x="475247" y="420552"/>
                  </a:cubicBezTo>
                  <a:cubicBezTo>
                    <a:pt x="507526" y="372662"/>
                    <a:pt x="513082" y="190364"/>
                    <a:pt x="483184" y="120514"/>
                  </a:cubicBezTo>
                  <a:cubicBezTo>
                    <a:pt x="453286" y="50664"/>
                    <a:pt x="350628" y="11771"/>
                    <a:pt x="295859" y="1452"/>
                  </a:cubicBezTo>
                  <a:cubicBezTo>
                    <a:pt x="241090" y="-8867"/>
                    <a:pt x="202197" y="38494"/>
                    <a:pt x="154572" y="58602"/>
                  </a:cubicBezTo>
                  <a:cubicBezTo>
                    <a:pt x="106947" y="78710"/>
                    <a:pt x="-17936" y="132420"/>
                    <a:pt x="2172" y="1427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C8EA5516-655D-4068-8459-35D6416507F6}"/>
                </a:ext>
              </a:extLst>
            </p:cNvPr>
            <p:cNvSpPr/>
            <p:nvPr/>
          </p:nvSpPr>
          <p:spPr>
            <a:xfrm>
              <a:off x="4469748" y="6839106"/>
              <a:ext cx="528952" cy="202523"/>
            </a:xfrm>
            <a:custGeom>
              <a:avLst/>
              <a:gdLst>
                <a:gd name="connsiteX0" fmla="*/ 527702 w 528952"/>
                <a:gd name="connsiteY0" fmla="*/ 110969 h 202523"/>
                <a:gd name="connsiteX1" fmla="*/ 310215 w 528952"/>
                <a:gd name="connsiteY1" fmla="*/ 195107 h 202523"/>
                <a:gd name="connsiteX2" fmla="*/ 145115 w 528952"/>
                <a:gd name="connsiteY2" fmla="*/ 187169 h 202523"/>
                <a:gd name="connsiteX3" fmla="*/ 10177 w 528952"/>
                <a:gd name="connsiteY3" fmla="*/ 96682 h 202523"/>
                <a:gd name="connsiteX4" fmla="*/ 13352 w 528952"/>
                <a:gd name="connsiteY4" fmla="*/ 3019 h 202523"/>
                <a:gd name="connsiteX5" fmla="*/ 43515 w 528952"/>
                <a:gd name="connsiteY5" fmla="*/ 30007 h 202523"/>
                <a:gd name="connsiteX6" fmla="*/ 151465 w 528952"/>
                <a:gd name="connsiteY6" fmla="*/ 99857 h 202523"/>
                <a:gd name="connsiteX7" fmla="*/ 316565 w 528952"/>
                <a:gd name="connsiteY7" fmla="*/ 123669 h 202523"/>
                <a:gd name="connsiteX8" fmla="*/ 394352 w 528952"/>
                <a:gd name="connsiteY8" fmla="*/ 77632 h 202523"/>
                <a:gd name="connsiteX9" fmla="*/ 527702 w 528952"/>
                <a:gd name="connsiteY9" fmla="*/ 110969 h 20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52" h="202523">
                  <a:moveTo>
                    <a:pt x="527702" y="110969"/>
                  </a:moveTo>
                  <a:cubicBezTo>
                    <a:pt x="513679" y="130548"/>
                    <a:pt x="373980" y="182407"/>
                    <a:pt x="310215" y="195107"/>
                  </a:cubicBezTo>
                  <a:cubicBezTo>
                    <a:pt x="246450" y="207807"/>
                    <a:pt x="195121" y="203573"/>
                    <a:pt x="145115" y="187169"/>
                  </a:cubicBezTo>
                  <a:cubicBezTo>
                    <a:pt x="95109" y="170765"/>
                    <a:pt x="32137" y="127374"/>
                    <a:pt x="10177" y="96682"/>
                  </a:cubicBezTo>
                  <a:cubicBezTo>
                    <a:pt x="-11783" y="65990"/>
                    <a:pt x="7796" y="14131"/>
                    <a:pt x="13352" y="3019"/>
                  </a:cubicBezTo>
                  <a:cubicBezTo>
                    <a:pt x="18908" y="-8094"/>
                    <a:pt x="20496" y="13867"/>
                    <a:pt x="43515" y="30007"/>
                  </a:cubicBezTo>
                  <a:cubicBezTo>
                    <a:pt x="66534" y="46147"/>
                    <a:pt x="105957" y="84247"/>
                    <a:pt x="151465" y="99857"/>
                  </a:cubicBezTo>
                  <a:cubicBezTo>
                    <a:pt x="196973" y="115467"/>
                    <a:pt x="276084" y="127373"/>
                    <a:pt x="316565" y="123669"/>
                  </a:cubicBezTo>
                  <a:cubicBezTo>
                    <a:pt x="357046" y="119965"/>
                    <a:pt x="354665" y="84776"/>
                    <a:pt x="394352" y="77632"/>
                  </a:cubicBezTo>
                  <a:cubicBezTo>
                    <a:pt x="434039" y="70488"/>
                    <a:pt x="541725" y="91390"/>
                    <a:pt x="527702" y="1109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70F80C9A-889C-469E-8FBB-79220E713872}"/>
                </a:ext>
              </a:extLst>
            </p:cNvPr>
            <p:cNvSpPr/>
            <p:nvPr/>
          </p:nvSpPr>
          <p:spPr>
            <a:xfrm>
              <a:off x="4491866" y="6751634"/>
              <a:ext cx="397635" cy="211352"/>
            </a:xfrm>
            <a:custGeom>
              <a:avLst/>
              <a:gdLst>
                <a:gd name="connsiteX0" fmla="*/ 108709 w 397635"/>
                <a:gd name="connsiteY0" fmla="*/ 160341 h 211352"/>
                <a:gd name="connsiteX1" fmla="*/ 184909 w 397635"/>
                <a:gd name="connsiteY1" fmla="*/ 149229 h 211352"/>
                <a:gd name="connsiteX2" fmla="*/ 273809 w 397635"/>
                <a:gd name="connsiteY2" fmla="*/ 209554 h 211352"/>
                <a:gd name="connsiteX3" fmla="*/ 373822 w 397635"/>
                <a:gd name="connsiteY3" fmla="*/ 188916 h 211352"/>
                <a:gd name="connsiteX4" fmla="*/ 394459 w 397635"/>
                <a:gd name="connsiteY4" fmla="*/ 122241 h 211352"/>
                <a:gd name="connsiteX5" fmla="*/ 323022 w 397635"/>
                <a:gd name="connsiteY5" fmla="*/ 133354 h 211352"/>
                <a:gd name="connsiteX6" fmla="*/ 278572 w 397635"/>
                <a:gd name="connsiteY6" fmla="*/ 63504 h 211352"/>
                <a:gd name="connsiteX7" fmla="*/ 159509 w 397635"/>
                <a:gd name="connsiteY7" fmla="*/ 4 h 211352"/>
                <a:gd name="connsiteX8" fmla="*/ 51559 w 397635"/>
                <a:gd name="connsiteY8" fmla="*/ 60329 h 211352"/>
                <a:gd name="connsiteX9" fmla="*/ 8697 w 397635"/>
                <a:gd name="connsiteY9" fmla="*/ 111129 h 211352"/>
                <a:gd name="connsiteX10" fmla="*/ 8697 w 397635"/>
                <a:gd name="connsiteY10" fmla="*/ 123829 h 211352"/>
                <a:gd name="connsiteX11" fmla="*/ 108709 w 397635"/>
                <a:gd name="connsiteY11" fmla="*/ 160341 h 21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7635" h="211352">
                  <a:moveTo>
                    <a:pt x="108709" y="160341"/>
                  </a:moveTo>
                  <a:cubicBezTo>
                    <a:pt x="138078" y="164574"/>
                    <a:pt x="157392" y="141027"/>
                    <a:pt x="184909" y="149229"/>
                  </a:cubicBezTo>
                  <a:cubicBezTo>
                    <a:pt x="212426" y="157431"/>
                    <a:pt x="242323" y="202939"/>
                    <a:pt x="273809" y="209554"/>
                  </a:cubicBezTo>
                  <a:cubicBezTo>
                    <a:pt x="305295" y="216169"/>
                    <a:pt x="353714" y="203468"/>
                    <a:pt x="373822" y="188916"/>
                  </a:cubicBezTo>
                  <a:cubicBezTo>
                    <a:pt x="393930" y="174364"/>
                    <a:pt x="402926" y="131501"/>
                    <a:pt x="394459" y="122241"/>
                  </a:cubicBezTo>
                  <a:cubicBezTo>
                    <a:pt x="385992" y="112981"/>
                    <a:pt x="342336" y="143143"/>
                    <a:pt x="323022" y="133354"/>
                  </a:cubicBezTo>
                  <a:cubicBezTo>
                    <a:pt x="303708" y="123565"/>
                    <a:pt x="305824" y="85729"/>
                    <a:pt x="278572" y="63504"/>
                  </a:cubicBezTo>
                  <a:cubicBezTo>
                    <a:pt x="251320" y="41279"/>
                    <a:pt x="197344" y="533"/>
                    <a:pt x="159509" y="4"/>
                  </a:cubicBezTo>
                  <a:cubicBezTo>
                    <a:pt x="121674" y="-525"/>
                    <a:pt x="76694" y="41808"/>
                    <a:pt x="51559" y="60329"/>
                  </a:cubicBezTo>
                  <a:cubicBezTo>
                    <a:pt x="26424" y="78850"/>
                    <a:pt x="15841" y="100546"/>
                    <a:pt x="8697" y="111129"/>
                  </a:cubicBezTo>
                  <a:cubicBezTo>
                    <a:pt x="1553" y="121712"/>
                    <a:pt x="-6649" y="112452"/>
                    <a:pt x="8697" y="123829"/>
                  </a:cubicBezTo>
                  <a:cubicBezTo>
                    <a:pt x="24043" y="135206"/>
                    <a:pt x="79340" y="156108"/>
                    <a:pt x="108709" y="160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8" name="グループ化 317">
            <a:extLst>
              <a:ext uri="{FF2B5EF4-FFF2-40B4-BE49-F238E27FC236}">
                <a16:creationId xmlns:a16="http://schemas.microsoft.com/office/drawing/2014/main" id="{D4CD69B7-2EFF-4BBE-8D82-6CD3A5E34A91}"/>
              </a:ext>
            </a:extLst>
          </p:cNvPr>
          <p:cNvGrpSpPr/>
          <p:nvPr/>
        </p:nvGrpSpPr>
        <p:grpSpPr>
          <a:xfrm rot="1577078">
            <a:off x="7385995" y="5232821"/>
            <a:ext cx="1159126" cy="1047904"/>
            <a:chOff x="4118814" y="7184926"/>
            <a:chExt cx="1159126" cy="1047904"/>
          </a:xfrm>
        </p:grpSpPr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CE32EA7F-63C2-45E2-B2B0-F934E68126F6}"/>
                </a:ext>
              </a:extLst>
            </p:cNvPr>
            <p:cNvSpPr/>
            <p:nvPr/>
          </p:nvSpPr>
          <p:spPr>
            <a:xfrm>
              <a:off x="4351584" y="7247722"/>
              <a:ext cx="163914" cy="427324"/>
            </a:xfrm>
            <a:custGeom>
              <a:avLst/>
              <a:gdLst>
                <a:gd name="connsiteX0" fmla="*/ 2929 w 163914"/>
                <a:gd name="connsiteY0" fmla="*/ 803 h 427324"/>
                <a:gd name="connsiteX1" fmla="*/ 21979 w 163914"/>
                <a:gd name="connsiteY1" fmla="*/ 59541 h 427324"/>
                <a:gd name="connsiteX2" fmla="*/ 20391 w 163914"/>
                <a:gd name="connsiteY2" fmla="*/ 224641 h 427324"/>
                <a:gd name="connsiteX3" fmla="*/ 12454 w 163914"/>
                <a:gd name="connsiteY3" fmla="*/ 380216 h 427324"/>
                <a:gd name="connsiteX4" fmla="*/ 131516 w 163914"/>
                <a:gd name="connsiteY4" fmla="*/ 426253 h 427324"/>
                <a:gd name="connsiteX5" fmla="*/ 147391 w 163914"/>
                <a:gd name="connsiteY5" fmla="*/ 345291 h 427324"/>
                <a:gd name="connsiteX6" fmla="*/ 147391 w 163914"/>
                <a:gd name="connsiteY6" fmla="*/ 123041 h 427324"/>
                <a:gd name="connsiteX7" fmla="*/ 161679 w 163914"/>
                <a:gd name="connsiteY7" fmla="*/ 30966 h 427324"/>
                <a:gd name="connsiteX8" fmla="*/ 93416 w 163914"/>
                <a:gd name="connsiteY8" fmla="*/ 26203 h 427324"/>
                <a:gd name="connsiteX9" fmla="*/ 2929 w 163914"/>
                <a:gd name="connsiteY9" fmla="*/ 803 h 427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914" h="427324">
                  <a:moveTo>
                    <a:pt x="2929" y="803"/>
                  </a:moveTo>
                  <a:cubicBezTo>
                    <a:pt x="-8977" y="6359"/>
                    <a:pt x="19069" y="22235"/>
                    <a:pt x="21979" y="59541"/>
                  </a:cubicBezTo>
                  <a:cubicBezTo>
                    <a:pt x="24889" y="96847"/>
                    <a:pt x="21978" y="171195"/>
                    <a:pt x="20391" y="224641"/>
                  </a:cubicBezTo>
                  <a:cubicBezTo>
                    <a:pt x="18804" y="278087"/>
                    <a:pt x="-6067" y="346614"/>
                    <a:pt x="12454" y="380216"/>
                  </a:cubicBezTo>
                  <a:cubicBezTo>
                    <a:pt x="30975" y="413818"/>
                    <a:pt x="109027" y="432074"/>
                    <a:pt x="131516" y="426253"/>
                  </a:cubicBezTo>
                  <a:cubicBezTo>
                    <a:pt x="154005" y="420432"/>
                    <a:pt x="144745" y="395826"/>
                    <a:pt x="147391" y="345291"/>
                  </a:cubicBezTo>
                  <a:cubicBezTo>
                    <a:pt x="150037" y="294756"/>
                    <a:pt x="145010" y="175428"/>
                    <a:pt x="147391" y="123041"/>
                  </a:cubicBezTo>
                  <a:cubicBezTo>
                    <a:pt x="149772" y="70654"/>
                    <a:pt x="170675" y="47106"/>
                    <a:pt x="161679" y="30966"/>
                  </a:cubicBezTo>
                  <a:cubicBezTo>
                    <a:pt x="152683" y="14826"/>
                    <a:pt x="121991" y="32289"/>
                    <a:pt x="93416" y="26203"/>
                  </a:cubicBezTo>
                  <a:cubicBezTo>
                    <a:pt x="64841" y="20117"/>
                    <a:pt x="14835" y="-4753"/>
                    <a:pt x="2929" y="8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FBAD1D5F-1F4C-4EAE-866A-9CAF875F74D5}"/>
                </a:ext>
              </a:extLst>
            </p:cNvPr>
            <p:cNvSpPr/>
            <p:nvPr/>
          </p:nvSpPr>
          <p:spPr>
            <a:xfrm>
              <a:off x="4445330" y="7184926"/>
              <a:ext cx="647425" cy="518159"/>
            </a:xfrm>
            <a:custGeom>
              <a:avLst/>
              <a:gdLst>
                <a:gd name="connsiteX0" fmla="*/ 12370 w 647425"/>
                <a:gd name="connsiteY0" fmla="*/ 82649 h 518159"/>
                <a:gd name="connsiteX1" fmla="*/ 237795 w 647425"/>
                <a:gd name="connsiteY1" fmla="*/ 93762 h 518159"/>
                <a:gd name="connsiteX2" fmla="*/ 471158 w 647425"/>
                <a:gd name="connsiteY2" fmla="*/ 71537 h 518159"/>
                <a:gd name="connsiteX3" fmla="*/ 550533 w 647425"/>
                <a:gd name="connsiteY3" fmla="*/ 8037 h 518159"/>
                <a:gd name="connsiteX4" fmla="*/ 550533 w 647425"/>
                <a:gd name="connsiteY4" fmla="*/ 9624 h 518159"/>
                <a:gd name="connsiteX5" fmla="*/ 588633 w 647425"/>
                <a:gd name="connsiteY5" fmla="*/ 87412 h 518159"/>
                <a:gd name="connsiteX6" fmla="*/ 634670 w 647425"/>
                <a:gd name="connsiteY6" fmla="*/ 158849 h 518159"/>
                <a:gd name="connsiteX7" fmla="*/ 599745 w 647425"/>
                <a:gd name="connsiteY7" fmla="*/ 198537 h 518159"/>
                <a:gd name="connsiteX8" fmla="*/ 620383 w 647425"/>
                <a:gd name="connsiteY8" fmla="*/ 284262 h 518159"/>
                <a:gd name="connsiteX9" fmla="*/ 641020 w 647425"/>
                <a:gd name="connsiteY9" fmla="*/ 468412 h 518159"/>
                <a:gd name="connsiteX10" fmla="*/ 498145 w 647425"/>
                <a:gd name="connsiteY10" fmla="*/ 508099 h 518159"/>
                <a:gd name="connsiteX11" fmla="*/ 467983 w 647425"/>
                <a:gd name="connsiteY11" fmla="*/ 506512 h 518159"/>
                <a:gd name="connsiteX12" fmla="*/ 521958 w 647425"/>
                <a:gd name="connsiteY12" fmla="*/ 379512 h 518159"/>
                <a:gd name="connsiteX13" fmla="*/ 512433 w 647425"/>
                <a:gd name="connsiteY13" fmla="*/ 184249 h 518159"/>
                <a:gd name="connsiteX14" fmla="*/ 275895 w 647425"/>
                <a:gd name="connsiteY14" fmla="*/ 176312 h 518159"/>
                <a:gd name="connsiteX15" fmla="*/ 72695 w 647425"/>
                <a:gd name="connsiteY15" fmla="*/ 181074 h 518159"/>
                <a:gd name="connsiteX16" fmla="*/ 37770 w 647425"/>
                <a:gd name="connsiteY16" fmla="*/ 162024 h 518159"/>
                <a:gd name="connsiteX17" fmla="*/ 12370 w 647425"/>
                <a:gd name="connsiteY17" fmla="*/ 82649 h 51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7425" h="518159">
                  <a:moveTo>
                    <a:pt x="12370" y="82649"/>
                  </a:moveTo>
                  <a:cubicBezTo>
                    <a:pt x="45708" y="71272"/>
                    <a:pt x="161330" y="95614"/>
                    <a:pt x="237795" y="93762"/>
                  </a:cubicBezTo>
                  <a:cubicBezTo>
                    <a:pt x="314260" y="91910"/>
                    <a:pt x="419035" y="85824"/>
                    <a:pt x="471158" y="71537"/>
                  </a:cubicBezTo>
                  <a:cubicBezTo>
                    <a:pt x="523281" y="57250"/>
                    <a:pt x="550533" y="8037"/>
                    <a:pt x="550533" y="8037"/>
                  </a:cubicBezTo>
                  <a:cubicBezTo>
                    <a:pt x="563762" y="-2282"/>
                    <a:pt x="544183" y="-3605"/>
                    <a:pt x="550533" y="9624"/>
                  </a:cubicBezTo>
                  <a:cubicBezTo>
                    <a:pt x="556883" y="22853"/>
                    <a:pt x="574610" y="62541"/>
                    <a:pt x="588633" y="87412"/>
                  </a:cubicBezTo>
                  <a:cubicBezTo>
                    <a:pt x="602656" y="112283"/>
                    <a:pt x="632818" y="140328"/>
                    <a:pt x="634670" y="158849"/>
                  </a:cubicBezTo>
                  <a:cubicBezTo>
                    <a:pt x="636522" y="177370"/>
                    <a:pt x="602126" y="177635"/>
                    <a:pt x="599745" y="198537"/>
                  </a:cubicBezTo>
                  <a:cubicBezTo>
                    <a:pt x="597364" y="219439"/>
                    <a:pt x="613504" y="239283"/>
                    <a:pt x="620383" y="284262"/>
                  </a:cubicBezTo>
                  <a:cubicBezTo>
                    <a:pt x="627262" y="329241"/>
                    <a:pt x="661393" y="431106"/>
                    <a:pt x="641020" y="468412"/>
                  </a:cubicBezTo>
                  <a:cubicBezTo>
                    <a:pt x="620647" y="505718"/>
                    <a:pt x="526984" y="501749"/>
                    <a:pt x="498145" y="508099"/>
                  </a:cubicBezTo>
                  <a:cubicBezTo>
                    <a:pt x="469306" y="514449"/>
                    <a:pt x="464014" y="527943"/>
                    <a:pt x="467983" y="506512"/>
                  </a:cubicBezTo>
                  <a:cubicBezTo>
                    <a:pt x="471952" y="485081"/>
                    <a:pt x="514550" y="433222"/>
                    <a:pt x="521958" y="379512"/>
                  </a:cubicBezTo>
                  <a:cubicBezTo>
                    <a:pt x="529366" y="325802"/>
                    <a:pt x="553444" y="218116"/>
                    <a:pt x="512433" y="184249"/>
                  </a:cubicBezTo>
                  <a:cubicBezTo>
                    <a:pt x="471422" y="150382"/>
                    <a:pt x="349185" y="176841"/>
                    <a:pt x="275895" y="176312"/>
                  </a:cubicBezTo>
                  <a:cubicBezTo>
                    <a:pt x="202605" y="175783"/>
                    <a:pt x="112383" y="183455"/>
                    <a:pt x="72695" y="181074"/>
                  </a:cubicBezTo>
                  <a:cubicBezTo>
                    <a:pt x="33008" y="178693"/>
                    <a:pt x="53645" y="178164"/>
                    <a:pt x="37770" y="162024"/>
                  </a:cubicBezTo>
                  <a:cubicBezTo>
                    <a:pt x="21895" y="145884"/>
                    <a:pt x="-20968" y="94026"/>
                    <a:pt x="12370" y="826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AAB4CC43-C40F-40BE-B675-708C18FDFCB4}"/>
                </a:ext>
              </a:extLst>
            </p:cNvPr>
            <p:cNvSpPr/>
            <p:nvPr/>
          </p:nvSpPr>
          <p:spPr>
            <a:xfrm>
              <a:off x="4501277" y="7401015"/>
              <a:ext cx="510232" cy="102227"/>
            </a:xfrm>
            <a:custGeom>
              <a:avLst/>
              <a:gdLst>
                <a:gd name="connsiteX0" fmla="*/ 7223 w 510232"/>
                <a:gd name="connsiteY0" fmla="*/ 15785 h 102227"/>
                <a:gd name="connsiteX1" fmla="*/ 256461 w 510232"/>
                <a:gd name="connsiteY1" fmla="*/ 33248 h 102227"/>
                <a:gd name="connsiteX2" fmla="*/ 492998 w 510232"/>
                <a:gd name="connsiteY2" fmla="*/ 1498 h 102227"/>
                <a:gd name="connsiteX3" fmla="*/ 473948 w 510232"/>
                <a:gd name="connsiteY3" fmla="*/ 90398 h 102227"/>
                <a:gd name="connsiteX4" fmla="*/ 329486 w 510232"/>
                <a:gd name="connsiteY4" fmla="*/ 99923 h 102227"/>
                <a:gd name="connsiteX5" fmla="*/ 91361 w 510232"/>
                <a:gd name="connsiteY5" fmla="*/ 77698 h 102227"/>
                <a:gd name="connsiteX6" fmla="*/ 7223 w 510232"/>
                <a:gd name="connsiteY6" fmla="*/ 15785 h 10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232" h="102227">
                  <a:moveTo>
                    <a:pt x="7223" y="15785"/>
                  </a:moveTo>
                  <a:cubicBezTo>
                    <a:pt x="34740" y="8377"/>
                    <a:pt x="175499" y="35629"/>
                    <a:pt x="256461" y="33248"/>
                  </a:cubicBezTo>
                  <a:cubicBezTo>
                    <a:pt x="337423" y="30867"/>
                    <a:pt x="456750" y="-8027"/>
                    <a:pt x="492998" y="1498"/>
                  </a:cubicBezTo>
                  <a:cubicBezTo>
                    <a:pt x="529246" y="11023"/>
                    <a:pt x="501200" y="73994"/>
                    <a:pt x="473948" y="90398"/>
                  </a:cubicBezTo>
                  <a:cubicBezTo>
                    <a:pt x="446696" y="106802"/>
                    <a:pt x="393250" y="102040"/>
                    <a:pt x="329486" y="99923"/>
                  </a:cubicBezTo>
                  <a:cubicBezTo>
                    <a:pt x="265722" y="97806"/>
                    <a:pt x="146924" y="91456"/>
                    <a:pt x="91361" y="77698"/>
                  </a:cubicBezTo>
                  <a:cubicBezTo>
                    <a:pt x="35799" y="63940"/>
                    <a:pt x="-20294" y="23193"/>
                    <a:pt x="7223" y="157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8A8B9A8C-A16B-4C0F-9A17-FDC15320600D}"/>
                </a:ext>
              </a:extLst>
            </p:cNvPr>
            <p:cNvSpPr/>
            <p:nvPr/>
          </p:nvSpPr>
          <p:spPr>
            <a:xfrm>
              <a:off x="4469420" y="7537359"/>
              <a:ext cx="517929" cy="82993"/>
            </a:xfrm>
            <a:custGeom>
              <a:avLst/>
              <a:gdLst>
                <a:gd name="connsiteX0" fmla="*/ 12093 w 517929"/>
                <a:gd name="connsiteY0" fmla="*/ 91 h 82993"/>
                <a:gd name="connsiteX1" fmla="*/ 296255 w 517929"/>
                <a:gd name="connsiteY1" fmla="*/ 36604 h 82993"/>
                <a:gd name="connsiteX2" fmla="*/ 513743 w 517929"/>
                <a:gd name="connsiteY2" fmla="*/ 20729 h 82993"/>
                <a:gd name="connsiteX3" fmla="*/ 420080 w 517929"/>
                <a:gd name="connsiteY3" fmla="*/ 65179 h 82993"/>
                <a:gd name="connsiteX4" fmla="*/ 185130 w 517929"/>
                <a:gd name="connsiteY4" fmla="*/ 82641 h 82993"/>
                <a:gd name="connsiteX5" fmla="*/ 37493 w 517929"/>
                <a:gd name="connsiteY5" fmla="*/ 74704 h 82993"/>
                <a:gd name="connsiteX6" fmla="*/ 50193 w 517929"/>
                <a:gd name="connsiteY6" fmla="*/ 49304 h 82993"/>
                <a:gd name="connsiteX7" fmla="*/ 12093 w 517929"/>
                <a:gd name="connsiteY7" fmla="*/ 91 h 82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929" h="82993">
                  <a:moveTo>
                    <a:pt x="12093" y="91"/>
                  </a:moveTo>
                  <a:cubicBezTo>
                    <a:pt x="53103" y="-2026"/>
                    <a:pt x="212647" y="33164"/>
                    <a:pt x="296255" y="36604"/>
                  </a:cubicBezTo>
                  <a:cubicBezTo>
                    <a:pt x="379863" y="40044"/>
                    <a:pt x="493106" y="15967"/>
                    <a:pt x="513743" y="20729"/>
                  </a:cubicBezTo>
                  <a:cubicBezTo>
                    <a:pt x="534380" y="25491"/>
                    <a:pt x="474849" y="54860"/>
                    <a:pt x="420080" y="65179"/>
                  </a:cubicBezTo>
                  <a:cubicBezTo>
                    <a:pt x="365311" y="75498"/>
                    <a:pt x="248894" y="81054"/>
                    <a:pt x="185130" y="82641"/>
                  </a:cubicBezTo>
                  <a:cubicBezTo>
                    <a:pt x="121366" y="84228"/>
                    <a:pt x="59983" y="80260"/>
                    <a:pt x="37493" y="74704"/>
                  </a:cubicBezTo>
                  <a:cubicBezTo>
                    <a:pt x="15004" y="69148"/>
                    <a:pt x="53104" y="58035"/>
                    <a:pt x="50193" y="49304"/>
                  </a:cubicBezTo>
                  <a:cubicBezTo>
                    <a:pt x="47283" y="40573"/>
                    <a:pt x="-28917" y="2208"/>
                    <a:pt x="12093" y="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50D7E382-D379-4C20-A2E3-0DE7E313D1CC}"/>
                </a:ext>
              </a:extLst>
            </p:cNvPr>
            <p:cNvSpPr/>
            <p:nvPr/>
          </p:nvSpPr>
          <p:spPr>
            <a:xfrm>
              <a:off x="4253230" y="7639408"/>
              <a:ext cx="341654" cy="410401"/>
            </a:xfrm>
            <a:custGeom>
              <a:avLst/>
              <a:gdLst>
                <a:gd name="connsiteX0" fmla="*/ 167958 w 341654"/>
                <a:gd name="connsiteY0" fmla="*/ 4405 h 410401"/>
                <a:gd name="connsiteX1" fmla="*/ 293370 w 341654"/>
                <a:gd name="connsiteY1" fmla="*/ 82192 h 410401"/>
                <a:gd name="connsiteX2" fmla="*/ 337820 w 341654"/>
                <a:gd name="connsiteY2" fmla="*/ 58380 h 410401"/>
                <a:gd name="connsiteX3" fmla="*/ 204470 w 341654"/>
                <a:gd name="connsiteY3" fmla="*/ 194905 h 410401"/>
                <a:gd name="connsiteX4" fmla="*/ 13970 w 341654"/>
                <a:gd name="connsiteY4" fmla="*/ 399692 h 410401"/>
                <a:gd name="connsiteX5" fmla="*/ 52070 w 341654"/>
                <a:gd name="connsiteY5" fmla="*/ 366355 h 410401"/>
                <a:gd name="connsiteX6" fmla="*/ 4445 w 341654"/>
                <a:gd name="connsiteY6" fmla="*/ 236180 h 410401"/>
                <a:gd name="connsiteX7" fmla="*/ 167958 w 341654"/>
                <a:gd name="connsiteY7" fmla="*/ 4405 h 410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654" h="410401">
                  <a:moveTo>
                    <a:pt x="167958" y="4405"/>
                  </a:moveTo>
                  <a:cubicBezTo>
                    <a:pt x="216112" y="-21260"/>
                    <a:pt x="265060" y="73196"/>
                    <a:pt x="293370" y="82192"/>
                  </a:cubicBezTo>
                  <a:cubicBezTo>
                    <a:pt x="321680" y="91188"/>
                    <a:pt x="352637" y="39595"/>
                    <a:pt x="337820" y="58380"/>
                  </a:cubicBezTo>
                  <a:cubicBezTo>
                    <a:pt x="323003" y="77165"/>
                    <a:pt x="258445" y="138020"/>
                    <a:pt x="204470" y="194905"/>
                  </a:cubicBezTo>
                  <a:cubicBezTo>
                    <a:pt x="150495" y="251790"/>
                    <a:pt x="39370" y="371117"/>
                    <a:pt x="13970" y="399692"/>
                  </a:cubicBezTo>
                  <a:cubicBezTo>
                    <a:pt x="-11430" y="428267"/>
                    <a:pt x="53657" y="393607"/>
                    <a:pt x="52070" y="366355"/>
                  </a:cubicBezTo>
                  <a:cubicBezTo>
                    <a:pt x="50483" y="339103"/>
                    <a:pt x="-17780" y="295711"/>
                    <a:pt x="4445" y="236180"/>
                  </a:cubicBezTo>
                  <a:cubicBezTo>
                    <a:pt x="26670" y="176649"/>
                    <a:pt x="119804" y="30070"/>
                    <a:pt x="167958" y="4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9AED1FB7-2353-44D9-963C-E4C4F540A0E4}"/>
                </a:ext>
              </a:extLst>
            </p:cNvPr>
            <p:cNvSpPr/>
            <p:nvPr/>
          </p:nvSpPr>
          <p:spPr>
            <a:xfrm>
              <a:off x="4362438" y="7732162"/>
              <a:ext cx="798275" cy="101872"/>
            </a:xfrm>
            <a:custGeom>
              <a:avLst/>
              <a:gdLst>
                <a:gd name="connsiteX0" fmla="*/ 115900 w 798275"/>
                <a:gd name="connsiteY0" fmla="*/ 32301 h 101872"/>
                <a:gd name="connsiteX1" fmla="*/ 484200 w 798275"/>
                <a:gd name="connsiteY1" fmla="*/ 52938 h 101872"/>
                <a:gd name="connsiteX2" fmla="*/ 647712 w 798275"/>
                <a:gd name="connsiteY2" fmla="*/ 551 h 101872"/>
                <a:gd name="connsiteX3" fmla="*/ 795350 w 798275"/>
                <a:gd name="connsiteY3" fmla="*/ 29126 h 101872"/>
                <a:gd name="connsiteX4" fmla="*/ 509600 w 798275"/>
                <a:gd name="connsiteY4" fmla="*/ 86276 h 101872"/>
                <a:gd name="connsiteX5" fmla="*/ 223850 w 798275"/>
                <a:gd name="connsiteY5" fmla="*/ 98976 h 101872"/>
                <a:gd name="connsiteX6" fmla="*/ 127012 w 798275"/>
                <a:gd name="connsiteY6" fmla="*/ 98976 h 101872"/>
                <a:gd name="connsiteX7" fmla="*/ 12 w 798275"/>
                <a:gd name="connsiteY7" fmla="*/ 67226 h 101872"/>
                <a:gd name="connsiteX8" fmla="*/ 115900 w 798275"/>
                <a:gd name="connsiteY8" fmla="*/ 32301 h 10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275" h="101872">
                  <a:moveTo>
                    <a:pt x="115900" y="32301"/>
                  </a:moveTo>
                  <a:cubicBezTo>
                    <a:pt x="196598" y="29920"/>
                    <a:pt x="395565" y="58230"/>
                    <a:pt x="484200" y="52938"/>
                  </a:cubicBezTo>
                  <a:cubicBezTo>
                    <a:pt x="572835" y="47646"/>
                    <a:pt x="595854" y="4520"/>
                    <a:pt x="647712" y="551"/>
                  </a:cubicBezTo>
                  <a:cubicBezTo>
                    <a:pt x="699570" y="-3418"/>
                    <a:pt x="818369" y="14838"/>
                    <a:pt x="795350" y="29126"/>
                  </a:cubicBezTo>
                  <a:cubicBezTo>
                    <a:pt x="772331" y="43414"/>
                    <a:pt x="604850" y="74634"/>
                    <a:pt x="509600" y="86276"/>
                  </a:cubicBezTo>
                  <a:cubicBezTo>
                    <a:pt x="414350" y="97918"/>
                    <a:pt x="287615" y="96859"/>
                    <a:pt x="223850" y="98976"/>
                  </a:cubicBezTo>
                  <a:cubicBezTo>
                    <a:pt x="160085" y="101093"/>
                    <a:pt x="164318" y="104268"/>
                    <a:pt x="127012" y="98976"/>
                  </a:cubicBezTo>
                  <a:cubicBezTo>
                    <a:pt x="89706" y="93684"/>
                    <a:pt x="806" y="72782"/>
                    <a:pt x="12" y="67226"/>
                  </a:cubicBezTo>
                  <a:cubicBezTo>
                    <a:pt x="-782" y="61670"/>
                    <a:pt x="35202" y="34682"/>
                    <a:pt x="115900" y="323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4CC61889-FD7D-422F-BDD3-C8AB62FF3F2F}"/>
                </a:ext>
              </a:extLst>
            </p:cNvPr>
            <p:cNvSpPr/>
            <p:nvPr/>
          </p:nvSpPr>
          <p:spPr>
            <a:xfrm>
              <a:off x="4623000" y="7627474"/>
              <a:ext cx="220474" cy="602185"/>
            </a:xfrm>
            <a:custGeom>
              <a:avLst/>
              <a:gdLst>
                <a:gd name="connsiteX0" fmla="*/ 12500 w 220474"/>
                <a:gd name="connsiteY0" fmla="*/ 2051 h 602185"/>
                <a:gd name="connsiteX1" fmla="*/ 41075 w 220474"/>
                <a:gd name="connsiteY1" fmla="*/ 149689 h 602185"/>
                <a:gd name="connsiteX2" fmla="*/ 4563 w 220474"/>
                <a:gd name="connsiteY2" fmla="*/ 456076 h 602185"/>
                <a:gd name="connsiteX3" fmla="*/ 4563 w 220474"/>
                <a:gd name="connsiteY3" fmla="*/ 524339 h 602185"/>
                <a:gd name="connsiteX4" fmla="*/ 41075 w 220474"/>
                <a:gd name="connsiteY4" fmla="*/ 571964 h 602185"/>
                <a:gd name="connsiteX5" fmla="*/ 123625 w 220474"/>
                <a:gd name="connsiteY5" fmla="*/ 571964 h 602185"/>
                <a:gd name="connsiteX6" fmla="*/ 166488 w 220474"/>
                <a:gd name="connsiteY6" fmla="*/ 592601 h 602185"/>
                <a:gd name="connsiteX7" fmla="*/ 220463 w 220474"/>
                <a:gd name="connsiteY7" fmla="*/ 598951 h 602185"/>
                <a:gd name="connsiteX8" fmla="*/ 171250 w 220474"/>
                <a:gd name="connsiteY8" fmla="*/ 541801 h 602185"/>
                <a:gd name="connsiteX9" fmla="*/ 171250 w 220474"/>
                <a:gd name="connsiteY9" fmla="*/ 283039 h 602185"/>
                <a:gd name="connsiteX10" fmla="*/ 153788 w 220474"/>
                <a:gd name="connsiteY10" fmla="*/ 103651 h 602185"/>
                <a:gd name="connsiteX11" fmla="*/ 144263 w 220474"/>
                <a:gd name="connsiteY11" fmla="*/ 65551 h 602185"/>
                <a:gd name="connsiteX12" fmla="*/ 12500 w 220474"/>
                <a:gd name="connsiteY12" fmla="*/ 2051 h 602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474" h="602185">
                  <a:moveTo>
                    <a:pt x="12500" y="2051"/>
                  </a:moveTo>
                  <a:cubicBezTo>
                    <a:pt x="-4698" y="16074"/>
                    <a:pt x="42398" y="74018"/>
                    <a:pt x="41075" y="149689"/>
                  </a:cubicBezTo>
                  <a:cubicBezTo>
                    <a:pt x="39752" y="225360"/>
                    <a:pt x="10648" y="393634"/>
                    <a:pt x="4563" y="456076"/>
                  </a:cubicBezTo>
                  <a:cubicBezTo>
                    <a:pt x="-1522" y="518518"/>
                    <a:pt x="-1522" y="505024"/>
                    <a:pt x="4563" y="524339"/>
                  </a:cubicBezTo>
                  <a:cubicBezTo>
                    <a:pt x="10648" y="543654"/>
                    <a:pt x="21231" y="564027"/>
                    <a:pt x="41075" y="571964"/>
                  </a:cubicBezTo>
                  <a:cubicBezTo>
                    <a:pt x="60919" y="579901"/>
                    <a:pt x="102723" y="568525"/>
                    <a:pt x="123625" y="571964"/>
                  </a:cubicBezTo>
                  <a:cubicBezTo>
                    <a:pt x="144527" y="575404"/>
                    <a:pt x="150348" y="588103"/>
                    <a:pt x="166488" y="592601"/>
                  </a:cubicBezTo>
                  <a:cubicBezTo>
                    <a:pt x="182628" y="597099"/>
                    <a:pt x="219669" y="607418"/>
                    <a:pt x="220463" y="598951"/>
                  </a:cubicBezTo>
                  <a:cubicBezTo>
                    <a:pt x="221257" y="590484"/>
                    <a:pt x="179452" y="594453"/>
                    <a:pt x="171250" y="541801"/>
                  </a:cubicBezTo>
                  <a:cubicBezTo>
                    <a:pt x="163048" y="489149"/>
                    <a:pt x="174160" y="356064"/>
                    <a:pt x="171250" y="283039"/>
                  </a:cubicBezTo>
                  <a:cubicBezTo>
                    <a:pt x="168340" y="210014"/>
                    <a:pt x="158286" y="139899"/>
                    <a:pt x="153788" y="103651"/>
                  </a:cubicBezTo>
                  <a:cubicBezTo>
                    <a:pt x="149290" y="67403"/>
                    <a:pt x="165694" y="81161"/>
                    <a:pt x="144263" y="65551"/>
                  </a:cubicBezTo>
                  <a:cubicBezTo>
                    <a:pt x="122832" y="49941"/>
                    <a:pt x="29698" y="-11972"/>
                    <a:pt x="12500" y="20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005D229C-8164-4220-8BEC-7B4ECF5EA8D4}"/>
                </a:ext>
              </a:extLst>
            </p:cNvPr>
            <p:cNvSpPr/>
            <p:nvPr/>
          </p:nvSpPr>
          <p:spPr>
            <a:xfrm>
              <a:off x="4379313" y="7903553"/>
              <a:ext cx="722239" cy="120555"/>
            </a:xfrm>
            <a:custGeom>
              <a:avLst/>
              <a:gdLst>
                <a:gd name="connsiteX0" fmla="*/ 13300 w 722239"/>
                <a:gd name="connsiteY0" fmla="*/ 26010 h 120555"/>
                <a:gd name="connsiteX1" fmla="*/ 332387 w 722239"/>
                <a:gd name="connsiteY1" fmla="*/ 76810 h 120555"/>
                <a:gd name="connsiteX2" fmla="*/ 554637 w 722239"/>
                <a:gd name="connsiteY2" fmla="*/ 27597 h 120555"/>
                <a:gd name="connsiteX3" fmla="*/ 630837 w 722239"/>
                <a:gd name="connsiteY3" fmla="*/ 2197 h 120555"/>
                <a:gd name="connsiteX4" fmla="*/ 702275 w 722239"/>
                <a:gd name="connsiteY4" fmla="*/ 83160 h 120555"/>
                <a:gd name="connsiteX5" fmla="*/ 241900 w 722239"/>
                <a:gd name="connsiteY5" fmla="*/ 118085 h 120555"/>
                <a:gd name="connsiteX6" fmla="*/ 59337 w 722239"/>
                <a:gd name="connsiteY6" fmla="*/ 116497 h 120555"/>
                <a:gd name="connsiteX7" fmla="*/ 29175 w 722239"/>
                <a:gd name="connsiteY7" fmla="*/ 106972 h 120555"/>
                <a:gd name="connsiteX8" fmla="*/ 57750 w 722239"/>
                <a:gd name="connsiteY8" fmla="*/ 87922 h 120555"/>
                <a:gd name="connsiteX9" fmla="*/ 13300 w 722239"/>
                <a:gd name="connsiteY9" fmla="*/ 26010 h 120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2239" h="120555">
                  <a:moveTo>
                    <a:pt x="13300" y="26010"/>
                  </a:moveTo>
                  <a:cubicBezTo>
                    <a:pt x="59073" y="24158"/>
                    <a:pt x="242164" y="76546"/>
                    <a:pt x="332387" y="76810"/>
                  </a:cubicBezTo>
                  <a:cubicBezTo>
                    <a:pt x="422610" y="77074"/>
                    <a:pt x="504895" y="40033"/>
                    <a:pt x="554637" y="27597"/>
                  </a:cubicBezTo>
                  <a:cubicBezTo>
                    <a:pt x="604379" y="15161"/>
                    <a:pt x="606231" y="-7063"/>
                    <a:pt x="630837" y="2197"/>
                  </a:cubicBezTo>
                  <a:cubicBezTo>
                    <a:pt x="655443" y="11457"/>
                    <a:pt x="767098" y="63845"/>
                    <a:pt x="702275" y="83160"/>
                  </a:cubicBezTo>
                  <a:cubicBezTo>
                    <a:pt x="637452" y="102475"/>
                    <a:pt x="349056" y="112529"/>
                    <a:pt x="241900" y="118085"/>
                  </a:cubicBezTo>
                  <a:cubicBezTo>
                    <a:pt x="134744" y="123641"/>
                    <a:pt x="94791" y="118349"/>
                    <a:pt x="59337" y="116497"/>
                  </a:cubicBezTo>
                  <a:cubicBezTo>
                    <a:pt x="23883" y="114645"/>
                    <a:pt x="29439" y="111734"/>
                    <a:pt x="29175" y="106972"/>
                  </a:cubicBezTo>
                  <a:cubicBezTo>
                    <a:pt x="28911" y="102210"/>
                    <a:pt x="61190" y="99828"/>
                    <a:pt x="57750" y="87922"/>
                  </a:cubicBezTo>
                  <a:cubicBezTo>
                    <a:pt x="54310" y="76016"/>
                    <a:pt x="-32473" y="27862"/>
                    <a:pt x="13300" y="26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F3EBFFBA-15B3-4F7F-AAF3-A34D256E5E18}"/>
                </a:ext>
              </a:extLst>
            </p:cNvPr>
            <p:cNvSpPr/>
            <p:nvPr/>
          </p:nvSpPr>
          <p:spPr>
            <a:xfrm>
              <a:off x="4118814" y="8092800"/>
              <a:ext cx="1159126" cy="140030"/>
            </a:xfrm>
            <a:custGeom>
              <a:avLst/>
              <a:gdLst>
                <a:gd name="connsiteX0" fmla="*/ 37261 w 1159126"/>
                <a:gd name="connsiteY0" fmla="*/ 27263 h 140030"/>
                <a:gd name="connsiteX1" fmla="*/ 83299 w 1159126"/>
                <a:gd name="connsiteY1" fmla="*/ 62188 h 140030"/>
                <a:gd name="connsiteX2" fmla="*/ 1004049 w 1159126"/>
                <a:gd name="connsiteY2" fmla="*/ 9800 h 140030"/>
                <a:gd name="connsiteX3" fmla="*/ 1032624 w 1159126"/>
                <a:gd name="connsiteY3" fmla="*/ 8213 h 140030"/>
                <a:gd name="connsiteX4" fmla="*/ 1154861 w 1159126"/>
                <a:gd name="connsiteY4" fmla="*/ 95525 h 140030"/>
                <a:gd name="connsiteX5" fmla="*/ 859586 w 1159126"/>
                <a:gd name="connsiteY5" fmla="*/ 111400 h 140030"/>
                <a:gd name="connsiteX6" fmla="*/ 403974 w 1159126"/>
                <a:gd name="connsiteY6" fmla="*/ 139975 h 140030"/>
                <a:gd name="connsiteX7" fmla="*/ 30911 w 1159126"/>
                <a:gd name="connsiteY7" fmla="*/ 103463 h 140030"/>
                <a:gd name="connsiteX8" fmla="*/ 37261 w 1159126"/>
                <a:gd name="connsiteY8" fmla="*/ 27263 h 14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126" h="140030">
                  <a:moveTo>
                    <a:pt x="37261" y="27263"/>
                  </a:moveTo>
                  <a:cubicBezTo>
                    <a:pt x="45992" y="20384"/>
                    <a:pt x="-77832" y="65098"/>
                    <a:pt x="83299" y="62188"/>
                  </a:cubicBezTo>
                  <a:cubicBezTo>
                    <a:pt x="244430" y="59278"/>
                    <a:pt x="1004049" y="9800"/>
                    <a:pt x="1004049" y="9800"/>
                  </a:cubicBezTo>
                  <a:cubicBezTo>
                    <a:pt x="1162270" y="804"/>
                    <a:pt x="1007489" y="-6074"/>
                    <a:pt x="1032624" y="8213"/>
                  </a:cubicBezTo>
                  <a:cubicBezTo>
                    <a:pt x="1057759" y="22500"/>
                    <a:pt x="1183701" y="78327"/>
                    <a:pt x="1154861" y="95525"/>
                  </a:cubicBezTo>
                  <a:cubicBezTo>
                    <a:pt x="1126021" y="112723"/>
                    <a:pt x="859586" y="111400"/>
                    <a:pt x="859586" y="111400"/>
                  </a:cubicBezTo>
                  <a:cubicBezTo>
                    <a:pt x="734438" y="118808"/>
                    <a:pt x="542086" y="141298"/>
                    <a:pt x="403974" y="139975"/>
                  </a:cubicBezTo>
                  <a:cubicBezTo>
                    <a:pt x="265862" y="138652"/>
                    <a:pt x="85680" y="117750"/>
                    <a:pt x="30911" y="103463"/>
                  </a:cubicBezTo>
                  <a:cubicBezTo>
                    <a:pt x="-23858" y="89176"/>
                    <a:pt x="28530" y="34142"/>
                    <a:pt x="37261" y="272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8" name="グループ化 327">
            <a:extLst>
              <a:ext uri="{FF2B5EF4-FFF2-40B4-BE49-F238E27FC236}">
                <a16:creationId xmlns:a16="http://schemas.microsoft.com/office/drawing/2014/main" id="{7F74C38B-EFE7-4BED-9F06-2658931B9FD9}"/>
              </a:ext>
            </a:extLst>
          </p:cNvPr>
          <p:cNvGrpSpPr/>
          <p:nvPr/>
        </p:nvGrpSpPr>
        <p:grpSpPr>
          <a:xfrm>
            <a:off x="7929776" y="6237469"/>
            <a:ext cx="1054395" cy="927793"/>
            <a:chOff x="4194134" y="8361371"/>
            <a:chExt cx="1054395" cy="927793"/>
          </a:xfrm>
        </p:grpSpPr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034B6009-E970-467E-B62A-5B9409B3F2F5}"/>
                </a:ext>
              </a:extLst>
            </p:cNvPr>
            <p:cNvSpPr/>
            <p:nvPr/>
          </p:nvSpPr>
          <p:spPr>
            <a:xfrm>
              <a:off x="4194134" y="8542037"/>
              <a:ext cx="1054395" cy="406927"/>
            </a:xfrm>
            <a:custGeom>
              <a:avLst/>
              <a:gdLst>
                <a:gd name="connsiteX0" fmla="*/ 41 w 1054395"/>
                <a:gd name="connsiteY0" fmla="*/ 205088 h 406927"/>
                <a:gd name="connsiteX1" fmla="*/ 149266 w 1054395"/>
                <a:gd name="connsiteY1" fmla="*/ 344788 h 406927"/>
                <a:gd name="connsiteX2" fmla="*/ 600116 w 1054395"/>
                <a:gd name="connsiteY2" fmla="*/ 144763 h 406927"/>
                <a:gd name="connsiteX3" fmla="*/ 844591 w 1054395"/>
                <a:gd name="connsiteY3" fmla="*/ 132063 h 406927"/>
                <a:gd name="connsiteX4" fmla="*/ 898566 w 1054395"/>
                <a:gd name="connsiteY4" fmla="*/ 230488 h 406927"/>
                <a:gd name="connsiteX5" fmla="*/ 612816 w 1054395"/>
                <a:gd name="connsiteY5" fmla="*/ 287638 h 406927"/>
                <a:gd name="connsiteX6" fmla="*/ 549316 w 1054395"/>
                <a:gd name="connsiteY6" fmla="*/ 230488 h 406927"/>
                <a:gd name="connsiteX7" fmla="*/ 606466 w 1054395"/>
                <a:gd name="connsiteY7" fmla="*/ 293988 h 406927"/>
                <a:gd name="connsiteX8" fmla="*/ 946191 w 1054395"/>
                <a:gd name="connsiteY8" fmla="*/ 398763 h 406927"/>
                <a:gd name="connsiteX9" fmla="*/ 1044616 w 1054395"/>
                <a:gd name="connsiteY9" fmla="*/ 55863 h 406927"/>
                <a:gd name="connsiteX10" fmla="*/ 742991 w 1054395"/>
                <a:gd name="connsiteY10" fmla="*/ 8238 h 406927"/>
                <a:gd name="connsiteX11" fmla="*/ 339766 w 1054395"/>
                <a:gd name="connsiteY11" fmla="*/ 138413 h 406927"/>
                <a:gd name="connsiteX12" fmla="*/ 136566 w 1054395"/>
                <a:gd name="connsiteY12" fmla="*/ 240013 h 406927"/>
                <a:gd name="connsiteX13" fmla="*/ 41 w 1054395"/>
                <a:gd name="connsiteY13" fmla="*/ 205088 h 40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4395" h="406927">
                  <a:moveTo>
                    <a:pt x="41" y="205088"/>
                  </a:moveTo>
                  <a:cubicBezTo>
                    <a:pt x="2158" y="222550"/>
                    <a:pt x="49254" y="354842"/>
                    <a:pt x="149266" y="344788"/>
                  </a:cubicBezTo>
                  <a:cubicBezTo>
                    <a:pt x="249278" y="334734"/>
                    <a:pt x="484229" y="180217"/>
                    <a:pt x="600116" y="144763"/>
                  </a:cubicBezTo>
                  <a:cubicBezTo>
                    <a:pt x="716003" y="109309"/>
                    <a:pt x="794849" y="117775"/>
                    <a:pt x="844591" y="132063"/>
                  </a:cubicBezTo>
                  <a:cubicBezTo>
                    <a:pt x="894333" y="146350"/>
                    <a:pt x="937195" y="204559"/>
                    <a:pt x="898566" y="230488"/>
                  </a:cubicBezTo>
                  <a:cubicBezTo>
                    <a:pt x="859937" y="256417"/>
                    <a:pt x="671024" y="287638"/>
                    <a:pt x="612816" y="287638"/>
                  </a:cubicBezTo>
                  <a:cubicBezTo>
                    <a:pt x="554608" y="287638"/>
                    <a:pt x="550374" y="229430"/>
                    <a:pt x="549316" y="230488"/>
                  </a:cubicBezTo>
                  <a:cubicBezTo>
                    <a:pt x="548258" y="231546"/>
                    <a:pt x="540320" y="265942"/>
                    <a:pt x="606466" y="293988"/>
                  </a:cubicBezTo>
                  <a:cubicBezTo>
                    <a:pt x="672612" y="322034"/>
                    <a:pt x="873166" y="438451"/>
                    <a:pt x="946191" y="398763"/>
                  </a:cubicBezTo>
                  <a:cubicBezTo>
                    <a:pt x="1019216" y="359076"/>
                    <a:pt x="1078483" y="120950"/>
                    <a:pt x="1044616" y="55863"/>
                  </a:cubicBezTo>
                  <a:cubicBezTo>
                    <a:pt x="1010749" y="-9224"/>
                    <a:pt x="860466" y="-5520"/>
                    <a:pt x="742991" y="8238"/>
                  </a:cubicBezTo>
                  <a:cubicBezTo>
                    <a:pt x="625516" y="21996"/>
                    <a:pt x="440837" y="99784"/>
                    <a:pt x="339766" y="138413"/>
                  </a:cubicBezTo>
                  <a:cubicBezTo>
                    <a:pt x="238695" y="177042"/>
                    <a:pt x="195304" y="225196"/>
                    <a:pt x="136566" y="240013"/>
                  </a:cubicBezTo>
                  <a:cubicBezTo>
                    <a:pt x="77828" y="254830"/>
                    <a:pt x="-2076" y="187626"/>
                    <a:pt x="41" y="2050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6CD618DA-0B73-47E5-BB9A-195E6379734D}"/>
                </a:ext>
              </a:extLst>
            </p:cNvPr>
            <p:cNvSpPr/>
            <p:nvPr/>
          </p:nvSpPr>
          <p:spPr>
            <a:xfrm>
              <a:off x="4336696" y="8543880"/>
              <a:ext cx="403675" cy="745284"/>
            </a:xfrm>
            <a:custGeom>
              <a:avLst/>
              <a:gdLst>
                <a:gd name="connsiteX0" fmla="*/ 6704 w 403675"/>
                <a:gd name="connsiteY0" fmla="*/ 3220 h 745284"/>
                <a:gd name="connsiteX1" fmla="*/ 143229 w 403675"/>
                <a:gd name="connsiteY1" fmla="*/ 206420 h 745284"/>
                <a:gd name="connsiteX2" fmla="*/ 333729 w 403675"/>
                <a:gd name="connsiteY2" fmla="*/ 593770 h 745284"/>
                <a:gd name="connsiteX3" fmla="*/ 397229 w 403675"/>
                <a:gd name="connsiteY3" fmla="*/ 742995 h 745284"/>
                <a:gd name="connsiteX4" fmla="*/ 397229 w 403675"/>
                <a:gd name="connsiteY4" fmla="*/ 660445 h 745284"/>
                <a:gd name="connsiteX5" fmla="*/ 359129 w 403675"/>
                <a:gd name="connsiteY5" fmla="*/ 358820 h 745284"/>
                <a:gd name="connsiteX6" fmla="*/ 6704 w 403675"/>
                <a:gd name="connsiteY6" fmla="*/ 3220 h 74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675" h="745284">
                  <a:moveTo>
                    <a:pt x="6704" y="3220"/>
                  </a:moveTo>
                  <a:cubicBezTo>
                    <a:pt x="-29279" y="-22180"/>
                    <a:pt x="88725" y="107995"/>
                    <a:pt x="143229" y="206420"/>
                  </a:cubicBezTo>
                  <a:cubicBezTo>
                    <a:pt x="197733" y="304845"/>
                    <a:pt x="291396" y="504341"/>
                    <a:pt x="333729" y="593770"/>
                  </a:cubicBezTo>
                  <a:cubicBezTo>
                    <a:pt x="376062" y="683199"/>
                    <a:pt x="386646" y="731883"/>
                    <a:pt x="397229" y="742995"/>
                  </a:cubicBezTo>
                  <a:cubicBezTo>
                    <a:pt x="407812" y="754107"/>
                    <a:pt x="403579" y="724474"/>
                    <a:pt x="397229" y="660445"/>
                  </a:cubicBezTo>
                  <a:cubicBezTo>
                    <a:pt x="390879" y="596416"/>
                    <a:pt x="423687" y="472591"/>
                    <a:pt x="359129" y="358820"/>
                  </a:cubicBezTo>
                  <a:cubicBezTo>
                    <a:pt x="294571" y="245049"/>
                    <a:pt x="42687" y="28620"/>
                    <a:pt x="6704" y="32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8A604756-3C19-44D5-820D-B7F5B20F57A8}"/>
                </a:ext>
              </a:extLst>
            </p:cNvPr>
            <p:cNvSpPr/>
            <p:nvPr/>
          </p:nvSpPr>
          <p:spPr>
            <a:xfrm>
              <a:off x="4540201" y="8361371"/>
              <a:ext cx="493988" cy="247789"/>
            </a:xfrm>
            <a:custGeom>
              <a:avLst/>
              <a:gdLst>
                <a:gd name="connsiteX0" fmla="*/ 9574 w 493988"/>
                <a:gd name="connsiteY0" fmla="*/ 52379 h 247789"/>
                <a:gd name="connsiteX1" fmla="*/ 390574 w 493988"/>
                <a:gd name="connsiteY1" fmla="*/ 242879 h 247789"/>
                <a:gd name="connsiteX2" fmla="*/ 482649 w 493988"/>
                <a:gd name="connsiteY2" fmla="*/ 176204 h 247789"/>
                <a:gd name="connsiteX3" fmla="*/ 184199 w 493988"/>
                <a:gd name="connsiteY3" fmla="*/ 11104 h 247789"/>
                <a:gd name="connsiteX4" fmla="*/ 120699 w 493988"/>
                <a:gd name="connsiteY4" fmla="*/ 17454 h 247789"/>
                <a:gd name="connsiteX5" fmla="*/ 9574 w 493988"/>
                <a:gd name="connsiteY5" fmla="*/ 52379 h 24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988" h="247789">
                  <a:moveTo>
                    <a:pt x="9574" y="52379"/>
                  </a:moveTo>
                  <a:cubicBezTo>
                    <a:pt x="54553" y="89950"/>
                    <a:pt x="311728" y="222242"/>
                    <a:pt x="390574" y="242879"/>
                  </a:cubicBezTo>
                  <a:cubicBezTo>
                    <a:pt x="469420" y="263516"/>
                    <a:pt x="517045" y="214833"/>
                    <a:pt x="482649" y="176204"/>
                  </a:cubicBezTo>
                  <a:cubicBezTo>
                    <a:pt x="448253" y="137575"/>
                    <a:pt x="244524" y="37562"/>
                    <a:pt x="184199" y="11104"/>
                  </a:cubicBezTo>
                  <a:cubicBezTo>
                    <a:pt x="123874" y="-15354"/>
                    <a:pt x="150332" y="13221"/>
                    <a:pt x="120699" y="17454"/>
                  </a:cubicBezTo>
                  <a:cubicBezTo>
                    <a:pt x="91066" y="21687"/>
                    <a:pt x="-35405" y="14808"/>
                    <a:pt x="9574" y="523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2" name="フリーフォーム: 図形 331">
            <a:extLst>
              <a:ext uri="{FF2B5EF4-FFF2-40B4-BE49-F238E27FC236}">
                <a16:creationId xmlns:a16="http://schemas.microsoft.com/office/drawing/2014/main" id="{7B800ACF-FBFE-4B24-BA3F-83B02235D65F}"/>
              </a:ext>
            </a:extLst>
          </p:cNvPr>
          <p:cNvSpPr/>
          <p:nvPr/>
        </p:nvSpPr>
        <p:spPr>
          <a:xfrm rot="1974591">
            <a:off x="8232863" y="7193854"/>
            <a:ext cx="1145863" cy="700224"/>
          </a:xfrm>
          <a:custGeom>
            <a:avLst/>
            <a:gdLst>
              <a:gd name="connsiteX0" fmla="*/ 1121 w 1145863"/>
              <a:gd name="connsiteY0" fmla="*/ 187893 h 700224"/>
              <a:gd name="connsiteX1" fmla="*/ 359896 w 1145863"/>
              <a:gd name="connsiteY1" fmla="*/ 311718 h 700224"/>
              <a:gd name="connsiteX2" fmla="*/ 804396 w 1145863"/>
              <a:gd name="connsiteY2" fmla="*/ 152968 h 700224"/>
              <a:gd name="connsiteX3" fmla="*/ 896471 w 1145863"/>
              <a:gd name="connsiteY3" fmla="*/ 194243 h 700224"/>
              <a:gd name="connsiteX4" fmla="*/ 817096 w 1145863"/>
              <a:gd name="connsiteY4" fmla="*/ 406968 h 700224"/>
              <a:gd name="connsiteX5" fmla="*/ 277346 w 1145863"/>
              <a:gd name="connsiteY5" fmla="*/ 495868 h 700224"/>
              <a:gd name="connsiteX6" fmla="*/ 223371 w 1145863"/>
              <a:gd name="connsiteY6" fmla="*/ 492693 h 700224"/>
              <a:gd name="connsiteX7" fmla="*/ 563096 w 1145863"/>
              <a:gd name="connsiteY7" fmla="*/ 692718 h 700224"/>
              <a:gd name="connsiteX8" fmla="*/ 1144121 w 1145863"/>
              <a:gd name="connsiteY8" fmla="*/ 191068 h 700224"/>
              <a:gd name="connsiteX9" fmla="*/ 734546 w 1145863"/>
              <a:gd name="connsiteY9" fmla="*/ 6918 h 700224"/>
              <a:gd name="connsiteX10" fmla="*/ 499596 w 1145863"/>
              <a:gd name="connsiteY10" fmla="*/ 51368 h 700224"/>
              <a:gd name="connsiteX11" fmla="*/ 255121 w 1145863"/>
              <a:gd name="connsiteY11" fmla="*/ 168843 h 700224"/>
              <a:gd name="connsiteX12" fmla="*/ 1121 w 1145863"/>
              <a:gd name="connsiteY12" fmla="*/ 187893 h 70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5863" h="700224">
                <a:moveTo>
                  <a:pt x="1121" y="187893"/>
                </a:moveTo>
                <a:cubicBezTo>
                  <a:pt x="18583" y="211705"/>
                  <a:pt x="226017" y="317539"/>
                  <a:pt x="359896" y="311718"/>
                </a:cubicBezTo>
                <a:cubicBezTo>
                  <a:pt x="493775" y="305897"/>
                  <a:pt x="714967" y="172547"/>
                  <a:pt x="804396" y="152968"/>
                </a:cubicBezTo>
                <a:cubicBezTo>
                  <a:pt x="893825" y="133389"/>
                  <a:pt x="894354" y="151910"/>
                  <a:pt x="896471" y="194243"/>
                </a:cubicBezTo>
                <a:cubicBezTo>
                  <a:pt x="898588" y="236576"/>
                  <a:pt x="920283" y="356697"/>
                  <a:pt x="817096" y="406968"/>
                </a:cubicBezTo>
                <a:cubicBezTo>
                  <a:pt x="713909" y="457239"/>
                  <a:pt x="376300" y="481580"/>
                  <a:pt x="277346" y="495868"/>
                </a:cubicBezTo>
                <a:cubicBezTo>
                  <a:pt x="178392" y="510156"/>
                  <a:pt x="175746" y="459885"/>
                  <a:pt x="223371" y="492693"/>
                </a:cubicBezTo>
                <a:cubicBezTo>
                  <a:pt x="270996" y="525501"/>
                  <a:pt x="409638" y="742989"/>
                  <a:pt x="563096" y="692718"/>
                </a:cubicBezTo>
                <a:cubicBezTo>
                  <a:pt x="716554" y="642447"/>
                  <a:pt x="1115546" y="305368"/>
                  <a:pt x="1144121" y="191068"/>
                </a:cubicBezTo>
                <a:cubicBezTo>
                  <a:pt x="1172696" y="76768"/>
                  <a:pt x="841967" y="30201"/>
                  <a:pt x="734546" y="6918"/>
                </a:cubicBezTo>
                <a:cubicBezTo>
                  <a:pt x="627125" y="-16365"/>
                  <a:pt x="579500" y="24381"/>
                  <a:pt x="499596" y="51368"/>
                </a:cubicBezTo>
                <a:cubicBezTo>
                  <a:pt x="419692" y="78355"/>
                  <a:pt x="335554" y="149793"/>
                  <a:pt x="255121" y="168843"/>
                </a:cubicBezTo>
                <a:cubicBezTo>
                  <a:pt x="174688" y="187893"/>
                  <a:pt x="-16341" y="164081"/>
                  <a:pt x="1121" y="1878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3" name="グループ化 332">
            <a:extLst>
              <a:ext uri="{FF2B5EF4-FFF2-40B4-BE49-F238E27FC236}">
                <a16:creationId xmlns:a16="http://schemas.microsoft.com/office/drawing/2014/main" id="{F25D17ED-9B8B-412F-9D30-56529C13EC0A}"/>
              </a:ext>
            </a:extLst>
          </p:cNvPr>
          <p:cNvGrpSpPr/>
          <p:nvPr/>
        </p:nvGrpSpPr>
        <p:grpSpPr>
          <a:xfrm rot="2319973">
            <a:off x="7946705" y="7772760"/>
            <a:ext cx="912030" cy="1028126"/>
            <a:chOff x="4239343" y="10554615"/>
            <a:chExt cx="912030" cy="1028126"/>
          </a:xfrm>
        </p:grpSpPr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1E1BB92F-14DC-4434-BC80-0230CB783A6C}"/>
                </a:ext>
              </a:extLst>
            </p:cNvPr>
            <p:cNvSpPr/>
            <p:nvPr/>
          </p:nvSpPr>
          <p:spPr>
            <a:xfrm>
              <a:off x="4460808" y="10554615"/>
              <a:ext cx="463999" cy="315975"/>
            </a:xfrm>
            <a:custGeom>
              <a:avLst/>
              <a:gdLst>
                <a:gd name="connsiteX0" fmla="*/ 85792 w 463999"/>
                <a:gd name="connsiteY0" fmla="*/ 2260 h 315975"/>
                <a:gd name="connsiteX1" fmla="*/ 120717 w 463999"/>
                <a:gd name="connsiteY1" fmla="*/ 56235 h 315975"/>
                <a:gd name="connsiteX2" fmla="*/ 460442 w 463999"/>
                <a:gd name="connsiteY2" fmla="*/ 202285 h 315975"/>
                <a:gd name="connsiteX3" fmla="*/ 285817 w 463999"/>
                <a:gd name="connsiteY3" fmla="*/ 284835 h 315975"/>
                <a:gd name="connsiteX4" fmla="*/ 82617 w 463999"/>
                <a:gd name="connsiteY4" fmla="*/ 313410 h 315975"/>
                <a:gd name="connsiteX5" fmla="*/ 139767 w 463999"/>
                <a:gd name="connsiteY5" fmla="*/ 307060 h 315975"/>
                <a:gd name="connsiteX6" fmla="*/ 219142 w 463999"/>
                <a:gd name="connsiteY6" fmla="*/ 246735 h 315975"/>
                <a:gd name="connsiteX7" fmla="*/ 82617 w 463999"/>
                <a:gd name="connsiteY7" fmla="*/ 186410 h 315975"/>
                <a:gd name="connsiteX8" fmla="*/ 67 w 463999"/>
                <a:gd name="connsiteY8" fmla="*/ 122910 h 315975"/>
                <a:gd name="connsiteX9" fmla="*/ 85792 w 463999"/>
                <a:gd name="connsiteY9" fmla="*/ 2260 h 31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3999" h="315975">
                  <a:moveTo>
                    <a:pt x="85792" y="2260"/>
                  </a:moveTo>
                  <a:cubicBezTo>
                    <a:pt x="105900" y="-8852"/>
                    <a:pt x="58275" y="22898"/>
                    <a:pt x="120717" y="56235"/>
                  </a:cubicBezTo>
                  <a:cubicBezTo>
                    <a:pt x="183159" y="89572"/>
                    <a:pt x="432925" y="164185"/>
                    <a:pt x="460442" y="202285"/>
                  </a:cubicBezTo>
                  <a:cubicBezTo>
                    <a:pt x="487959" y="240385"/>
                    <a:pt x="348788" y="266314"/>
                    <a:pt x="285817" y="284835"/>
                  </a:cubicBezTo>
                  <a:cubicBezTo>
                    <a:pt x="222846" y="303356"/>
                    <a:pt x="106959" y="309706"/>
                    <a:pt x="82617" y="313410"/>
                  </a:cubicBezTo>
                  <a:cubicBezTo>
                    <a:pt x="58275" y="317114"/>
                    <a:pt x="117013" y="318172"/>
                    <a:pt x="139767" y="307060"/>
                  </a:cubicBezTo>
                  <a:cubicBezTo>
                    <a:pt x="162521" y="295948"/>
                    <a:pt x="228667" y="266843"/>
                    <a:pt x="219142" y="246735"/>
                  </a:cubicBezTo>
                  <a:cubicBezTo>
                    <a:pt x="209617" y="226627"/>
                    <a:pt x="119130" y="207048"/>
                    <a:pt x="82617" y="186410"/>
                  </a:cubicBezTo>
                  <a:cubicBezTo>
                    <a:pt x="46104" y="165773"/>
                    <a:pt x="-2050" y="150956"/>
                    <a:pt x="67" y="122910"/>
                  </a:cubicBezTo>
                  <a:cubicBezTo>
                    <a:pt x="2184" y="94864"/>
                    <a:pt x="65684" y="13372"/>
                    <a:pt x="85792" y="22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5042842C-7783-4BB1-B95F-1B7528BA3B71}"/>
                </a:ext>
              </a:extLst>
            </p:cNvPr>
            <p:cNvSpPr/>
            <p:nvPr/>
          </p:nvSpPr>
          <p:spPr>
            <a:xfrm>
              <a:off x="4239343" y="10833471"/>
              <a:ext cx="912030" cy="749270"/>
            </a:xfrm>
            <a:custGeom>
              <a:avLst/>
              <a:gdLst>
                <a:gd name="connsiteX0" fmla="*/ 167557 w 912030"/>
                <a:gd name="connsiteY0" fmla="*/ 5979 h 749270"/>
                <a:gd name="connsiteX1" fmla="*/ 332657 w 912030"/>
                <a:gd name="connsiteY1" fmla="*/ 50429 h 749270"/>
                <a:gd name="connsiteX2" fmla="*/ 281857 w 912030"/>
                <a:gd name="connsiteY2" fmla="*/ 231404 h 749270"/>
                <a:gd name="connsiteX3" fmla="*/ 259632 w 912030"/>
                <a:gd name="connsiteY3" fmla="*/ 317129 h 749270"/>
                <a:gd name="connsiteX4" fmla="*/ 497757 w 912030"/>
                <a:gd name="connsiteY4" fmla="*/ 206004 h 749270"/>
                <a:gd name="connsiteX5" fmla="*/ 821607 w 912030"/>
                <a:gd name="connsiteY5" fmla="*/ 272679 h 749270"/>
                <a:gd name="connsiteX6" fmla="*/ 843832 w 912030"/>
                <a:gd name="connsiteY6" fmla="*/ 545729 h 749270"/>
                <a:gd name="connsiteX7" fmla="*/ 2457 w 912030"/>
                <a:gd name="connsiteY7" fmla="*/ 748929 h 749270"/>
                <a:gd name="connsiteX8" fmla="*/ 589832 w 912030"/>
                <a:gd name="connsiteY8" fmla="*/ 587004 h 749270"/>
                <a:gd name="connsiteX9" fmla="*/ 678732 w 912030"/>
                <a:gd name="connsiteY9" fmla="*/ 326654 h 749270"/>
                <a:gd name="connsiteX10" fmla="*/ 354882 w 912030"/>
                <a:gd name="connsiteY10" fmla="*/ 402854 h 749270"/>
                <a:gd name="connsiteX11" fmla="*/ 123107 w 912030"/>
                <a:gd name="connsiteY11" fmla="*/ 520329 h 749270"/>
                <a:gd name="connsiteX12" fmla="*/ 78657 w 912030"/>
                <a:gd name="connsiteY12" fmla="*/ 460004 h 749270"/>
                <a:gd name="connsiteX13" fmla="*/ 234232 w 912030"/>
                <a:gd name="connsiteY13" fmla="*/ 247279 h 749270"/>
                <a:gd name="connsiteX14" fmla="*/ 221532 w 912030"/>
                <a:gd name="connsiteY14" fmla="*/ 158379 h 749270"/>
                <a:gd name="connsiteX15" fmla="*/ 167557 w 912030"/>
                <a:gd name="connsiteY15" fmla="*/ 5979 h 7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12030" h="749270">
                  <a:moveTo>
                    <a:pt x="167557" y="5979"/>
                  </a:moveTo>
                  <a:cubicBezTo>
                    <a:pt x="186078" y="-12013"/>
                    <a:pt x="313607" y="12858"/>
                    <a:pt x="332657" y="50429"/>
                  </a:cubicBezTo>
                  <a:cubicBezTo>
                    <a:pt x="351707" y="88000"/>
                    <a:pt x="294028" y="186954"/>
                    <a:pt x="281857" y="231404"/>
                  </a:cubicBezTo>
                  <a:cubicBezTo>
                    <a:pt x="269686" y="275854"/>
                    <a:pt x="223649" y="321362"/>
                    <a:pt x="259632" y="317129"/>
                  </a:cubicBezTo>
                  <a:cubicBezTo>
                    <a:pt x="295615" y="312896"/>
                    <a:pt x="404095" y="213412"/>
                    <a:pt x="497757" y="206004"/>
                  </a:cubicBezTo>
                  <a:cubicBezTo>
                    <a:pt x="591419" y="198596"/>
                    <a:pt x="763928" y="216058"/>
                    <a:pt x="821607" y="272679"/>
                  </a:cubicBezTo>
                  <a:cubicBezTo>
                    <a:pt x="879286" y="329300"/>
                    <a:pt x="980357" y="466354"/>
                    <a:pt x="843832" y="545729"/>
                  </a:cubicBezTo>
                  <a:cubicBezTo>
                    <a:pt x="707307" y="625104"/>
                    <a:pt x="44790" y="742050"/>
                    <a:pt x="2457" y="748929"/>
                  </a:cubicBezTo>
                  <a:cubicBezTo>
                    <a:pt x="-39876" y="755808"/>
                    <a:pt x="477120" y="657383"/>
                    <a:pt x="589832" y="587004"/>
                  </a:cubicBezTo>
                  <a:cubicBezTo>
                    <a:pt x="702544" y="516625"/>
                    <a:pt x="717890" y="357346"/>
                    <a:pt x="678732" y="326654"/>
                  </a:cubicBezTo>
                  <a:cubicBezTo>
                    <a:pt x="639574" y="295962"/>
                    <a:pt x="447486" y="370575"/>
                    <a:pt x="354882" y="402854"/>
                  </a:cubicBezTo>
                  <a:cubicBezTo>
                    <a:pt x="262278" y="435133"/>
                    <a:pt x="169145" y="510804"/>
                    <a:pt x="123107" y="520329"/>
                  </a:cubicBezTo>
                  <a:cubicBezTo>
                    <a:pt x="77069" y="529854"/>
                    <a:pt x="60136" y="505512"/>
                    <a:pt x="78657" y="460004"/>
                  </a:cubicBezTo>
                  <a:cubicBezTo>
                    <a:pt x="97178" y="414496"/>
                    <a:pt x="210420" y="297550"/>
                    <a:pt x="234232" y="247279"/>
                  </a:cubicBezTo>
                  <a:cubicBezTo>
                    <a:pt x="258044" y="197008"/>
                    <a:pt x="235820" y="193833"/>
                    <a:pt x="221532" y="158379"/>
                  </a:cubicBezTo>
                  <a:cubicBezTo>
                    <a:pt x="207245" y="122925"/>
                    <a:pt x="149036" y="23971"/>
                    <a:pt x="167557" y="5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6" name="グループ化 335">
            <a:extLst>
              <a:ext uri="{FF2B5EF4-FFF2-40B4-BE49-F238E27FC236}">
                <a16:creationId xmlns:a16="http://schemas.microsoft.com/office/drawing/2014/main" id="{06B6F0CC-5273-4230-8577-0417E319C84C}"/>
              </a:ext>
            </a:extLst>
          </p:cNvPr>
          <p:cNvGrpSpPr/>
          <p:nvPr/>
        </p:nvGrpSpPr>
        <p:grpSpPr>
          <a:xfrm>
            <a:off x="952045" y="4576208"/>
            <a:ext cx="1196927" cy="948127"/>
            <a:chOff x="4460004" y="2978266"/>
            <a:chExt cx="1196927" cy="948127"/>
          </a:xfrm>
        </p:grpSpPr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40B25ADD-3F82-48DB-8AFE-D506D8ACDAAB}"/>
                </a:ext>
              </a:extLst>
            </p:cNvPr>
            <p:cNvSpPr/>
            <p:nvPr/>
          </p:nvSpPr>
          <p:spPr>
            <a:xfrm>
              <a:off x="4627918" y="3042047"/>
              <a:ext cx="643611" cy="506207"/>
            </a:xfrm>
            <a:custGeom>
              <a:avLst/>
              <a:gdLst>
                <a:gd name="connsiteX0" fmla="*/ 375882 w 643611"/>
                <a:gd name="connsiteY0" fmla="*/ 873 h 506207"/>
                <a:gd name="connsiteX1" fmla="*/ 396202 w 643611"/>
                <a:gd name="connsiteY1" fmla="*/ 77073 h 506207"/>
                <a:gd name="connsiteX2" fmla="*/ 325082 w 643611"/>
                <a:gd name="connsiteY2" fmla="*/ 290433 h 506207"/>
                <a:gd name="connsiteX3" fmla="*/ 15202 w 643611"/>
                <a:gd name="connsiteY3" fmla="*/ 493633 h 506207"/>
                <a:gd name="connsiteX4" fmla="*/ 71082 w 643611"/>
                <a:gd name="connsiteY4" fmla="*/ 473313 h 506207"/>
                <a:gd name="connsiteX5" fmla="*/ 274282 w 643611"/>
                <a:gd name="connsiteY5" fmla="*/ 381873 h 506207"/>
                <a:gd name="connsiteX6" fmla="*/ 574002 w 643611"/>
                <a:gd name="connsiteY6" fmla="*/ 102473 h 506207"/>
                <a:gd name="connsiteX7" fmla="*/ 629882 w 643611"/>
                <a:gd name="connsiteY7" fmla="*/ 41513 h 506207"/>
                <a:gd name="connsiteX8" fmla="*/ 375882 w 643611"/>
                <a:gd name="connsiteY8" fmla="*/ 873 h 50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611" h="506207">
                  <a:moveTo>
                    <a:pt x="375882" y="873"/>
                  </a:moveTo>
                  <a:cubicBezTo>
                    <a:pt x="336935" y="6800"/>
                    <a:pt x="404669" y="28813"/>
                    <a:pt x="396202" y="77073"/>
                  </a:cubicBezTo>
                  <a:cubicBezTo>
                    <a:pt x="387735" y="125333"/>
                    <a:pt x="388582" y="221006"/>
                    <a:pt x="325082" y="290433"/>
                  </a:cubicBezTo>
                  <a:cubicBezTo>
                    <a:pt x="261582" y="359860"/>
                    <a:pt x="57535" y="463153"/>
                    <a:pt x="15202" y="493633"/>
                  </a:cubicBezTo>
                  <a:cubicBezTo>
                    <a:pt x="-27131" y="524113"/>
                    <a:pt x="27902" y="491940"/>
                    <a:pt x="71082" y="473313"/>
                  </a:cubicBezTo>
                  <a:cubicBezTo>
                    <a:pt x="114262" y="454686"/>
                    <a:pt x="190462" y="443680"/>
                    <a:pt x="274282" y="381873"/>
                  </a:cubicBezTo>
                  <a:cubicBezTo>
                    <a:pt x="358102" y="320066"/>
                    <a:pt x="514735" y="159200"/>
                    <a:pt x="574002" y="102473"/>
                  </a:cubicBezTo>
                  <a:cubicBezTo>
                    <a:pt x="633269" y="45746"/>
                    <a:pt x="662902" y="62680"/>
                    <a:pt x="629882" y="41513"/>
                  </a:cubicBezTo>
                  <a:cubicBezTo>
                    <a:pt x="596862" y="20346"/>
                    <a:pt x="414829" y="-5054"/>
                    <a:pt x="375882" y="8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D3A4C424-821F-474C-BBBF-8131639ECEBC}"/>
                </a:ext>
              </a:extLst>
            </p:cNvPr>
            <p:cNvSpPr/>
            <p:nvPr/>
          </p:nvSpPr>
          <p:spPr>
            <a:xfrm>
              <a:off x="4460004" y="3143189"/>
              <a:ext cx="1063234" cy="783204"/>
            </a:xfrm>
            <a:custGeom>
              <a:avLst/>
              <a:gdLst>
                <a:gd name="connsiteX0" fmla="*/ 564116 w 1063234"/>
                <a:gd name="connsiteY0" fmla="*/ 92771 h 783204"/>
                <a:gd name="connsiteX1" fmla="*/ 706356 w 1063234"/>
                <a:gd name="connsiteY1" fmla="*/ 118171 h 783204"/>
                <a:gd name="connsiteX2" fmla="*/ 884156 w 1063234"/>
                <a:gd name="connsiteY2" fmla="*/ 118171 h 783204"/>
                <a:gd name="connsiteX3" fmla="*/ 787636 w 1063234"/>
                <a:gd name="connsiteY3" fmla="*/ 341691 h 783204"/>
                <a:gd name="connsiteX4" fmla="*/ 640316 w 1063234"/>
                <a:gd name="connsiteY4" fmla="*/ 519491 h 783204"/>
                <a:gd name="connsiteX5" fmla="*/ 365996 w 1063234"/>
                <a:gd name="connsiteY5" fmla="*/ 707451 h 783204"/>
                <a:gd name="connsiteX6" fmla="*/ 236 w 1063234"/>
                <a:gd name="connsiteY6" fmla="*/ 758251 h 783204"/>
                <a:gd name="connsiteX7" fmla="*/ 421876 w 1063234"/>
                <a:gd name="connsiteY7" fmla="*/ 753171 h 783204"/>
                <a:gd name="connsiteX8" fmla="*/ 955276 w 1063234"/>
                <a:gd name="connsiteY8" fmla="*/ 397571 h 783204"/>
                <a:gd name="connsiteX9" fmla="*/ 1051796 w 1063234"/>
                <a:gd name="connsiteY9" fmla="*/ 174051 h 783204"/>
                <a:gd name="connsiteX10" fmla="*/ 1051796 w 1063234"/>
                <a:gd name="connsiteY10" fmla="*/ 72451 h 783204"/>
                <a:gd name="connsiteX11" fmla="*/ 965436 w 1063234"/>
                <a:gd name="connsiteY11" fmla="*/ 77531 h 783204"/>
                <a:gd name="connsiteX12" fmla="*/ 945116 w 1063234"/>
                <a:gd name="connsiteY12" fmla="*/ 1331 h 783204"/>
                <a:gd name="connsiteX13" fmla="*/ 838436 w 1063234"/>
                <a:gd name="connsiteY13" fmla="*/ 31811 h 783204"/>
                <a:gd name="connsiteX14" fmla="*/ 772396 w 1063234"/>
                <a:gd name="connsiteY14" fmla="*/ 67371 h 783204"/>
                <a:gd name="connsiteX15" fmla="*/ 564116 w 1063234"/>
                <a:gd name="connsiteY15" fmla="*/ 92771 h 78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3234" h="783204">
                  <a:moveTo>
                    <a:pt x="564116" y="92771"/>
                  </a:moveTo>
                  <a:cubicBezTo>
                    <a:pt x="553109" y="101238"/>
                    <a:pt x="653016" y="113938"/>
                    <a:pt x="706356" y="118171"/>
                  </a:cubicBezTo>
                  <a:cubicBezTo>
                    <a:pt x="759696" y="122404"/>
                    <a:pt x="870609" y="80918"/>
                    <a:pt x="884156" y="118171"/>
                  </a:cubicBezTo>
                  <a:cubicBezTo>
                    <a:pt x="897703" y="155424"/>
                    <a:pt x="828276" y="274804"/>
                    <a:pt x="787636" y="341691"/>
                  </a:cubicBezTo>
                  <a:cubicBezTo>
                    <a:pt x="746996" y="408578"/>
                    <a:pt x="710589" y="458531"/>
                    <a:pt x="640316" y="519491"/>
                  </a:cubicBezTo>
                  <a:cubicBezTo>
                    <a:pt x="570043" y="580451"/>
                    <a:pt x="472676" y="667658"/>
                    <a:pt x="365996" y="707451"/>
                  </a:cubicBezTo>
                  <a:cubicBezTo>
                    <a:pt x="259316" y="747244"/>
                    <a:pt x="-9077" y="750631"/>
                    <a:pt x="236" y="758251"/>
                  </a:cubicBezTo>
                  <a:cubicBezTo>
                    <a:pt x="9549" y="765871"/>
                    <a:pt x="262703" y="813284"/>
                    <a:pt x="421876" y="753171"/>
                  </a:cubicBezTo>
                  <a:cubicBezTo>
                    <a:pt x="581049" y="693058"/>
                    <a:pt x="850289" y="494091"/>
                    <a:pt x="955276" y="397571"/>
                  </a:cubicBezTo>
                  <a:cubicBezTo>
                    <a:pt x="1060263" y="301051"/>
                    <a:pt x="1035709" y="228238"/>
                    <a:pt x="1051796" y="174051"/>
                  </a:cubicBezTo>
                  <a:cubicBezTo>
                    <a:pt x="1067883" y="119864"/>
                    <a:pt x="1066189" y="88538"/>
                    <a:pt x="1051796" y="72451"/>
                  </a:cubicBezTo>
                  <a:cubicBezTo>
                    <a:pt x="1037403" y="56364"/>
                    <a:pt x="983216" y="89384"/>
                    <a:pt x="965436" y="77531"/>
                  </a:cubicBezTo>
                  <a:cubicBezTo>
                    <a:pt x="947656" y="65678"/>
                    <a:pt x="966283" y="8951"/>
                    <a:pt x="945116" y="1331"/>
                  </a:cubicBezTo>
                  <a:cubicBezTo>
                    <a:pt x="923949" y="-6289"/>
                    <a:pt x="867223" y="20804"/>
                    <a:pt x="838436" y="31811"/>
                  </a:cubicBezTo>
                  <a:cubicBezTo>
                    <a:pt x="809649" y="42818"/>
                    <a:pt x="814729" y="59751"/>
                    <a:pt x="772396" y="67371"/>
                  </a:cubicBezTo>
                  <a:cubicBezTo>
                    <a:pt x="730063" y="74991"/>
                    <a:pt x="575123" y="84304"/>
                    <a:pt x="564116" y="927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B34E0769-036F-4235-9B37-F27113676145}"/>
                </a:ext>
              </a:extLst>
            </p:cNvPr>
            <p:cNvSpPr/>
            <p:nvPr/>
          </p:nvSpPr>
          <p:spPr>
            <a:xfrm>
              <a:off x="4974942" y="3357875"/>
              <a:ext cx="328578" cy="242261"/>
            </a:xfrm>
            <a:custGeom>
              <a:avLst/>
              <a:gdLst>
                <a:gd name="connsiteX0" fmla="*/ 18698 w 328578"/>
                <a:gd name="connsiteY0" fmla="*/ 5 h 242261"/>
                <a:gd name="connsiteX1" fmla="*/ 257458 w 328578"/>
                <a:gd name="connsiteY1" fmla="*/ 147325 h 242261"/>
                <a:gd name="connsiteX2" fmla="*/ 328578 w 328578"/>
                <a:gd name="connsiteY2" fmla="*/ 172725 h 242261"/>
                <a:gd name="connsiteX3" fmla="*/ 257458 w 328578"/>
                <a:gd name="connsiteY3" fmla="*/ 238765 h 242261"/>
                <a:gd name="connsiteX4" fmla="*/ 130458 w 328578"/>
                <a:gd name="connsiteY4" fmla="*/ 223525 h 242261"/>
                <a:gd name="connsiteX5" fmla="*/ 28858 w 328578"/>
                <a:gd name="connsiteY5" fmla="*/ 142245 h 242261"/>
                <a:gd name="connsiteX6" fmla="*/ 18698 w 328578"/>
                <a:gd name="connsiteY6" fmla="*/ 5 h 242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578" h="242261">
                  <a:moveTo>
                    <a:pt x="18698" y="5"/>
                  </a:moveTo>
                  <a:cubicBezTo>
                    <a:pt x="56798" y="852"/>
                    <a:pt x="205811" y="118538"/>
                    <a:pt x="257458" y="147325"/>
                  </a:cubicBezTo>
                  <a:cubicBezTo>
                    <a:pt x="309105" y="176112"/>
                    <a:pt x="328578" y="157485"/>
                    <a:pt x="328578" y="172725"/>
                  </a:cubicBezTo>
                  <a:cubicBezTo>
                    <a:pt x="328578" y="187965"/>
                    <a:pt x="290478" y="230298"/>
                    <a:pt x="257458" y="238765"/>
                  </a:cubicBezTo>
                  <a:cubicBezTo>
                    <a:pt x="224438" y="247232"/>
                    <a:pt x="168558" y="239612"/>
                    <a:pt x="130458" y="223525"/>
                  </a:cubicBezTo>
                  <a:cubicBezTo>
                    <a:pt x="92358" y="207438"/>
                    <a:pt x="48331" y="178652"/>
                    <a:pt x="28858" y="142245"/>
                  </a:cubicBezTo>
                  <a:cubicBezTo>
                    <a:pt x="9385" y="105838"/>
                    <a:pt x="-19402" y="-842"/>
                    <a:pt x="18698" y="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7E955634-FE0B-4794-96A5-CA5F7FE7674D}"/>
                </a:ext>
              </a:extLst>
            </p:cNvPr>
            <p:cNvSpPr/>
            <p:nvPr/>
          </p:nvSpPr>
          <p:spPr>
            <a:xfrm>
              <a:off x="5380503" y="3057037"/>
              <a:ext cx="205625" cy="172890"/>
            </a:xfrm>
            <a:custGeom>
              <a:avLst/>
              <a:gdLst>
                <a:gd name="connsiteX0" fmla="*/ 64 w 205625"/>
                <a:gd name="connsiteY0" fmla="*/ 1546 h 172890"/>
                <a:gd name="connsiteX1" fmla="*/ 99547 w 205625"/>
                <a:gd name="connsiteY1" fmla="*/ 16363 h 172890"/>
                <a:gd name="connsiteX2" fmla="*/ 173630 w 205625"/>
                <a:gd name="connsiteY2" fmla="*/ 75630 h 172890"/>
                <a:gd name="connsiteX3" fmla="*/ 205380 w 205625"/>
                <a:gd name="connsiteY3" fmla="*/ 115846 h 172890"/>
                <a:gd name="connsiteX4" fmla="*/ 158814 w 205625"/>
                <a:gd name="connsiteY4" fmla="*/ 170880 h 172890"/>
                <a:gd name="connsiteX5" fmla="*/ 150347 w 205625"/>
                <a:gd name="connsiteY5" fmla="*/ 153946 h 172890"/>
                <a:gd name="connsiteX6" fmla="*/ 118597 w 205625"/>
                <a:gd name="connsiteY6" fmla="*/ 88330 h 172890"/>
                <a:gd name="connsiteX7" fmla="*/ 84730 w 205625"/>
                <a:gd name="connsiteY7" fmla="*/ 45996 h 172890"/>
                <a:gd name="connsiteX8" fmla="*/ 64 w 205625"/>
                <a:gd name="connsiteY8" fmla="*/ 1546 h 17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625" h="172890">
                  <a:moveTo>
                    <a:pt x="64" y="1546"/>
                  </a:moveTo>
                  <a:cubicBezTo>
                    <a:pt x="2534" y="-3393"/>
                    <a:pt x="70619" y="4016"/>
                    <a:pt x="99547" y="16363"/>
                  </a:cubicBezTo>
                  <a:cubicBezTo>
                    <a:pt x="128475" y="28710"/>
                    <a:pt x="155991" y="59050"/>
                    <a:pt x="173630" y="75630"/>
                  </a:cubicBezTo>
                  <a:cubicBezTo>
                    <a:pt x="191269" y="92211"/>
                    <a:pt x="207849" y="99971"/>
                    <a:pt x="205380" y="115846"/>
                  </a:cubicBezTo>
                  <a:cubicBezTo>
                    <a:pt x="202911" y="131721"/>
                    <a:pt x="167986" y="164530"/>
                    <a:pt x="158814" y="170880"/>
                  </a:cubicBezTo>
                  <a:cubicBezTo>
                    <a:pt x="149642" y="177230"/>
                    <a:pt x="157050" y="167704"/>
                    <a:pt x="150347" y="153946"/>
                  </a:cubicBezTo>
                  <a:cubicBezTo>
                    <a:pt x="143644" y="140188"/>
                    <a:pt x="129533" y="106322"/>
                    <a:pt x="118597" y="88330"/>
                  </a:cubicBezTo>
                  <a:cubicBezTo>
                    <a:pt x="107661" y="70338"/>
                    <a:pt x="102369" y="60107"/>
                    <a:pt x="84730" y="45996"/>
                  </a:cubicBezTo>
                  <a:cubicBezTo>
                    <a:pt x="67091" y="31885"/>
                    <a:pt x="-2406" y="6485"/>
                    <a:pt x="64" y="1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C4E402C3-E2E0-4F99-8064-64B9480C7210}"/>
                </a:ext>
              </a:extLst>
            </p:cNvPr>
            <p:cNvSpPr/>
            <p:nvPr/>
          </p:nvSpPr>
          <p:spPr>
            <a:xfrm>
              <a:off x="5451306" y="2978266"/>
              <a:ext cx="205625" cy="172890"/>
            </a:xfrm>
            <a:custGeom>
              <a:avLst/>
              <a:gdLst>
                <a:gd name="connsiteX0" fmla="*/ 64 w 205625"/>
                <a:gd name="connsiteY0" fmla="*/ 1546 h 172890"/>
                <a:gd name="connsiteX1" fmla="*/ 99547 w 205625"/>
                <a:gd name="connsiteY1" fmla="*/ 16363 h 172890"/>
                <a:gd name="connsiteX2" fmla="*/ 173630 w 205625"/>
                <a:gd name="connsiteY2" fmla="*/ 75630 h 172890"/>
                <a:gd name="connsiteX3" fmla="*/ 205380 w 205625"/>
                <a:gd name="connsiteY3" fmla="*/ 115846 h 172890"/>
                <a:gd name="connsiteX4" fmla="*/ 158814 w 205625"/>
                <a:gd name="connsiteY4" fmla="*/ 170880 h 172890"/>
                <a:gd name="connsiteX5" fmla="*/ 150347 w 205625"/>
                <a:gd name="connsiteY5" fmla="*/ 153946 h 172890"/>
                <a:gd name="connsiteX6" fmla="*/ 118597 w 205625"/>
                <a:gd name="connsiteY6" fmla="*/ 88330 h 172890"/>
                <a:gd name="connsiteX7" fmla="*/ 84730 w 205625"/>
                <a:gd name="connsiteY7" fmla="*/ 45996 h 172890"/>
                <a:gd name="connsiteX8" fmla="*/ 64 w 205625"/>
                <a:gd name="connsiteY8" fmla="*/ 1546 h 17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625" h="172890">
                  <a:moveTo>
                    <a:pt x="64" y="1546"/>
                  </a:moveTo>
                  <a:cubicBezTo>
                    <a:pt x="2534" y="-3393"/>
                    <a:pt x="70619" y="4016"/>
                    <a:pt x="99547" y="16363"/>
                  </a:cubicBezTo>
                  <a:cubicBezTo>
                    <a:pt x="128475" y="28710"/>
                    <a:pt x="155991" y="59050"/>
                    <a:pt x="173630" y="75630"/>
                  </a:cubicBezTo>
                  <a:cubicBezTo>
                    <a:pt x="191269" y="92211"/>
                    <a:pt x="207849" y="99971"/>
                    <a:pt x="205380" y="115846"/>
                  </a:cubicBezTo>
                  <a:cubicBezTo>
                    <a:pt x="202911" y="131721"/>
                    <a:pt x="167986" y="164530"/>
                    <a:pt x="158814" y="170880"/>
                  </a:cubicBezTo>
                  <a:cubicBezTo>
                    <a:pt x="149642" y="177230"/>
                    <a:pt x="157050" y="167704"/>
                    <a:pt x="150347" y="153946"/>
                  </a:cubicBezTo>
                  <a:cubicBezTo>
                    <a:pt x="143644" y="140188"/>
                    <a:pt x="129533" y="106322"/>
                    <a:pt x="118597" y="88330"/>
                  </a:cubicBezTo>
                  <a:cubicBezTo>
                    <a:pt x="107661" y="70338"/>
                    <a:pt x="102369" y="60107"/>
                    <a:pt x="84730" y="45996"/>
                  </a:cubicBezTo>
                  <a:cubicBezTo>
                    <a:pt x="67091" y="31885"/>
                    <a:pt x="-2406" y="6485"/>
                    <a:pt x="64" y="1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2" name="フリーフォーム: 図形 341">
            <a:extLst>
              <a:ext uri="{FF2B5EF4-FFF2-40B4-BE49-F238E27FC236}">
                <a16:creationId xmlns:a16="http://schemas.microsoft.com/office/drawing/2014/main" id="{5A549954-0465-4864-8082-B212E8989C37}"/>
              </a:ext>
            </a:extLst>
          </p:cNvPr>
          <p:cNvSpPr/>
          <p:nvPr/>
        </p:nvSpPr>
        <p:spPr>
          <a:xfrm rot="20948475">
            <a:off x="1700648" y="5361136"/>
            <a:ext cx="237605" cy="927699"/>
          </a:xfrm>
          <a:custGeom>
            <a:avLst/>
            <a:gdLst>
              <a:gd name="connsiteX0" fmla="*/ 97732 w 237605"/>
              <a:gd name="connsiteY0" fmla="*/ 1185 h 927699"/>
              <a:gd name="connsiteX1" fmla="*/ 15182 w 237605"/>
              <a:gd name="connsiteY1" fmla="*/ 26585 h 927699"/>
              <a:gd name="connsiteX2" fmla="*/ 61748 w 237605"/>
              <a:gd name="connsiteY2" fmla="*/ 94318 h 927699"/>
              <a:gd name="connsiteX3" fmla="*/ 99848 w 237605"/>
              <a:gd name="connsiteY3" fmla="*/ 240368 h 927699"/>
              <a:gd name="connsiteX4" fmla="*/ 51165 w 237605"/>
              <a:gd name="connsiteY4" fmla="*/ 490135 h 927699"/>
              <a:gd name="connsiteX5" fmla="*/ 365 w 237605"/>
              <a:gd name="connsiteY5" fmla="*/ 617135 h 927699"/>
              <a:gd name="connsiteX6" fmla="*/ 38465 w 237605"/>
              <a:gd name="connsiteY6" fmla="*/ 843618 h 927699"/>
              <a:gd name="connsiteX7" fmla="*/ 203565 w 237605"/>
              <a:gd name="connsiteY7" fmla="*/ 926168 h 927699"/>
              <a:gd name="connsiteX8" fmla="*/ 129482 w 237605"/>
              <a:gd name="connsiteY8" fmla="*/ 883835 h 927699"/>
              <a:gd name="connsiteX9" fmla="*/ 125248 w 237605"/>
              <a:gd name="connsiteY9" fmla="*/ 725085 h 927699"/>
              <a:gd name="connsiteX10" fmla="*/ 220498 w 237605"/>
              <a:gd name="connsiteY10" fmla="*/ 420285 h 927699"/>
              <a:gd name="connsiteX11" fmla="*/ 235315 w 237605"/>
              <a:gd name="connsiteY11" fmla="*/ 157818 h 927699"/>
              <a:gd name="connsiteX12" fmla="*/ 192982 w 237605"/>
              <a:gd name="connsiteY12" fmla="*/ 85852 h 927699"/>
              <a:gd name="connsiteX13" fmla="*/ 114665 w 237605"/>
              <a:gd name="connsiteY13" fmla="*/ 60452 h 927699"/>
              <a:gd name="connsiteX14" fmla="*/ 97732 w 237605"/>
              <a:gd name="connsiteY14" fmla="*/ 1185 h 92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7605" h="927699">
                <a:moveTo>
                  <a:pt x="97732" y="1185"/>
                </a:moveTo>
                <a:cubicBezTo>
                  <a:pt x="81151" y="-4460"/>
                  <a:pt x="21179" y="11063"/>
                  <a:pt x="15182" y="26585"/>
                </a:cubicBezTo>
                <a:cubicBezTo>
                  <a:pt x="9185" y="42107"/>
                  <a:pt x="47637" y="58688"/>
                  <a:pt x="61748" y="94318"/>
                </a:cubicBezTo>
                <a:cubicBezTo>
                  <a:pt x="75859" y="129949"/>
                  <a:pt x="101612" y="174399"/>
                  <a:pt x="99848" y="240368"/>
                </a:cubicBezTo>
                <a:cubicBezTo>
                  <a:pt x="98084" y="306337"/>
                  <a:pt x="67745" y="427341"/>
                  <a:pt x="51165" y="490135"/>
                </a:cubicBezTo>
                <a:cubicBezTo>
                  <a:pt x="34585" y="552929"/>
                  <a:pt x="2482" y="558221"/>
                  <a:pt x="365" y="617135"/>
                </a:cubicBezTo>
                <a:cubicBezTo>
                  <a:pt x="-1752" y="676049"/>
                  <a:pt x="4598" y="792113"/>
                  <a:pt x="38465" y="843618"/>
                </a:cubicBezTo>
                <a:cubicBezTo>
                  <a:pt x="72332" y="895123"/>
                  <a:pt x="188396" y="919465"/>
                  <a:pt x="203565" y="926168"/>
                </a:cubicBezTo>
                <a:cubicBezTo>
                  <a:pt x="218734" y="932871"/>
                  <a:pt x="142535" y="917349"/>
                  <a:pt x="129482" y="883835"/>
                </a:cubicBezTo>
                <a:cubicBezTo>
                  <a:pt x="116429" y="850321"/>
                  <a:pt x="110079" y="802343"/>
                  <a:pt x="125248" y="725085"/>
                </a:cubicBezTo>
                <a:cubicBezTo>
                  <a:pt x="140417" y="647827"/>
                  <a:pt x="202154" y="514829"/>
                  <a:pt x="220498" y="420285"/>
                </a:cubicBezTo>
                <a:cubicBezTo>
                  <a:pt x="238842" y="325741"/>
                  <a:pt x="239901" y="213557"/>
                  <a:pt x="235315" y="157818"/>
                </a:cubicBezTo>
                <a:cubicBezTo>
                  <a:pt x="230729" y="102079"/>
                  <a:pt x="213090" y="102080"/>
                  <a:pt x="192982" y="85852"/>
                </a:cubicBezTo>
                <a:cubicBezTo>
                  <a:pt x="172874" y="69624"/>
                  <a:pt x="134421" y="67860"/>
                  <a:pt x="114665" y="60452"/>
                </a:cubicBezTo>
                <a:cubicBezTo>
                  <a:pt x="94909" y="53044"/>
                  <a:pt x="114313" y="6830"/>
                  <a:pt x="97732" y="11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3" name="グループ化 342">
            <a:extLst>
              <a:ext uri="{FF2B5EF4-FFF2-40B4-BE49-F238E27FC236}">
                <a16:creationId xmlns:a16="http://schemas.microsoft.com/office/drawing/2014/main" id="{0D0A5499-54A9-4862-A163-872069EF633E}"/>
              </a:ext>
            </a:extLst>
          </p:cNvPr>
          <p:cNvGrpSpPr/>
          <p:nvPr/>
        </p:nvGrpSpPr>
        <p:grpSpPr>
          <a:xfrm rot="20782889">
            <a:off x="1533105" y="6318533"/>
            <a:ext cx="615728" cy="915948"/>
            <a:chOff x="4810752" y="5255343"/>
            <a:chExt cx="615728" cy="915948"/>
          </a:xfrm>
        </p:grpSpPr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24B2F72D-F86B-419D-BB54-77B500806EA4}"/>
                </a:ext>
              </a:extLst>
            </p:cNvPr>
            <p:cNvSpPr/>
            <p:nvPr/>
          </p:nvSpPr>
          <p:spPr>
            <a:xfrm>
              <a:off x="4810752" y="5314787"/>
              <a:ext cx="204022" cy="568722"/>
            </a:xfrm>
            <a:custGeom>
              <a:avLst/>
              <a:gdLst>
                <a:gd name="connsiteX0" fmla="*/ 431 w 204022"/>
                <a:gd name="connsiteY0" fmla="*/ 14980 h 568722"/>
                <a:gd name="connsiteX1" fmla="*/ 78748 w 204022"/>
                <a:gd name="connsiteY1" fmla="*/ 201246 h 568722"/>
                <a:gd name="connsiteX2" fmla="*/ 70281 w 204022"/>
                <a:gd name="connsiteY2" fmla="*/ 476413 h 568722"/>
                <a:gd name="connsiteX3" fmla="*/ 138015 w 204022"/>
                <a:gd name="connsiteY3" fmla="*/ 552613 h 568722"/>
                <a:gd name="connsiteX4" fmla="*/ 199398 w 204022"/>
                <a:gd name="connsiteY4" fmla="*/ 546263 h 568722"/>
                <a:gd name="connsiteX5" fmla="*/ 188815 w 204022"/>
                <a:gd name="connsiteY5" fmla="*/ 319780 h 568722"/>
                <a:gd name="connsiteX6" fmla="*/ 203631 w 204022"/>
                <a:gd name="connsiteY6" fmla="*/ 131396 h 568722"/>
                <a:gd name="connsiteX7" fmla="*/ 197281 w 204022"/>
                <a:gd name="connsiteY7" fmla="*/ 89063 h 568722"/>
                <a:gd name="connsiteX8" fmla="*/ 171881 w 204022"/>
                <a:gd name="connsiteY8" fmla="*/ 82713 h 568722"/>
                <a:gd name="connsiteX9" fmla="*/ 118965 w 204022"/>
                <a:gd name="connsiteY9" fmla="*/ 19213 h 568722"/>
                <a:gd name="connsiteX10" fmla="*/ 431 w 204022"/>
                <a:gd name="connsiteY10" fmla="*/ 14980 h 56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022" h="568722">
                  <a:moveTo>
                    <a:pt x="431" y="14980"/>
                  </a:moveTo>
                  <a:cubicBezTo>
                    <a:pt x="-6272" y="45319"/>
                    <a:pt x="67106" y="124341"/>
                    <a:pt x="78748" y="201246"/>
                  </a:cubicBezTo>
                  <a:cubicBezTo>
                    <a:pt x="90390" y="278151"/>
                    <a:pt x="60403" y="417852"/>
                    <a:pt x="70281" y="476413"/>
                  </a:cubicBezTo>
                  <a:cubicBezTo>
                    <a:pt x="80159" y="534974"/>
                    <a:pt x="116495" y="540971"/>
                    <a:pt x="138015" y="552613"/>
                  </a:cubicBezTo>
                  <a:cubicBezTo>
                    <a:pt x="159535" y="564255"/>
                    <a:pt x="190931" y="585069"/>
                    <a:pt x="199398" y="546263"/>
                  </a:cubicBezTo>
                  <a:cubicBezTo>
                    <a:pt x="207865" y="507458"/>
                    <a:pt x="188110" y="388924"/>
                    <a:pt x="188815" y="319780"/>
                  </a:cubicBezTo>
                  <a:cubicBezTo>
                    <a:pt x="189520" y="250636"/>
                    <a:pt x="202220" y="169849"/>
                    <a:pt x="203631" y="131396"/>
                  </a:cubicBezTo>
                  <a:cubicBezTo>
                    <a:pt x="205042" y="92943"/>
                    <a:pt x="202573" y="97177"/>
                    <a:pt x="197281" y="89063"/>
                  </a:cubicBezTo>
                  <a:cubicBezTo>
                    <a:pt x="191989" y="80949"/>
                    <a:pt x="184934" y="94355"/>
                    <a:pt x="171881" y="82713"/>
                  </a:cubicBezTo>
                  <a:cubicBezTo>
                    <a:pt x="158828" y="71071"/>
                    <a:pt x="140837" y="30502"/>
                    <a:pt x="118965" y="19213"/>
                  </a:cubicBezTo>
                  <a:cubicBezTo>
                    <a:pt x="97093" y="7924"/>
                    <a:pt x="7134" y="-15359"/>
                    <a:pt x="431" y="149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9E328396-52F2-4189-BCFD-6C055E83D760}"/>
                </a:ext>
              </a:extLst>
            </p:cNvPr>
            <p:cNvSpPr/>
            <p:nvPr/>
          </p:nvSpPr>
          <p:spPr>
            <a:xfrm>
              <a:off x="4831978" y="5255343"/>
              <a:ext cx="594502" cy="915948"/>
            </a:xfrm>
            <a:custGeom>
              <a:avLst/>
              <a:gdLst>
                <a:gd name="connsiteX0" fmla="*/ 370789 w 594502"/>
                <a:gd name="connsiteY0" fmla="*/ 13040 h 915948"/>
                <a:gd name="connsiteX1" fmla="*/ 434289 w 594502"/>
                <a:gd name="connsiteY1" fmla="*/ 137924 h 915948"/>
                <a:gd name="connsiteX2" fmla="*/ 413122 w 594502"/>
                <a:gd name="connsiteY2" fmla="*/ 563374 h 915948"/>
                <a:gd name="connsiteX3" fmla="*/ 288239 w 594502"/>
                <a:gd name="connsiteY3" fmla="*/ 838540 h 915948"/>
                <a:gd name="connsiteX4" fmla="*/ 372 w 594502"/>
                <a:gd name="connsiteY4" fmla="*/ 910507 h 915948"/>
                <a:gd name="connsiteX5" fmla="*/ 224739 w 594502"/>
                <a:gd name="connsiteY5" fmla="*/ 893574 h 915948"/>
                <a:gd name="connsiteX6" fmla="*/ 99855 w 594502"/>
                <a:gd name="connsiteY6" fmla="*/ 906274 h 915948"/>
                <a:gd name="connsiteX7" fmla="*/ 442755 w 594502"/>
                <a:gd name="connsiteY7" fmla="*/ 726357 h 915948"/>
                <a:gd name="connsiteX8" fmla="*/ 580339 w 594502"/>
                <a:gd name="connsiteY8" fmla="*/ 307257 h 915948"/>
                <a:gd name="connsiteX9" fmla="*/ 584572 w 594502"/>
                <a:gd name="connsiteY9" fmla="*/ 120990 h 915948"/>
                <a:gd name="connsiteX10" fmla="*/ 531655 w 594502"/>
                <a:gd name="connsiteY10" fmla="*/ 44790 h 915948"/>
                <a:gd name="connsiteX11" fmla="*/ 470272 w 594502"/>
                <a:gd name="connsiteY11" fmla="*/ 340 h 915948"/>
                <a:gd name="connsiteX12" fmla="*/ 438522 w 594502"/>
                <a:gd name="connsiteY12" fmla="*/ 23624 h 915948"/>
                <a:gd name="connsiteX13" fmla="*/ 370789 w 594502"/>
                <a:gd name="connsiteY13" fmla="*/ 13040 h 91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4502" h="915948">
                  <a:moveTo>
                    <a:pt x="370789" y="13040"/>
                  </a:moveTo>
                  <a:cubicBezTo>
                    <a:pt x="370083" y="32090"/>
                    <a:pt x="427234" y="46202"/>
                    <a:pt x="434289" y="137924"/>
                  </a:cubicBezTo>
                  <a:cubicBezTo>
                    <a:pt x="441344" y="229646"/>
                    <a:pt x="437464" y="446605"/>
                    <a:pt x="413122" y="563374"/>
                  </a:cubicBezTo>
                  <a:cubicBezTo>
                    <a:pt x="388780" y="680143"/>
                    <a:pt x="357031" y="780685"/>
                    <a:pt x="288239" y="838540"/>
                  </a:cubicBezTo>
                  <a:cubicBezTo>
                    <a:pt x="219447" y="896395"/>
                    <a:pt x="10955" y="901335"/>
                    <a:pt x="372" y="910507"/>
                  </a:cubicBezTo>
                  <a:cubicBezTo>
                    <a:pt x="-10211" y="919679"/>
                    <a:pt x="208159" y="894279"/>
                    <a:pt x="224739" y="893574"/>
                  </a:cubicBezTo>
                  <a:cubicBezTo>
                    <a:pt x="241319" y="892869"/>
                    <a:pt x="63519" y="934143"/>
                    <a:pt x="99855" y="906274"/>
                  </a:cubicBezTo>
                  <a:cubicBezTo>
                    <a:pt x="136191" y="878405"/>
                    <a:pt x="362674" y="826193"/>
                    <a:pt x="442755" y="726357"/>
                  </a:cubicBezTo>
                  <a:cubicBezTo>
                    <a:pt x="522836" y="626521"/>
                    <a:pt x="556703" y="408152"/>
                    <a:pt x="580339" y="307257"/>
                  </a:cubicBezTo>
                  <a:cubicBezTo>
                    <a:pt x="603975" y="206363"/>
                    <a:pt x="592686" y="164734"/>
                    <a:pt x="584572" y="120990"/>
                  </a:cubicBezTo>
                  <a:cubicBezTo>
                    <a:pt x="576458" y="77246"/>
                    <a:pt x="550705" y="64898"/>
                    <a:pt x="531655" y="44790"/>
                  </a:cubicBezTo>
                  <a:cubicBezTo>
                    <a:pt x="512605" y="24682"/>
                    <a:pt x="485794" y="3868"/>
                    <a:pt x="470272" y="340"/>
                  </a:cubicBezTo>
                  <a:cubicBezTo>
                    <a:pt x="454750" y="-3188"/>
                    <a:pt x="452633" y="21860"/>
                    <a:pt x="438522" y="23624"/>
                  </a:cubicBezTo>
                  <a:cubicBezTo>
                    <a:pt x="424411" y="25388"/>
                    <a:pt x="371495" y="-6010"/>
                    <a:pt x="370789" y="130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6" name="グループ化 345">
            <a:extLst>
              <a:ext uri="{FF2B5EF4-FFF2-40B4-BE49-F238E27FC236}">
                <a16:creationId xmlns:a16="http://schemas.microsoft.com/office/drawing/2014/main" id="{9653B885-D906-4807-8EA1-2E2AD0C5B819}"/>
              </a:ext>
            </a:extLst>
          </p:cNvPr>
          <p:cNvGrpSpPr/>
          <p:nvPr/>
        </p:nvGrpSpPr>
        <p:grpSpPr>
          <a:xfrm rot="20000277">
            <a:off x="1363817" y="7209669"/>
            <a:ext cx="966890" cy="780691"/>
            <a:chOff x="4681560" y="6500950"/>
            <a:chExt cx="966890" cy="780691"/>
          </a:xfrm>
        </p:grpSpPr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4EF44FE5-E876-4F96-AD54-41DFCBA36D1E}"/>
                </a:ext>
              </a:extLst>
            </p:cNvPr>
            <p:cNvSpPr/>
            <p:nvPr/>
          </p:nvSpPr>
          <p:spPr>
            <a:xfrm>
              <a:off x="4713803" y="6500950"/>
              <a:ext cx="402339" cy="249857"/>
            </a:xfrm>
            <a:custGeom>
              <a:avLst/>
              <a:gdLst>
                <a:gd name="connsiteX0" fmla="*/ 14 w 402339"/>
                <a:gd name="connsiteY0" fmla="*/ 12033 h 249857"/>
                <a:gd name="connsiteX1" fmla="*/ 154530 w 402339"/>
                <a:gd name="connsiteY1" fmla="*/ 71300 h 249857"/>
                <a:gd name="connsiteX2" fmla="*/ 254014 w 402339"/>
                <a:gd name="connsiteY2" fmla="*/ 236400 h 249857"/>
                <a:gd name="connsiteX3" fmla="*/ 376780 w 402339"/>
                <a:gd name="connsiteY3" fmla="*/ 225817 h 249857"/>
                <a:gd name="connsiteX4" fmla="*/ 393714 w 402339"/>
                <a:gd name="connsiteY4" fmla="*/ 111517 h 249857"/>
                <a:gd name="connsiteX5" fmla="*/ 270947 w 402339"/>
                <a:gd name="connsiteY5" fmla="*/ 58600 h 249857"/>
                <a:gd name="connsiteX6" fmla="*/ 146064 w 402339"/>
                <a:gd name="connsiteY6" fmla="*/ 5683 h 249857"/>
                <a:gd name="connsiteX7" fmla="*/ 14 w 402339"/>
                <a:gd name="connsiteY7" fmla="*/ 12033 h 24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339" h="249857">
                  <a:moveTo>
                    <a:pt x="14" y="12033"/>
                  </a:moveTo>
                  <a:cubicBezTo>
                    <a:pt x="1425" y="22969"/>
                    <a:pt x="112197" y="33906"/>
                    <a:pt x="154530" y="71300"/>
                  </a:cubicBezTo>
                  <a:cubicBezTo>
                    <a:pt x="196863" y="108694"/>
                    <a:pt x="216972" y="210647"/>
                    <a:pt x="254014" y="236400"/>
                  </a:cubicBezTo>
                  <a:cubicBezTo>
                    <a:pt x="291056" y="262153"/>
                    <a:pt x="353497" y="246631"/>
                    <a:pt x="376780" y="225817"/>
                  </a:cubicBezTo>
                  <a:cubicBezTo>
                    <a:pt x="400063" y="205003"/>
                    <a:pt x="411353" y="139386"/>
                    <a:pt x="393714" y="111517"/>
                  </a:cubicBezTo>
                  <a:cubicBezTo>
                    <a:pt x="376075" y="83648"/>
                    <a:pt x="270947" y="58600"/>
                    <a:pt x="270947" y="58600"/>
                  </a:cubicBezTo>
                  <a:cubicBezTo>
                    <a:pt x="229672" y="40961"/>
                    <a:pt x="188397" y="16619"/>
                    <a:pt x="146064" y="5683"/>
                  </a:cubicBezTo>
                  <a:cubicBezTo>
                    <a:pt x="103731" y="-5253"/>
                    <a:pt x="-1397" y="1097"/>
                    <a:pt x="14" y="120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8D0F15EB-CBCF-4A6E-9C98-5BD50FC5251A}"/>
                </a:ext>
              </a:extLst>
            </p:cNvPr>
            <p:cNvSpPr/>
            <p:nvPr/>
          </p:nvSpPr>
          <p:spPr>
            <a:xfrm>
              <a:off x="4681560" y="6524429"/>
              <a:ext cx="966890" cy="757212"/>
            </a:xfrm>
            <a:custGeom>
              <a:avLst/>
              <a:gdLst>
                <a:gd name="connsiteX0" fmla="*/ 80940 w 966890"/>
                <a:gd name="connsiteY0" fmla="*/ 532538 h 757212"/>
                <a:gd name="connsiteX1" fmla="*/ 121157 w 966890"/>
                <a:gd name="connsiteY1" fmla="*/ 676471 h 757212"/>
                <a:gd name="connsiteX2" fmla="*/ 106340 w 966890"/>
                <a:gd name="connsiteY2" fmla="*/ 756904 h 757212"/>
                <a:gd name="connsiteX3" fmla="*/ 6857 w 966890"/>
                <a:gd name="connsiteY3" fmla="*/ 703988 h 757212"/>
                <a:gd name="connsiteX4" fmla="*/ 322240 w 966890"/>
                <a:gd name="connsiteY4" fmla="*/ 699754 h 757212"/>
                <a:gd name="connsiteX5" fmla="*/ 923373 w 966890"/>
                <a:gd name="connsiteY5" fmla="*/ 47821 h 757212"/>
                <a:gd name="connsiteX6" fmla="*/ 914907 w 966890"/>
                <a:gd name="connsiteY6" fmla="*/ 56288 h 757212"/>
                <a:gd name="connsiteX7" fmla="*/ 874690 w 966890"/>
                <a:gd name="connsiteY7" fmla="*/ 111321 h 757212"/>
                <a:gd name="connsiteX8" fmla="*/ 682073 w 966890"/>
                <a:gd name="connsiteY8" fmla="*/ 253138 h 757212"/>
                <a:gd name="connsiteX9" fmla="*/ 440773 w 966890"/>
                <a:gd name="connsiteY9" fmla="*/ 445754 h 757212"/>
                <a:gd name="connsiteX10" fmla="*/ 195240 w 966890"/>
                <a:gd name="connsiteY10" fmla="*/ 545238 h 757212"/>
                <a:gd name="connsiteX11" fmla="*/ 80940 w 966890"/>
                <a:gd name="connsiteY11" fmla="*/ 532538 h 7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6890" h="757212">
                  <a:moveTo>
                    <a:pt x="80940" y="532538"/>
                  </a:moveTo>
                  <a:cubicBezTo>
                    <a:pt x="68593" y="554410"/>
                    <a:pt x="116924" y="639077"/>
                    <a:pt x="121157" y="676471"/>
                  </a:cubicBezTo>
                  <a:cubicBezTo>
                    <a:pt x="125390" y="713865"/>
                    <a:pt x="125390" y="752318"/>
                    <a:pt x="106340" y="756904"/>
                  </a:cubicBezTo>
                  <a:cubicBezTo>
                    <a:pt x="87290" y="761490"/>
                    <a:pt x="-29126" y="713513"/>
                    <a:pt x="6857" y="703988"/>
                  </a:cubicBezTo>
                  <a:cubicBezTo>
                    <a:pt x="42840" y="694463"/>
                    <a:pt x="169487" y="809115"/>
                    <a:pt x="322240" y="699754"/>
                  </a:cubicBezTo>
                  <a:cubicBezTo>
                    <a:pt x="474993" y="590393"/>
                    <a:pt x="824595" y="155065"/>
                    <a:pt x="923373" y="47821"/>
                  </a:cubicBezTo>
                  <a:cubicBezTo>
                    <a:pt x="1022151" y="-59423"/>
                    <a:pt x="923021" y="45705"/>
                    <a:pt x="914907" y="56288"/>
                  </a:cubicBezTo>
                  <a:cubicBezTo>
                    <a:pt x="906793" y="66871"/>
                    <a:pt x="913496" y="78513"/>
                    <a:pt x="874690" y="111321"/>
                  </a:cubicBezTo>
                  <a:cubicBezTo>
                    <a:pt x="835884" y="144129"/>
                    <a:pt x="754393" y="197399"/>
                    <a:pt x="682073" y="253138"/>
                  </a:cubicBezTo>
                  <a:cubicBezTo>
                    <a:pt x="609754" y="308877"/>
                    <a:pt x="521912" y="397071"/>
                    <a:pt x="440773" y="445754"/>
                  </a:cubicBezTo>
                  <a:cubicBezTo>
                    <a:pt x="359634" y="494437"/>
                    <a:pt x="254507" y="530421"/>
                    <a:pt x="195240" y="545238"/>
                  </a:cubicBezTo>
                  <a:cubicBezTo>
                    <a:pt x="135973" y="560055"/>
                    <a:pt x="93287" y="510666"/>
                    <a:pt x="80940" y="532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B5397391-2F4B-4631-992E-9E58B6D304CD}"/>
              </a:ext>
            </a:extLst>
          </p:cNvPr>
          <p:cNvSpPr txBox="1"/>
          <p:nvPr/>
        </p:nvSpPr>
        <p:spPr>
          <a:xfrm>
            <a:off x="8461578" y="9481643"/>
            <a:ext cx="738664" cy="30931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原哲夫さんのうる星やつらを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透写しました。</a:t>
            </a:r>
          </a:p>
        </p:txBody>
      </p:sp>
      <p:pic>
        <p:nvPicPr>
          <p:cNvPr id="349" name="Picture 2">
            <a:extLst>
              <a:ext uri="{FF2B5EF4-FFF2-40B4-BE49-F238E27FC236}">
                <a16:creationId xmlns:a16="http://schemas.microsoft.com/office/drawing/2014/main" id="{08ABF22D-2D7B-4376-B587-C7CA8F5AF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6026793" y="9863887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0" name="グループ化 349">
            <a:extLst>
              <a:ext uri="{FF2B5EF4-FFF2-40B4-BE49-F238E27FC236}">
                <a16:creationId xmlns:a16="http://schemas.microsoft.com/office/drawing/2014/main" id="{031B99FE-F683-4E2E-BD43-5FF4F1DC4BEC}"/>
              </a:ext>
            </a:extLst>
          </p:cNvPr>
          <p:cNvGrpSpPr/>
          <p:nvPr/>
        </p:nvGrpSpPr>
        <p:grpSpPr>
          <a:xfrm rot="1800000">
            <a:off x="6496057" y="10354836"/>
            <a:ext cx="1649158" cy="1598207"/>
            <a:chOff x="6622107" y="1348091"/>
            <a:chExt cx="1649158" cy="1598207"/>
          </a:xfrm>
        </p:grpSpPr>
        <p:sp>
          <p:nvSpPr>
            <p:cNvPr id="351" name="楕円 350">
              <a:extLst>
                <a:ext uri="{FF2B5EF4-FFF2-40B4-BE49-F238E27FC236}">
                  <a16:creationId xmlns:a16="http://schemas.microsoft.com/office/drawing/2014/main" id="{02D68937-8CC1-40C5-8434-DE8822C5A74F}"/>
                </a:ext>
              </a:extLst>
            </p:cNvPr>
            <p:cNvSpPr/>
            <p:nvPr/>
          </p:nvSpPr>
          <p:spPr>
            <a:xfrm>
              <a:off x="6663857" y="1348091"/>
              <a:ext cx="1602543" cy="1598207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rgbClr val="D942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52" name="グループ化 351">
              <a:extLst>
                <a:ext uri="{FF2B5EF4-FFF2-40B4-BE49-F238E27FC236}">
                  <a16:creationId xmlns:a16="http://schemas.microsoft.com/office/drawing/2014/main" id="{DCF67835-0434-4612-9AA8-AA600ABEAB6F}"/>
                </a:ext>
              </a:extLst>
            </p:cNvPr>
            <p:cNvGrpSpPr/>
            <p:nvPr/>
          </p:nvGrpSpPr>
          <p:grpSpPr>
            <a:xfrm>
              <a:off x="6891073" y="1520222"/>
              <a:ext cx="1086876" cy="571692"/>
              <a:chOff x="4928726" y="1626877"/>
              <a:chExt cx="1086876" cy="1020016"/>
            </a:xfrm>
            <a:solidFill>
              <a:srgbClr val="D94236"/>
            </a:solidFill>
          </p:grpSpPr>
          <p:sp>
            <p:nvSpPr>
              <p:cNvPr id="377" name="フリーフォーム: 図形 376">
                <a:extLst>
                  <a:ext uri="{FF2B5EF4-FFF2-40B4-BE49-F238E27FC236}">
                    <a16:creationId xmlns:a16="http://schemas.microsoft.com/office/drawing/2014/main" id="{6F749072-7406-47B7-B25C-431AC7C6348A}"/>
                  </a:ext>
                </a:extLst>
              </p:cNvPr>
              <p:cNvSpPr/>
              <p:nvPr/>
            </p:nvSpPr>
            <p:spPr>
              <a:xfrm>
                <a:off x="5020527" y="1870043"/>
                <a:ext cx="964510" cy="183206"/>
              </a:xfrm>
              <a:custGeom>
                <a:avLst/>
                <a:gdLst>
                  <a:gd name="connsiteX0" fmla="*/ 4440 w 964510"/>
                  <a:gd name="connsiteY0" fmla="*/ 73057 h 183206"/>
                  <a:gd name="connsiteX1" fmla="*/ 89106 w 964510"/>
                  <a:gd name="connsiteY1" fmla="*/ 149257 h 183206"/>
                  <a:gd name="connsiteX2" fmla="*/ 118740 w 964510"/>
                  <a:gd name="connsiteY2" fmla="*/ 183124 h 183206"/>
                  <a:gd name="connsiteX3" fmla="*/ 245740 w 964510"/>
                  <a:gd name="connsiteY3" fmla="*/ 140790 h 183206"/>
                  <a:gd name="connsiteX4" fmla="*/ 436240 w 964510"/>
                  <a:gd name="connsiteY4" fmla="*/ 136557 h 183206"/>
                  <a:gd name="connsiteX5" fmla="*/ 745273 w 964510"/>
                  <a:gd name="connsiteY5" fmla="*/ 106924 h 183206"/>
                  <a:gd name="connsiteX6" fmla="*/ 948473 w 964510"/>
                  <a:gd name="connsiteY6" fmla="*/ 132324 h 183206"/>
                  <a:gd name="connsiteX7" fmla="*/ 948473 w 964510"/>
                  <a:gd name="connsiteY7" fmla="*/ 119624 h 183206"/>
                  <a:gd name="connsiteX8" fmla="*/ 923073 w 964510"/>
                  <a:gd name="connsiteY8" fmla="*/ 9557 h 183206"/>
                  <a:gd name="connsiteX9" fmla="*/ 829940 w 964510"/>
                  <a:gd name="connsiteY9" fmla="*/ 9557 h 183206"/>
                  <a:gd name="connsiteX10" fmla="*/ 368506 w 964510"/>
                  <a:gd name="connsiteY10" fmla="*/ 43424 h 183206"/>
                  <a:gd name="connsiteX11" fmla="*/ 241506 w 964510"/>
                  <a:gd name="connsiteY11" fmla="*/ 68824 h 183206"/>
                  <a:gd name="connsiteX12" fmla="*/ 4440 w 964510"/>
                  <a:gd name="connsiteY12" fmla="*/ 73057 h 183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64510" h="183206">
                    <a:moveTo>
                      <a:pt x="4440" y="73057"/>
                    </a:moveTo>
                    <a:cubicBezTo>
                      <a:pt x="-20960" y="86462"/>
                      <a:pt x="70056" y="130913"/>
                      <a:pt x="89106" y="149257"/>
                    </a:cubicBezTo>
                    <a:cubicBezTo>
                      <a:pt x="108156" y="167601"/>
                      <a:pt x="92635" y="184535"/>
                      <a:pt x="118740" y="183124"/>
                    </a:cubicBezTo>
                    <a:cubicBezTo>
                      <a:pt x="144845" y="181713"/>
                      <a:pt x="192824" y="148551"/>
                      <a:pt x="245740" y="140790"/>
                    </a:cubicBezTo>
                    <a:cubicBezTo>
                      <a:pt x="298656" y="133029"/>
                      <a:pt x="352985" y="142201"/>
                      <a:pt x="436240" y="136557"/>
                    </a:cubicBezTo>
                    <a:cubicBezTo>
                      <a:pt x="519496" y="130913"/>
                      <a:pt x="659901" y="107629"/>
                      <a:pt x="745273" y="106924"/>
                    </a:cubicBezTo>
                    <a:cubicBezTo>
                      <a:pt x="830645" y="106219"/>
                      <a:pt x="948473" y="132324"/>
                      <a:pt x="948473" y="132324"/>
                    </a:cubicBezTo>
                    <a:cubicBezTo>
                      <a:pt x="982340" y="134441"/>
                      <a:pt x="952706" y="140085"/>
                      <a:pt x="948473" y="119624"/>
                    </a:cubicBezTo>
                    <a:cubicBezTo>
                      <a:pt x="944240" y="99163"/>
                      <a:pt x="942828" y="27901"/>
                      <a:pt x="923073" y="9557"/>
                    </a:cubicBezTo>
                    <a:cubicBezTo>
                      <a:pt x="903318" y="-8787"/>
                      <a:pt x="922368" y="3912"/>
                      <a:pt x="829940" y="9557"/>
                    </a:cubicBezTo>
                    <a:cubicBezTo>
                      <a:pt x="737512" y="15201"/>
                      <a:pt x="466578" y="33546"/>
                      <a:pt x="368506" y="43424"/>
                    </a:cubicBezTo>
                    <a:cubicBezTo>
                      <a:pt x="270434" y="53302"/>
                      <a:pt x="296539" y="66002"/>
                      <a:pt x="241506" y="68824"/>
                    </a:cubicBezTo>
                    <a:cubicBezTo>
                      <a:pt x="186473" y="71646"/>
                      <a:pt x="29840" y="59652"/>
                      <a:pt x="4440" y="73057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8" name="フリーフォーム: 図形 377">
                <a:extLst>
                  <a:ext uri="{FF2B5EF4-FFF2-40B4-BE49-F238E27FC236}">
                    <a16:creationId xmlns:a16="http://schemas.microsoft.com/office/drawing/2014/main" id="{6F3F5DA6-993F-4B5B-84C6-1C30428DA126}"/>
                  </a:ext>
                </a:extLst>
              </p:cNvPr>
              <p:cNvSpPr/>
              <p:nvPr/>
            </p:nvSpPr>
            <p:spPr>
              <a:xfrm>
                <a:off x="4928726" y="1626877"/>
                <a:ext cx="791562" cy="1020016"/>
              </a:xfrm>
              <a:custGeom>
                <a:avLst/>
                <a:gdLst>
                  <a:gd name="connsiteX0" fmla="*/ 553441 w 791562"/>
                  <a:gd name="connsiteY0" fmla="*/ 15656 h 1020016"/>
                  <a:gd name="connsiteX1" fmla="*/ 616941 w 791562"/>
                  <a:gd name="connsiteY1" fmla="*/ 151123 h 1020016"/>
                  <a:gd name="connsiteX2" fmla="*/ 409507 w 791562"/>
                  <a:gd name="connsiteY2" fmla="*/ 604090 h 1020016"/>
                  <a:gd name="connsiteX3" fmla="*/ 11574 w 791562"/>
                  <a:gd name="connsiteY3" fmla="*/ 993556 h 1020016"/>
                  <a:gd name="connsiteX4" fmla="*/ 100474 w 791562"/>
                  <a:gd name="connsiteY4" fmla="*/ 985090 h 1020016"/>
                  <a:gd name="connsiteX5" fmla="*/ 32741 w 791562"/>
                  <a:gd name="connsiteY5" fmla="*/ 985090 h 1020016"/>
                  <a:gd name="connsiteX6" fmla="*/ 464541 w 791562"/>
                  <a:gd name="connsiteY6" fmla="*/ 739556 h 1020016"/>
                  <a:gd name="connsiteX7" fmla="*/ 790507 w 791562"/>
                  <a:gd name="connsiteY7" fmla="*/ 83390 h 1020016"/>
                  <a:gd name="connsiteX8" fmla="*/ 553441 w 791562"/>
                  <a:gd name="connsiteY8" fmla="*/ 15656 h 1020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1562" h="1020016">
                    <a:moveTo>
                      <a:pt x="553441" y="15656"/>
                    </a:moveTo>
                    <a:cubicBezTo>
                      <a:pt x="524513" y="26945"/>
                      <a:pt x="640930" y="53051"/>
                      <a:pt x="616941" y="151123"/>
                    </a:cubicBezTo>
                    <a:cubicBezTo>
                      <a:pt x="592952" y="249195"/>
                      <a:pt x="510401" y="463685"/>
                      <a:pt x="409507" y="604090"/>
                    </a:cubicBezTo>
                    <a:cubicBezTo>
                      <a:pt x="308612" y="744496"/>
                      <a:pt x="63079" y="930056"/>
                      <a:pt x="11574" y="993556"/>
                    </a:cubicBezTo>
                    <a:cubicBezTo>
                      <a:pt x="-39931" y="1057056"/>
                      <a:pt x="96946" y="986501"/>
                      <a:pt x="100474" y="985090"/>
                    </a:cubicBezTo>
                    <a:cubicBezTo>
                      <a:pt x="104002" y="983679"/>
                      <a:pt x="-27937" y="1026012"/>
                      <a:pt x="32741" y="985090"/>
                    </a:cubicBezTo>
                    <a:cubicBezTo>
                      <a:pt x="93419" y="944168"/>
                      <a:pt x="338247" y="889839"/>
                      <a:pt x="464541" y="739556"/>
                    </a:cubicBezTo>
                    <a:cubicBezTo>
                      <a:pt x="590835" y="589273"/>
                      <a:pt x="772163" y="202629"/>
                      <a:pt x="790507" y="83390"/>
                    </a:cubicBezTo>
                    <a:cubicBezTo>
                      <a:pt x="808851" y="-35849"/>
                      <a:pt x="582369" y="4367"/>
                      <a:pt x="553441" y="15656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9" name="フリーフォーム: 図形 378">
                <a:extLst>
                  <a:ext uri="{FF2B5EF4-FFF2-40B4-BE49-F238E27FC236}">
                    <a16:creationId xmlns:a16="http://schemas.microsoft.com/office/drawing/2014/main" id="{C24E0927-121C-4DCE-AB04-2B400EDBBFF7}"/>
                  </a:ext>
                </a:extLst>
              </p:cNvPr>
              <p:cNvSpPr/>
              <p:nvPr/>
            </p:nvSpPr>
            <p:spPr>
              <a:xfrm>
                <a:off x="5484389" y="1843390"/>
                <a:ext cx="531213" cy="760110"/>
              </a:xfrm>
              <a:custGeom>
                <a:avLst/>
                <a:gdLst>
                  <a:gd name="connsiteX0" fmla="*/ 408411 w 531213"/>
                  <a:gd name="connsiteY0" fmla="*/ 2343 h 760110"/>
                  <a:gd name="connsiteX1" fmla="*/ 501544 w 531213"/>
                  <a:gd name="connsiteY1" fmla="*/ 78543 h 760110"/>
                  <a:gd name="connsiteX2" fmla="*/ 531178 w 531213"/>
                  <a:gd name="connsiteY2" fmla="*/ 120877 h 760110"/>
                  <a:gd name="connsiteX3" fmla="*/ 497311 w 531213"/>
                  <a:gd name="connsiteY3" fmla="*/ 154743 h 760110"/>
                  <a:gd name="connsiteX4" fmla="*/ 442278 w 531213"/>
                  <a:gd name="connsiteY4" fmla="*/ 319843 h 760110"/>
                  <a:gd name="connsiteX5" fmla="*/ 340678 w 531213"/>
                  <a:gd name="connsiteY5" fmla="*/ 616177 h 760110"/>
                  <a:gd name="connsiteX6" fmla="*/ 306811 w 531213"/>
                  <a:gd name="connsiteY6" fmla="*/ 709310 h 760110"/>
                  <a:gd name="connsiteX7" fmla="*/ 251778 w 531213"/>
                  <a:gd name="connsiteY7" fmla="*/ 747410 h 760110"/>
                  <a:gd name="connsiteX8" fmla="*/ 120544 w 531213"/>
                  <a:gd name="connsiteY8" fmla="*/ 760110 h 760110"/>
                  <a:gd name="connsiteX9" fmla="*/ 120544 w 531213"/>
                  <a:gd name="connsiteY9" fmla="*/ 743177 h 760110"/>
                  <a:gd name="connsiteX10" fmla="*/ 120544 w 531213"/>
                  <a:gd name="connsiteY10" fmla="*/ 709310 h 760110"/>
                  <a:gd name="connsiteX11" fmla="*/ 78211 w 531213"/>
                  <a:gd name="connsiteY11" fmla="*/ 662743 h 760110"/>
                  <a:gd name="connsiteX12" fmla="*/ 2011 w 531213"/>
                  <a:gd name="connsiteY12" fmla="*/ 586543 h 760110"/>
                  <a:gd name="connsiteX13" fmla="*/ 167111 w 531213"/>
                  <a:gd name="connsiteY13" fmla="*/ 611943 h 760110"/>
                  <a:gd name="connsiteX14" fmla="*/ 251778 w 531213"/>
                  <a:gd name="connsiteY14" fmla="*/ 518810 h 760110"/>
                  <a:gd name="connsiteX15" fmla="*/ 357611 w 531213"/>
                  <a:gd name="connsiteY15" fmla="*/ 175910 h 760110"/>
                  <a:gd name="connsiteX16" fmla="*/ 408411 w 531213"/>
                  <a:gd name="connsiteY16" fmla="*/ 2343 h 760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31213" h="760110">
                    <a:moveTo>
                      <a:pt x="408411" y="2343"/>
                    </a:moveTo>
                    <a:cubicBezTo>
                      <a:pt x="432400" y="-13885"/>
                      <a:pt x="481083" y="58787"/>
                      <a:pt x="501544" y="78543"/>
                    </a:cubicBezTo>
                    <a:cubicBezTo>
                      <a:pt x="522005" y="98299"/>
                      <a:pt x="531883" y="108177"/>
                      <a:pt x="531178" y="120877"/>
                    </a:cubicBezTo>
                    <a:cubicBezTo>
                      <a:pt x="530473" y="133577"/>
                      <a:pt x="512128" y="121582"/>
                      <a:pt x="497311" y="154743"/>
                    </a:cubicBezTo>
                    <a:cubicBezTo>
                      <a:pt x="482494" y="187904"/>
                      <a:pt x="468384" y="242937"/>
                      <a:pt x="442278" y="319843"/>
                    </a:cubicBezTo>
                    <a:cubicBezTo>
                      <a:pt x="416172" y="396749"/>
                      <a:pt x="363256" y="551266"/>
                      <a:pt x="340678" y="616177"/>
                    </a:cubicBezTo>
                    <a:cubicBezTo>
                      <a:pt x="318100" y="681088"/>
                      <a:pt x="321628" y="687438"/>
                      <a:pt x="306811" y="709310"/>
                    </a:cubicBezTo>
                    <a:cubicBezTo>
                      <a:pt x="291994" y="731182"/>
                      <a:pt x="282822" y="738943"/>
                      <a:pt x="251778" y="747410"/>
                    </a:cubicBezTo>
                    <a:cubicBezTo>
                      <a:pt x="220734" y="755877"/>
                      <a:pt x="120544" y="760110"/>
                      <a:pt x="120544" y="760110"/>
                    </a:cubicBezTo>
                    <a:cubicBezTo>
                      <a:pt x="98672" y="759405"/>
                      <a:pt x="120544" y="743177"/>
                      <a:pt x="120544" y="743177"/>
                    </a:cubicBezTo>
                    <a:cubicBezTo>
                      <a:pt x="120544" y="734710"/>
                      <a:pt x="127599" y="722716"/>
                      <a:pt x="120544" y="709310"/>
                    </a:cubicBezTo>
                    <a:cubicBezTo>
                      <a:pt x="113489" y="695904"/>
                      <a:pt x="97966" y="683204"/>
                      <a:pt x="78211" y="662743"/>
                    </a:cubicBezTo>
                    <a:cubicBezTo>
                      <a:pt x="58456" y="642282"/>
                      <a:pt x="-12806" y="595010"/>
                      <a:pt x="2011" y="586543"/>
                    </a:cubicBezTo>
                    <a:cubicBezTo>
                      <a:pt x="16828" y="578076"/>
                      <a:pt x="125483" y="623232"/>
                      <a:pt x="167111" y="611943"/>
                    </a:cubicBezTo>
                    <a:cubicBezTo>
                      <a:pt x="208739" y="600654"/>
                      <a:pt x="220028" y="591482"/>
                      <a:pt x="251778" y="518810"/>
                    </a:cubicBezTo>
                    <a:cubicBezTo>
                      <a:pt x="283528" y="446138"/>
                      <a:pt x="330094" y="256343"/>
                      <a:pt x="357611" y="175910"/>
                    </a:cubicBezTo>
                    <a:cubicBezTo>
                      <a:pt x="385128" y="95477"/>
                      <a:pt x="384422" y="18571"/>
                      <a:pt x="408411" y="2343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53" name="グループ化 352">
              <a:extLst>
                <a:ext uri="{FF2B5EF4-FFF2-40B4-BE49-F238E27FC236}">
                  <a16:creationId xmlns:a16="http://schemas.microsoft.com/office/drawing/2014/main" id="{38F9B6FF-3256-4E25-B4BD-8DD8B5AA28B6}"/>
                </a:ext>
              </a:extLst>
            </p:cNvPr>
            <p:cNvGrpSpPr/>
            <p:nvPr/>
          </p:nvGrpSpPr>
          <p:grpSpPr>
            <a:xfrm>
              <a:off x="6901989" y="1973355"/>
              <a:ext cx="996615" cy="667555"/>
              <a:chOff x="7698588" y="2544699"/>
              <a:chExt cx="996615" cy="1001776"/>
            </a:xfrm>
            <a:solidFill>
              <a:srgbClr val="D94236"/>
            </a:solidFill>
          </p:grpSpPr>
          <p:sp>
            <p:nvSpPr>
              <p:cNvPr id="368" name="フリーフォーム: 図形 367">
                <a:extLst>
                  <a:ext uri="{FF2B5EF4-FFF2-40B4-BE49-F238E27FC236}">
                    <a16:creationId xmlns:a16="http://schemas.microsoft.com/office/drawing/2014/main" id="{B3C166D0-D2F7-4225-8B5C-F8683DAC3456}"/>
                  </a:ext>
                </a:extLst>
              </p:cNvPr>
              <p:cNvSpPr/>
              <p:nvPr/>
            </p:nvSpPr>
            <p:spPr>
              <a:xfrm>
                <a:off x="8117997" y="2544699"/>
                <a:ext cx="168148" cy="418639"/>
              </a:xfrm>
              <a:custGeom>
                <a:avLst/>
                <a:gdLst>
                  <a:gd name="connsiteX0" fmla="*/ 2066 w 168148"/>
                  <a:gd name="connsiteY0" fmla="*/ 64 h 418639"/>
                  <a:gd name="connsiteX1" fmla="*/ 44928 w 168148"/>
                  <a:gd name="connsiteY1" fmla="*/ 28639 h 418639"/>
                  <a:gd name="connsiteX2" fmla="*/ 36991 w 168148"/>
                  <a:gd name="connsiteY2" fmla="*/ 138176 h 418639"/>
                  <a:gd name="connsiteX3" fmla="*/ 14766 w 168148"/>
                  <a:gd name="connsiteY3" fmla="*/ 274701 h 418639"/>
                  <a:gd name="connsiteX4" fmla="*/ 35403 w 168148"/>
                  <a:gd name="connsiteY4" fmla="*/ 373126 h 418639"/>
                  <a:gd name="connsiteX5" fmla="*/ 129066 w 168148"/>
                  <a:gd name="connsiteY5" fmla="*/ 414401 h 418639"/>
                  <a:gd name="connsiteX6" fmla="*/ 132241 w 168148"/>
                  <a:gd name="connsiteY6" fmla="*/ 412814 h 418639"/>
                  <a:gd name="connsiteX7" fmla="*/ 167166 w 168148"/>
                  <a:gd name="connsiteY7" fmla="*/ 374714 h 418639"/>
                  <a:gd name="connsiteX8" fmla="*/ 156053 w 168148"/>
                  <a:gd name="connsiteY8" fmla="*/ 260414 h 418639"/>
                  <a:gd name="connsiteX9" fmla="*/ 152878 w 168148"/>
                  <a:gd name="connsiteY9" fmla="*/ 114364 h 418639"/>
                  <a:gd name="connsiteX10" fmla="*/ 167166 w 168148"/>
                  <a:gd name="connsiteY10" fmla="*/ 47689 h 418639"/>
                  <a:gd name="connsiteX11" fmla="*/ 121128 w 168148"/>
                  <a:gd name="connsiteY11" fmla="*/ 33401 h 418639"/>
                  <a:gd name="connsiteX12" fmla="*/ 2066 w 168148"/>
                  <a:gd name="connsiteY12" fmla="*/ 64 h 418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8148" h="418639">
                    <a:moveTo>
                      <a:pt x="2066" y="64"/>
                    </a:moveTo>
                    <a:cubicBezTo>
                      <a:pt x="-10634" y="-730"/>
                      <a:pt x="39107" y="5620"/>
                      <a:pt x="44928" y="28639"/>
                    </a:cubicBezTo>
                    <a:cubicBezTo>
                      <a:pt x="50749" y="51658"/>
                      <a:pt x="42018" y="97166"/>
                      <a:pt x="36991" y="138176"/>
                    </a:cubicBezTo>
                    <a:cubicBezTo>
                      <a:pt x="31964" y="179186"/>
                      <a:pt x="15031" y="235543"/>
                      <a:pt x="14766" y="274701"/>
                    </a:cubicBezTo>
                    <a:cubicBezTo>
                      <a:pt x="14501" y="313859"/>
                      <a:pt x="16353" y="349843"/>
                      <a:pt x="35403" y="373126"/>
                    </a:cubicBezTo>
                    <a:cubicBezTo>
                      <a:pt x="54453" y="396409"/>
                      <a:pt x="129066" y="414401"/>
                      <a:pt x="129066" y="414401"/>
                    </a:cubicBezTo>
                    <a:cubicBezTo>
                      <a:pt x="145206" y="421016"/>
                      <a:pt x="125891" y="419428"/>
                      <a:pt x="132241" y="412814"/>
                    </a:cubicBezTo>
                    <a:cubicBezTo>
                      <a:pt x="138591" y="406200"/>
                      <a:pt x="163197" y="400114"/>
                      <a:pt x="167166" y="374714"/>
                    </a:cubicBezTo>
                    <a:cubicBezTo>
                      <a:pt x="171135" y="349314"/>
                      <a:pt x="158434" y="303806"/>
                      <a:pt x="156053" y="260414"/>
                    </a:cubicBezTo>
                    <a:cubicBezTo>
                      <a:pt x="153672" y="217022"/>
                      <a:pt x="151026" y="149818"/>
                      <a:pt x="152878" y="114364"/>
                    </a:cubicBezTo>
                    <a:cubicBezTo>
                      <a:pt x="154730" y="78910"/>
                      <a:pt x="172458" y="61183"/>
                      <a:pt x="167166" y="47689"/>
                    </a:cubicBezTo>
                    <a:cubicBezTo>
                      <a:pt x="161874" y="34195"/>
                      <a:pt x="143882" y="41868"/>
                      <a:pt x="121128" y="33401"/>
                    </a:cubicBezTo>
                    <a:cubicBezTo>
                      <a:pt x="98374" y="24934"/>
                      <a:pt x="14766" y="858"/>
                      <a:pt x="2066" y="64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9" name="フリーフォーム: 図形 368">
                <a:extLst>
                  <a:ext uri="{FF2B5EF4-FFF2-40B4-BE49-F238E27FC236}">
                    <a16:creationId xmlns:a16="http://schemas.microsoft.com/office/drawing/2014/main" id="{ED598B76-A0F0-4147-82F8-2E0ED0AB708C}"/>
                  </a:ext>
                </a:extLst>
              </p:cNvPr>
              <p:cNvSpPr/>
              <p:nvPr/>
            </p:nvSpPr>
            <p:spPr>
              <a:xfrm>
                <a:off x="8230612" y="2665413"/>
                <a:ext cx="408566" cy="112052"/>
              </a:xfrm>
              <a:custGeom>
                <a:avLst/>
                <a:gdLst>
                  <a:gd name="connsiteX0" fmla="*/ 8513 w 408566"/>
                  <a:gd name="connsiteY0" fmla="*/ 39687 h 112052"/>
                  <a:gd name="connsiteX1" fmla="*/ 148213 w 408566"/>
                  <a:gd name="connsiteY1" fmla="*/ 60325 h 112052"/>
                  <a:gd name="connsiteX2" fmla="*/ 240288 w 408566"/>
                  <a:gd name="connsiteY2" fmla="*/ 44450 h 112052"/>
                  <a:gd name="connsiteX3" fmla="*/ 289501 w 408566"/>
                  <a:gd name="connsiteY3" fmla="*/ 0 h 112052"/>
                  <a:gd name="connsiteX4" fmla="*/ 372051 w 408566"/>
                  <a:gd name="connsiteY4" fmla="*/ 44450 h 112052"/>
                  <a:gd name="connsiteX5" fmla="*/ 408563 w 408566"/>
                  <a:gd name="connsiteY5" fmla="*/ 80962 h 112052"/>
                  <a:gd name="connsiteX6" fmla="*/ 370463 w 408566"/>
                  <a:gd name="connsiteY6" fmla="*/ 109537 h 112052"/>
                  <a:gd name="connsiteX7" fmla="*/ 319663 w 408566"/>
                  <a:gd name="connsiteY7" fmla="*/ 109537 h 112052"/>
                  <a:gd name="connsiteX8" fmla="*/ 241876 w 408566"/>
                  <a:gd name="connsiteY8" fmla="*/ 100012 h 112052"/>
                  <a:gd name="connsiteX9" fmla="*/ 121226 w 408566"/>
                  <a:gd name="connsiteY9" fmla="*/ 111125 h 112052"/>
                  <a:gd name="connsiteX10" fmla="*/ 25976 w 408566"/>
                  <a:gd name="connsiteY10" fmla="*/ 100012 h 112052"/>
                  <a:gd name="connsiteX11" fmla="*/ 8513 w 408566"/>
                  <a:gd name="connsiteY11" fmla="*/ 39687 h 112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8566" h="112052">
                    <a:moveTo>
                      <a:pt x="8513" y="39687"/>
                    </a:moveTo>
                    <a:cubicBezTo>
                      <a:pt x="28886" y="33072"/>
                      <a:pt x="109584" y="59531"/>
                      <a:pt x="148213" y="60325"/>
                    </a:cubicBezTo>
                    <a:cubicBezTo>
                      <a:pt x="186842" y="61119"/>
                      <a:pt x="216740" y="54504"/>
                      <a:pt x="240288" y="44450"/>
                    </a:cubicBezTo>
                    <a:cubicBezTo>
                      <a:pt x="263836" y="34396"/>
                      <a:pt x="267541" y="0"/>
                      <a:pt x="289501" y="0"/>
                    </a:cubicBezTo>
                    <a:cubicBezTo>
                      <a:pt x="311461" y="0"/>
                      <a:pt x="352207" y="30956"/>
                      <a:pt x="372051" y="44450"/>
                    </a:cubicBezTo>
                    <a:cubicBezTo>
                      <a:pt x="391895" y="57944"/>
                      <a:pt x="408828" y="70114"/>
                      <a:pt x="408563" y="80962"/>
                    </a:cubicBezTo>
                    <a:cubicBezTo>
                      <a:pt x="408298" y="91810"/>
                      <a:pt x="385280" y="104774"/>
                      <a:pt x="370463" y="109537"/>
                    </a:cubicBezTo>
                    <a:cubicBezTo>
                      <a:pt x="355646" y="114300"/>
                      <a:pt x="341094" y="111125"/>
                      <a:pt x="319663" y="109537"/>
                    </a:cubicBezTo>
                    <a:cubicBezTo>
                      <a:pt x="298232" y="107949"/>
                      <a:pt x="274949" y="99747"/>
                      <a:pt x="241876" y="100012"/>
                    </a:cubicBezTo>
                    <a:cubicBezTo>
                      <a:pt x="208803" y="100277"/>
                      <a:pt x="157209" y="111125"/>
                      <a:pt x="121226" y="111125"/>
                    </a:cubicBezTo>
                    <a:cubicBezTo>
                      <a:pt x="85243" y="111125"/>
                      <a:pt x="43438" y="108743"/>
                      <a:pt x="25976" y="100012"/>
                    </a:cubicBezTo>
                    <a:cubicBezTo>
                      <a:pt x="8514" y="91281"/>
                      <a:pt x="-11860" y="46302"/>
                      <a:pt x="8513" y="39687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" name="フリーフォーム: 図形 369">
                <a:extLst>
                  <a:ext uri="{FF2B5EF4-FFF2-40B4-BE49-F238E27FC236}">
                    <a16:creationId xmlns:a16="http://schemas.microsoft.com/office/drawing/2014/main" id="{1AC6ABD1-5B9E-4F6F-A09C-4884B649699E}"/>
                  </a:ext>
                </a:extLst>
              </p:cNvPr>
              <p:cNvSpPr/>
              <p:nvPr/>
            </p:nvSpPr>
            <p:spPr>
              <a:xfrm>
                <a:off x="7862634" y="2894397"/>
                <a:ext cx="162484" cy="380624"/>
              </a:xfrm>
              <a:custGeom>
                <a:avLst/>
                <a:gdLst>
                  <a:gd name="connsiteX0" fmla="*/ 3429 w 162484"/>
                  <a:gd name="connsiteY0" fmla="*/ 1203 h 380624"/>
                  <a:gd name="connsiteX1" fmla="*/ 24066 w 162484"/>
                  <a:gd name="connsiteY1" fmla="*/ 78991 h 380624"/>
                  <a:gd name="connsiteX2" fmla="*/ 25654 w 162484"/>
                  <a:gd name="connsiteY2" fmla="*/ 256791 h 380624"/>
                  <a:gd name="connsiteX3" fmla="*/ 38354 w 162484"/>
                  <a:gd name="connsiteY3" fmla="*/ 359978 h 380624"/>
                  <a:gd name="connsiteX4" fmla="*/ 149479 w 162484"/>
                  <a:gd name="connsiteY4" fmla="*/ 375853 h 380624"/>
                  <a:gd name="connsiteX5" fmla="*/ 160591 w 162484"/>
                  <a:gd name="connsiteY5" fmla="*/ 299653 h 380624"/>
                  <a:gd name="connsiteX6" fmla="*/ 152654 w 162484"/>
                  <a:gd name="connsiteY6" fmla="*/ 240916 h 380624"/>
                  <a:gd name="connsiteX7" fmla="*/ 149479 w 162484"/>
                  <a:gd name="connsiteY7" fmla="*/ 105978 h 380624"/>
                  <a:gd name="connsiteX8" fmla="*/ 149479 w 162484"/>
                  <a:gd name="connsiteY8" fmla="*/ 47241 h 380624"/>
                  <a:gd name="connsiteX9" fmla="*/ 105029 w 162484"/>
                  <a:gd name="connsiteY9" fmla="*/ 32953 h 380624"/>
                  <a:gd name="connsiteX10" fmla="*/ 3429 w 162484"/>
                  <a:gd name="connsiteY10" fmla="*/ 1203 h 380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2484" h="380624">
                    <a:moveTo>
                      <a:pt x="3429" y="1203"/>
                    </a:moveTo>
                    <a:cubicBezTo>
                      <a:pt x="-10065" y="8876"/>
                      <a:pt x="20362" y="36393"/>
                      <a:pt x="24066" y="78991"/>
                    </a:cubicBezTo>
                    <a:cubicBezTo>
                      <a:pt x="27770" y="121589"/>
                      <a:pt x="23273" y="209960"/>
                      <a:pt x="25654" y="256791"/>
                    </a:cubicBezTo>
                    <a:cubicBezTo>
                      <a:pt x="28035" y="303622"/>
                      <a:pt x="17717" y="340134"/>
                      <a:pt x="38354" y="359978"/>
                    </a:cubicBezTo>
                    <a:cubicBezTo>
                      <a:pt x="58991" y="379822"/>
                      <a:pt x="129106" y="385907"/>
                      <a:pt x="149479" y="375853"/>
                    </a:cubicBezTo>
                    <a:cubicBezTo>
                      <a:pt x="169852" y="365799"/>
                      <a:pt x="160062" y="322142"/>
                      <a:pt x="160591" y="299653"/>
                    </a:cubicBezTo>
                    <a:cubicBezTo>
                      <a:pt x="161120" y="277164"/>
                      <a:pt x="154506" y="273195"/>
                      <a:pt x="152654" y="240916"/>
                    </a:cubicBezTo>
                    <a:cubicBezTo>
                      <a:pt x="150802" y="208637"/>
                      <a:pt x="150008" y="138257"/>
                      <a:pt x="149479" y="105978"/>
                    </a:cubicBezTo>
                    <a:cubicBezTo>
                      <a:pt x="148950" y="73699"/>
                      <a:pt x="156887" y="59412"/>
                      <a:pt x="149479" y="47241"/>
                    </a:cubicBezTo>
                    <a:cubicBezTo>
                      <a:pt x="142071" y="35070"/>
                      <a:pt x="128577" y="41155"/>
                      <a:pt x="105029" y="32953"/>
                    </a:cubicBezTo>
                    <a:cubicBezTo>
                      <a:pt x="81481" y="24751"/>
                      <a:pt x="16923" y="-6470"/>
                      <a:pt x="3429" y="1203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1" name="フリーフォーム: 図形 370">
                <a:extLst>
                  <a:ext uri="{FF2B5EF4-FFF2-40B4-BE49-F238E27FC236}">
                    <a16:creationId xmlns:a16="http://schemas.microsoft.com/office/drawing/2014/main" id="{C00ACA4A-B426-4DCE-89C9-FDF0189EB695}"/>
                  </a:ext>
                </a:extLst>
              </p:cNvPr>
              <p:cNvSpPr/>
              <p:nvPr/>
            </p:nvSpPr>
            <p:spPr>
              <a:xfrm>
                <a:off x="7933668" y="2887334"/>
                <a:ext cx="628729" cy="378491"/>
              </a:xfrm>
              <a:custGeom>
                <a:avLst/>
                <a:gdLst>
                  <a:gd name="connsiteX0" fmla="*/ 2245 w 628729"/>
                  <a:gd name="connsiteY0" fmla="*/ 25729 h 378491"/>
                  <a:gd name="connsiteX1" fmla="*/ 116545 w 628729"/>
                  <a:gd name="connsiteY1" fmla="*/ 43191 h 378491"/>
                  <a:gd name="connsiteX2" fmla="*/ 349907 w 628729"/>
                  <a:gd name="connsiteY2" fmla="*/ 44779 h 378491"/>
                  <a:gd name="connsiteX3" fmla="*/ 456270 w 628729"/>
                  <a:gd name="connsiteY3" fmla="*/ 47954 h 378491"/>
                  <a:gd name="connsiteX4" fmla="*/ 494370 w 628729"/>
                  <a:gd name="connsiteY4" fmla="*/ 14616 h 378491"/>
                  <a:gd name="connsiteX5" fmla="*/ 522945 w 628729"/>
                  <a:gd name="connsiteY5" fmla="*/ 329 h 378491"/>
                  <a:gd name="connsiteX6" fmla="*/ 570570 w 628729"/>
                  <a:gd name="connsiteY6" fmla="*/ 27316 h 378491"/>
                  <a:gd name="connsiteX7" fmla="*/ 627720 w 628729"/>
                  <a:gd name="connsiteY7" fmla="*/ 93991 h 378491"/>
                  <a:gd name="connsiteX8" fmla="*/ 607082 w 628729"/>
                  <a:gd name="connsiteY8" fmla="*/ 111454 h 378491"/>
                  <a:gd name="connsiteX9" fmla="*/ 607082 w 628729"/>
                  <a:gd name="connsiteY9" fmla="*/ 259091 h 378491"/>
                  <a:gd name="connsiteX10" fmla="*/ 607082 w 628729"/>
                  <a:gd name="connsiteY10" fmla="*/ 317829 h 378491"/>
                  <a:gd name="connsiteX11" fmla="*/ 592795 w 628729"/>
                  <a:gd name="connsiteY11" fmla="*/ 352754 h 378491"/>
                  <a:gd name="connsiteX12" fmla="*/ 502307 w 628729"/>
                  <a:gd name="connsiteY12" fmla="*/ 373391 h 378491"/>
                  <a:gd name="connsiteX13" fmla="*/ 484845 w 628729"/>
                  <a:gd name="connsiteY13" fmla="*/ 370216 h 378491"/>
                  <a:gd name="connsiteX14" fmla="*/ 480082 w 628729"/>
                  <a:gd name="connsiteY14" fmla="*/ 286079 h 378491"/>
                  <a:gd name="connsiteX15" fmla="*/ 480082 w 628729"/>
                  <a:gd name="connsiteY15" fmla="*/ 128916 h 378491"/>
                  <a:gd name="connsiteX16" fmla="*/ 429282 w 628729"/>
                  <a:gd name="connsiteY16" fmla="*/ 106691 h 378491"/>
                  <a:gd name="connsiteX17" fmla="*/ 141945 w 628729"/>
                  <a:gd name="connsiteY17" fmla="*/ 106691 h 378491"/>
                  <a:gd name="connsiteX18" fmla="*/ 48282 w 628729"/>
                  <a:gd name="connsiteY18" fmla="*/ 93991 h 378491"/>
                  <a:gd name="connsiteX19" fmla="*/ 2245 w 628729"/>
                  <a:gd name="connsiteY19" fmla="*/ 25729 h 378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28729" h="378491">
                    <a:moveTo>
                      <a:pt x="2245" y="25729"/>
                    </a:moveTo>
                    <a:cubicBezTo>
                      <a:pt x="13622" y="17262"/>
                      <a:pt x="58601" y="40016"/>
                      <a:pt x="116545" y="43191"/>
                    </a:cubicBezTo>
                    <a:cubicBezTo>
                      <a:pt x="174489" y="46366"/>
                      <a:pt x="293286" y="43985"/>
                      <a:pt x="349907" y="44779"/>
                    </a:cubicBezTo>
                    <a:cubicBezTo>
                      <a:pt x="406528" y="45573"/>
                      <a:pt x="432193" y="52981"/>
                      <a:pt x="456270" y="47954"/>
                    </a:cubicBezTo>
                    <a:cubicBezTo>
                      <a:pt x="480347" y="42927"/>
                      <a:pt x="483258" y="22553"/>
                      <a:pt x="494370" y="14616"/>
                    </a:cubicBezTo>
                    <a:cubicBezTo>
                      <a:pt x="505483" y="6678"/>
                      <a:pt x="510245" y="-1788"/>
                      <a:pt x="522945" y="329"/>
                    </a:cubicBezTo>
                    <a:cubicBezTo>
                      <a:pt x="535645" y="2446"/>
                      <a:pt x="553108" y="11706"/>
                      <a:pt x="570570" y="27316"/>
                    </a:cubicBezTo>
                    <a:cubicBezTo>
                      <a:pt x="588032" y="42926"/>
                      <a:pt x="621635" y="79968"/>
                      <a:pt x="627720" y="93991"/>
                    </a:cubicBezTo>
                    <a:cubicBezTo>
                      <a:pt x="633805" y="108014"/>
                      <a:pt x="610522" y="83937"/>
                      <a:pt x="607082" y="111454"/>
                    </a:cubicBezTo>
                    <a:cubicBezTo>
                      <a:pt x="603642" y="138971"/>
                      <a:pt x="607082" y="259091"/>
                      <a:pt x="607082" y="259091"/>
                    </a:cubicBezTo>
                    <a:cubicBezTo>
                      <a:pt x="607082" y="293487"/>
                      <a:pt x="609463" y="302219"/>
                      <a:pt x="607082" y="317829"/>
                    </a:cubicBezTo>
                    <a:cubicBezTo>
                      <a:pt x="604701" y="333439"/>
                      <a:pt x="610258" y="343494"/>
                      <a:pt x="592795" y="352754"/>
                    </a:cubicBezTo>
                    <a:cubicBezTo>
                      <a:pt x="575333" y="362014"/>
                      <a:pt x="520299" y="370481"/>
                      <a:pt x="502307" y="373391"/>
                    </a:cubicBezTo>
                    <a:cubicBezTo>
                      <a:pt x="484315" y="376301"/>
                      <a:pt x="488549" y="384768"/>
                      <a:pt x="484845" y="370216"/>
                    </a:cubicBezTo>
                    <a:cubicBezTo>
                      <a:pt x="481141" y="355664"/>
                      <a:pt x="480876" y="326296"/>
                      <a:pt x="480082" y="286079"/>
                    </a:cubicBezTo>
                    <a:cubicBezTo>
                      <a:pt x="479288" y="245862"/>
                      <a:pt x="488549" y="158814"/>
                      <a:pt x="480082" y="128916"/>
                    </a:cubicBezTo>
                    <a:cubicBezTo>
                      <a:pt x="471615" y="99018"/>
                      <a:pt x="485638" y="110395"/>
                      <a:pt x="429282" y="106691"/>
                    </a:cubicBezTo>
                    <a:cubicBezTo>
                      <a:pt x="372926" y="102987"/>
                      <a:pt x="205445" y="108808"/>
                      <a:pt x="141945" y="106691"/>
                    </a:cubicBezTo>
                    <a:cubicBezTo>
                      <a:pt x="78445" y="104574"/>
                      <a:pt x="71301" y="105633"/>
                      <a:pt x="48282" y="93991"/>
                    </a:cubicBezTo>
                    <a:cubicBezTo>
                      <a:pt x="25263" y="82349"/>
                      <a:pt x="-9132" y="34196"/>
                      <a:pt x="2245" y="25729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2" name="フリーフォーム: 図形 371">
                <a:extLst>
                  <a:ext uri="{FF2B5EF4-FFF2-40B4-BE49-F238E27FC236}">
                    <a16:creationId xmlns:a16="http://schemas.microsoft.com/office/drawing/2014/main" id="{1F00B0F6-3FBB-49C2-A6DD-8144F99D34A2}"/>
                  </a:ext>
                </a:extLst>
              </p:cNvPr>
              <p:cNvSpPr/>
              <p:nvPr/>
            </p:nvSpPr>
            <p:spPr>
              <a:xfrm>
                <a:off x="7937641" y="3152303"/>
                <a:ext cx="572978" cy="81375"/>
              </a:xfrm>
              <a:custGeom>
                <a:avLst/>
                <a:gdLst>
                  <a:gd name="connsiteX0" fmla="*/ 7797 w 572978"/>
                  <a:gd name="connsiteY0" fmla="*/ 472 h 81375"/>
                  <a:gd name="connsiteX1" fmla="*/ 231634 w 572978"/>
                  <a:gd name="connsiteY1" fmla="*/ 25872 h 81375"/>
                  <a:gd name="connsiteX2" fmla="*/ 491984 w 572978"/>
                  <a:gd name="connsiteY2" fmla="*/ 5235 h 81375"/>
                  <a:gd name="connsiteX3" fmla="*/ 561834 w 572978"/>
                  <a:gd name="connsiteY3" fmla="*/ 13172 h 81375"/>
                  <a:gd name="connsiteX4" fmla="*/ 553897 w 572978"/>
                  <a:gd name="connsiteY4" fmla="*/ 76672 h 81375"/>
                  <a:gd name="connsiteX5" fmla="*/ 382447 w 572978"/>
                  <a:gd name="connsiteY5" fmla="*/ 76672 h 81375"/>
                  <a:gd name="connsiteX6" fmla="*/ 164959 w 572978"/>
                  <a:gd name="connsiteY6" fmla="*/ 71910 h 81375"/>
                  <a:gd name="connsiteX7" fmla="*/ 60184 w 572978"/>
                  <a:gd name="connsiteY7" fmla="*/ 52860 h 81375"/>
                  <a:gd name="connsiteX8" fmla="*/ 7797 w 572978"/>
                  <a:gd name="connsiteY8" fmla="*/ 472 h 81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2978" h="81375">
                    <a:moveTo>
                      <a:pt x="7797" y="472"/>
                    </a:moveTo>
                    <a:cubicBezTo>
                      <a:pt x="36372" y="-4026"/>
                      <a:pt x="150936" y="25078"/>
                      <a:pt x="231634" y="25872"/>
                    </a:cubicBezTo>
                    <a:cubicBezTo>
                      <a:pt x="312332" y="26666"/>
                      <a:pt x="436951" y="7352"/>
                      <a:pt x="491984" y="5235"/>
                    </a:cubicBezTo>
                    <a:cubicBezTo>
                      <a:pt x="547017" y="3118"/>
                      <a:pt x="551515" y="1266"/>
                      <a:pt x="561834" y="13172"/>
                    </a:cubicBezTo>
                    <a:cubicBezTo>
                      <a:pt x="572153" y="25078"/>
                      <a:pt x="583795" y="66089"/>
                      <a:pt x="553897" y="76672"/>
                    </a:cubicBezTo>
                    <a:cubicBezTo>
                      <a:pt x="523999" y="87255"/>
                      <a:pt x="382447" y="76672"/>
                      <a:pt x="382447" y="76672"/>
                    </a:cubicBezTo>
                    <a:cubicBezTo>
                      <a:pt x="317624" y="75878"/>
                      <a:pt x="218669" y="75879"/>
                      <a:pt x="164959" y="71910"/>
                    </a:cubicBezTo>
                    <a:cubicBezTo>
                      <a:pt x="111249" y="67941"/>
                      <a:pt x="83732" y="64237"/>
                      <a:pt x="60184" y="52860"/>
                    </a:cubicBezTo>
                    <a:cubicBezTo>
                      <a:pt x="36636" y="41483"/>
                      <a:pt x="-20778" y="4970"/>
                      <a:pt x="7797" y="472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フリーフォーム: 図形 372">
                <a:extLst>
                  <a:ext uri="{FF2B5EF4-FFF2-40B4-BE49-F238E27FC236}">
                    <a16:creationId xmlns:a16="http://schemas.microsoft.com/office/drawing/2014/main" id="{DCB9286F-E5AF-49BB-82D0-C95CCB81005D}"/>
                  </a:ext>
                </a:extLst>
              </p:cNvPr>
              <p:cNvSpPr/>
              <p:nvPr/>
            </p:nvSpPr>
            <p:spPr>
              <a:xfrm>
                <a:off x="7971326" y="3294972"/>
                <a:ext cx="230512" cy="223739"/>
              </a:xfrm>
              <a:custGeom>
                <a:avLst/>
                <a:gdLst>
                  <a:gd name="connsiteX0" fmla="*/ 2580 w 230512"/>
                  <a:gd name="connsiteY0" fmla="*/ 18 h 223739"/>
                  <a:gd name="connsiteX1" fmla="*/ 54968 w 230512"/>
                  <a:gd name="connsiteY1" fmla="*/ 44468 h 223739"/>
                  <a:gd name="connsiteX2" fmla="*/ 62905 w 230512"/>
                  <a:gd name="connsiteY2" fmla="*/ 206393 h 223739"/>
                  <a:gd name="connsiteX3" fmla="*/ 208955 w 230512"/>
                  <a:gd name="connsiteY3" fmla="*/ 212743 h 223739"/>
                  <a:gd name="connsiteX4" fmla="*/ 228005 w 230512"/>
                  <a:gd name="connsiteY4" fmla="*/ 149243 h 223739"/>
                  <a:gd name="connsiteX5" fmla="*/ 191493 w 230512"/>
                  <a:gd name="connsiteY5" fmla="*/ 98443 h 223739"/>
                  <a:gd name="connsiteX6" fmla="*/ 147043 w 230512"/>
                  <a:gd name="connsiteY6" fmla="*/ 47643 h 223739"/>
                  <a:gd name="connsiteX7" fmla="*/ 2580 w 230512"/>
                  <a:gd name="connsiteY7" fmla="*/ 18 h 223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0512" h="223739">
                    <a:moveTo>
                      <a:pt x="2580" y="18"/>
                    </a:moveTo>
                    <a:cubicBezTo>
                      <a:pt x="-12766" y="-511"/>
                      <a:pt x="44914" y="10072"/>
                      <a:pt x="54968" y="44468"/>
                    </a:cubicBezTo>
                    <a:cubicBezTo>
                      <a:pt x="65022" y="78864"/>
                      <a:pt x="37241" y="178347"/>
                      <a:pt x="62905" y="206393"/>
                    </a:cubicBezTo>
                    <a:cubicBezTo>
                      <a:pt x="88570" y="234439"/>
                      <a:pt x="181438" y="222268"/>
                      <a:pt x="208955" y="212743"/>
                    </a:cubicBezTo>
                    <a:cubicBezTo>
                      <a:pt x="236472" y="203218"/>
                      <a:pt x="230915" y="168293"/>
                      <a:pt x="228005" y="149243"/>
                    </a:cubicBezTo>
                    <a:cubicBezTo>
                      <a:pt x="225095" y="130193"/>
                      <a:pt x="204987" y="115376"/>
                      <a:pt x="191493" y="98443"/>
                    </a:cubicBezTo>
                    <a:cubicBezTo>
                      <a:pt x="177999" y="81510"/>
                      <a:pt x="173237" y="63518"/>
                      <a:pt x="147043" y="47643"/>
                    </a:cubicBezTo>
                    <a:cubicBezTo>
                      <a:pt x="120849" y="31768"/>
                      <a:pt x="17926" y="547"/>
                      <a:pt x="2580" y="18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" name="フリーフォーム: 図形 373">
                <a:extLst>
                  <a:ext uri="{FF2B5EF4-FFF2-40B4-BE49-F238E27FC236}">
                    <a16:creationId xmlns:a16="http://schemas.microsoft.com/office/drawing/2014/main" id="{8CCA26B1-5DA7-4344-818D-7D21BBC71BB8}"/>
                  </a:ext>
                </a:extLst>
              </p:cNvPr>
              <p:cNvSpPr/>
              <p:nvPr/>
            </p:nvSpPr>
            <p:spPr>
              <a:xfrm rot="3600000">
                <a:off x="7767196" y="3250387"/>
                <a:ext cx="150037" cy="287253"/>
              </a:xfrm>
              <a:custGeom>
                <a:avLst/>
                <a:gdLst>
                  <a:gd name="connsiteX0" fmla="*/ 2580 w 230512"/>
                  <a:gd name="connsiteY0" fmla="*/ 18 h 223739"/>
                  <a:gd name="connsiteX1" fmla="*/ 54968 w 230512"/>
                  <a:gd name="connsiteY1" fmla="*/ 44468 h 223739"/>
                  <a:gd name="connsiteX2" fmla="*/ 62905 w 230512"/>
                  <a:gd name="connsiteY2" fmla="*/ 206393 h 223739"/>
                  <a:gd name="connsiteX3" fmla="*/ 208955 w 230512"/>
                  <a:gd name="connsiteY3" fmla="*/ 212743 h 223739"/>
                  <a:gd name="connsiteX4" fmla="*/ 228005 w 230512"/>
                  <a:gd name="connsiteY4" fmla="*/ 149243 h 223739"/>
                  <a:gd name="connsiteX5" fmla="*/ 191493 w 230512"/>
                  <a:gd name="connsiteY5" fmla="*/ 98443 h 223739"/>
                  <a:gd name="connsiteX6" fmla="*/ 147043 w 230512"/>
                  <a:gd name="connsiteY6" fmla="*/ 47643 h 223739"/>
                  <a:gd name="connsiteX7" fmla="*/ 2580 w 230512"/>
                  <a:gd name="connsiteY7" fmla="*/ 18 h 223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0512" h="223739">
                    <a:moveTo>
                      <a:pt x="2580" y="18"/>
                    </a:moveTo>
                    <a:cubicBezTo>
                      <a:pt x="-12766" y="-511"/>
                      <a:pt x="44914" y="10072"/>
                      <a:pt x="54968" y="44468"/>
                    </a:cubicBezTo>
                    <a:cubicBezTo>
                      <a:pt x="65022" y="78864"/>
                      <a:pt x="37241" y="178347"/>
                      <a:pt x="62905" y="206393"/>
                    </a:cubicBezTo>
                    <a:cubicBezTo>
                      <a:pt x="88570" y="234439"/>
                      <a:pt x="181438" y="222268"/>
                      <a:pt x="208955" y="212743"/>
                    </a:cubicBezTo>
                    <a:cubicBezTo>
                      <a:pt x="236472" y="203218"/>
                      <a:pt x="230915" y="168293"/>
                      <a:pt x="228005" y="149243"/>
                    </a:cubicBezTo>
                    <a:cubicBezTo>
                      <a:pt x="225095" y="130193"/>
                      <a:pt x="204987" y="115376"/>
                      <a:pt x="191493" y="98443"/>
                    </a:cubicBezTo>
                    <a:cubicBezTo>
                      <a:pt x="177999" y="81510"/>
                      <a:pt x="173237" y="63518"/>
                      <a:pt x="147043" y="47643"/>
                    </a:cubicBezTo>
                    <a:cubicBezTo>
                      <a:pt x="120849" y="31768"/>
                      <a:pt x="17926" y="547"/>
                      <a:pt x="2580" y="18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フリーフォーム: 図形 374">
                <a:extLst>
                  <a:ext uri="{FF2B5EF4-FFF2-40B4-BE49-F238E27FC236}">
                    <a16:creationId xmlns:a16="http://schemas.microsoft.com/office/drawing/2014/main" id="{741B11B0-14ED-47A9-983B-924D8F8DE882}"/>
                  </a:ext>
                </a:extLst>
              </p:cNvPr>
              <p:cNvSpPr/>
              <p:nvPr/>
            </p:nvSpPr>
            <p:spPr>
              <a:xfrm>
                <a:off x="8223653" y="3305973"/>
                <a:ext cx="230512" cy="223739"/>
              </a:xfrm>
              <a:custGeom>
                <a:avLst/>
                <a:gdLst>
                  <a:gd name="connsiteX0" fmla="*/ 2580 w 230512"/>
                  <a:gd name="connsiteY0" fmla="*/ 18 h 223739"/>
                  <a:gd name="connsiteX1" fmla="*/ 54968 w 230512"/>
                  <a:gd name="connsiteY1" fmla="*/ 44468 h 223739"/>
                  <a:gd name="connsiteX2" fmla="*/ 62905 w 230512"/>
                  <a:gd name="connsiteY2" fmla="*/ 206393 h 223739"/>
                  <a:gd name="connsiteX3" fmla="*/ 208955 w 230512"/>
                  <a:gd name="connsiteY3" fmla="*/ 212743 h 223739"/>
                  <a:gd name="connsiteX4" fmla="*/ 228005 w 230512"/>
                  <a:gd name="connsiteY4" fmla="*/ 149243 h 223739"/>
                  <a:gd name="connsiteX5" fmla="*/ 191493 w 230512"/>
                  <a:gd name="connsiteY5" fmla="*/ 98443 h 223739"/>
                  <a:gd name="connsiteX6" fmla="*/ 147043 w 230512"/>
                  <a:gd name="connsiteY6" fmla="*/ 47643 h 223739"/>
                  <a:gd name="connsiteX7" fmla="*/ 2580 w 230512"/>
                  <a:gd name="connsiteY7" fmla="*/ 18 h 223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0512" h="223739">
                    <a:moveTo>
                      <a:pt x="2580" y="18"/>
                    </a:moveTo>
                    <a:cubicBezTo>
                      <a:pt x="-12766" y="-511"/>
                      <a:pt x="44914" y="10072"/>
                      <a:pt x="54968" y="44468"/>
                    </a:cubicBezTo>
                    <a:cubicBezTo>
                      <a:pt x="65022" y="78864"/>
                      <a:pt x="37241" y="178347"/>
                      <a:pt x="62905" y="206393"/>
                    </a:cubicBezTo>
                    <a:cubicBezTo>
                      <a:pt x="88570" y="234439"/>
                      <a:pt x="181438" y="222268"/>
                      <a:pt x="208955" y="212743"/>
                    </a:cubicBezTo>
                    <a:cubicBezTo>
                      <a:pt x="236472" y="203218"/>
                      <a:pt x="230915" y="168293"/>
                      <a:pt x="228005" y="149243"/>
                    </a:cubicBezTo>
                    <a:cubicBezTo>
                      <a:pt x="225095" y="130193"/>
                      <a:pt x="204987" y="115376"/>
                      <a:pt x="191493" y="98443"/>
                    </a:cubicBezTo>
                    <a:cubicBezTo>
                      <a:pt x="177999" y="81510"/>
                      <a:pt x="173237" y="63518"/>
                      <a:pt x="147043" y="47643"/>
                    </a:cubicBezTo>
                    <a:cubicBezTo>
                      <a:pt x="120849" y="31768"/>
                      <a:pt x="17926" y="547"/>
                      <a:pt x="2580" y="18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6" name="フリーフォーム: 図形 375">
                <a:extLst>
                  <a:ext uri="{FF2B5EF4-FFF2-40B4-BE49-F238E27FC236}">
                    <a16:creationId xmlns:a16="http://schemas.microsoft.com/office/drawing/2014/main" id="{ED6DE043-DC47-48B7-9309-CD27B59D4710}"/>
                  </a:ext>
                </a:extLst>
              </p:cNvPr>
              <p:cNvSpPr/>
              <p:nvPr/>
            </p:nvSpPr>
            <p:spPr>
              <a:xfrm rot="20569557">
                <a:off x="8447141" y="3244253"/>
                <a:ext cx="248062" cy="302222"/>
              </a:xfrm>
              <a:custGeom>
                <a:avLst/>
                <a:gdLst>
                  <a:gd name="connsiteX0" fmla="*/ 2580 w 230512"/>
                  <a:gd name="connsiteY0" fmla="*/ 18 h 223739"/>
                  <a:gd name="connsiteX1" fmla="*/ 54968 w 230512"/>
                  <a:gd name="connsiteY1" fmla="*/ 44468 h 223739"/>
                  <a:gd name="connsiteX2" fmla="*/ 62905 w 230512"/>
                  <a:gd name="connsiteY2" fmla="*/ 206393 h 223739"/>
                  <a:gd name="connsiteX3" fmla="*/ 208955 w 230512"/>
                  <a:gd name="connsiteY3" fmla="*/ 212743 h 223739"/>
                  <a:gd name="connsiteX4" fmla="*/ 228005 w 230512"/>
                  <a:gd name="connsiteY4" fmla="*/ 149243 h 223739"/>
                  <a:gd name="connsiteX5" fmla="*/ 191493 w 230512"/>
                  <a:gd name="connsiteY5" fmla="*/ 98443 h 223739"/>
                  <a:gd name="connsiteX6" fmla="*/ 147043 w 230512"/>
                  <a:gd name="connsiteY6" fmla="*/ 47643 h 223739"/>
                  <a:gd name="connsiteX7" fmla="*/ 2580 w 230512"/>
                  <a:gd name="connsiteY7" fmla="*/ 18 h 223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0512" h="223739">
                    <a:moveTo>
                      <a:pt x="2580" y="18"/>
                    </a:moveTo>
                    <a:cubicBezTo>
                      <a:pt x="-12766" y="-511"/>
                      <a:pt x="44914" y="10072"/>
                      <a:pt x="54968" y="44468"/>
                    </a:cubicBezTo>
                    <a:cubicBezTo>
                      <a:pt x="65022" y="78864"/>
                      <a:pt x="37241" y="178347"/>
                      <a:pt x="62905" y="206393"/>
                    </a:cubicBezTo>
                    <a:cubicBezTo>
                      <a:pt x="88570" y="234439"/>
                      <a:pt x="181438" y="222268"/>
                      <a:pt x="208955" y="212743"/>
                    </a:cubicBezTo>
                    <a:cubicBezTo>
                      <a:pt x="236472" y="203218"/>
                      <a:pt x="230915" y="168293"/>
                      <a:pt x="228005" y="149243"/>
                    </a:cubicBezTo>
                    <a:cubicBezTo>
                      <a:pt x="225095" y="130193"/>
                      <a:pt x="204987" y="115376"/>
                      <a:pt x="191493" y="98443"/>
                    </a:cubicBezTo>
                    <a:cubicBezTo>
                      <a:pt x="177999" y="81510"/>
                      <a:pt x="173237" y="63518"/>
                      <a:pt x="147043" y="47643"/>
                    </a:cubicBezTo>
                    <a:cubicBezTo>
                      <a:pt x="120849" y="31768"/>
                      <a:pt x="17926" y="547"/>
                      <a:pt x="2580" y="18"/>
                    </a:cubicBezTo>
                    <a:close/>
                  </a:path>
                </a:pathLst>
              </a:custGeom>
              <a:grpFill/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96A7D719-32BC-45E7-8163-865E411A4D11}"/>
                </a:ext>
              </a:extLst>
            </p:cNvPr>
            <p:cNvSpPr/>
            <p:nvPr/>
          </p:nvSpPr>
          <p:spPr>
            <a:xfrm>
              <a:off x="7997667" y="1529853"/>
              <a:ext cx="98261" cy="192364"/>
            </a:xfrm>
            <a:custGeom>
              <a:avLst/>
              <a:gdLst>
                <a:gd name="connsiteX0" fmla="*/ 158 w 98261"/>
                <a:gd name="connsiteY0" fmla="*/ 497 h 192364"/>
                <a:gd name="connsiteX1" fmla="*/ 73183 w 98261"/>
                <a:gd name="connsiteY1" fmla="*/ 102097 h 192364"/>
                <a:gd name="connsiteX2" fmla="*/ 85883 w 98261"/>
                <a:gd name="connsiteY2" fmla="*/ 190997 h 192364"/>
                <a:gd name="connsiteX3" fmla="*/ 95408 w 98261"/>
                <a:gd name="connsiteY3" fmla="*/ 146547 h 192364"/>
                <a:gd name="connsiteX4" fmla="*/ 158 w 98261"/>
                <a:gd name="connsiteY4" fmla="*/ 497 h 1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261" h="192364">
                  <a:moveTo>
                    <a:pt x="158" y="497"/>
                  </a:moveTo>
                  <a:cubicBezTo>
                    <a:pt x="-3546" y="-6911"/>
                    <a:pt x="58896" y="70347"/>
                    <a:pt x="73183" y="102097"/>
                  </a:cubicBezTo>
                  <a:cubicBezTo>
                    <a:pt x="87471" y="133847"/>
                    <a:pt x="82179" y="183589"/>
                    <a:pt x="85883" y="190997"/>
                  </a:cubicBezTo>
                  <a:cubicBezTo>
                    <a:pt x="89587" y="198405"/>
                    <a:pt x="104404" y="174593"/>
                    <a:pt x="95408" y="146547"/>
                  </a:cubicBezTo>
                  <a:cubicBezTo>
                    <a:pt x="86412" y="118501"/>
                    <a:pt x="3862" y="7905"/>
                    <a:pt x="158" y="497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D0A5EBA9-61E6-482C-AC8B-0F238CB60C42}"/>
                </a:ext>
              </a:extLst>
            </p:cNvPr>
            <p:cNvSpPr/>
            <p:nvPr/>
          </p:nvSpPr>
          <p:spPr>
            <a:xfrm>
              <a:off x="7937439" y="1479486"/>
              <a:ext cx="76683" cy="116397"/>
            </a:xfrm>
            <a:custGeom>
              <a:avLst/>
              <a:gdLst>
                <a:gd name="connsiteX0" fmla="*/ 61 w 76683"/>
                <a:gd name="connsiteY0" fmla="*/ 64 h 116397"/>
                <a:gd name="connsiteX1" fmla="*/ 73086 w 76683"/>
                <a:gd name="connsiteY1" fmla="*/ 95314 h 116397"/>
                <a:gd name="connsiteX2" fmla="*/ 60386 w 76683"/>
                <a:gd name="connsiteY2" fmla="*/ 111189 h 116397"/>
                <a:gd name="connsiteX3" fmla="*/ 61 w 76683"/>
                <a:gd name="connsiteY3" fmla="*/ 64 h 1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683" h="116397">
                  <a:moveTo>
                    <a:pt x="61" y="64"/>
                  </a:moveTo>
                  <a:cubicBezTo>
                    <a:pt x="2178" y="-2582"/>
                    <a:pt x="63032" y="76793"/>
                    <a:pt x="73086" y="95314"/>
                  </a:cubicBezTo>
                  <a:cubicBezTo>
                    <a:pt x="83140" y="113835"/>
                    <a:pt x="69911" y="122831"/>
                    <a:pt x="60386" y="111189"/>
                  </a:cubicBezTo>
                  <a:cubicBezTo>
                    <a:pt x="50861" y="99547"/>
                    <a:pt x="-2056" y="2710"/>
                    <a:pt x="61" y="64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A0B14F3C-694D-4DAA-94F0-C64587A20E45}"/>
                </a:ext>
              </a:extLst>
            </p:cNvPr>
            <p:cNvSpPr/>
            <p:nvPr/>
          </p:nvSpPr>
          <p:spPr>
            <a:xfrm>
              <a:off x="6733267" y="2396957"/>
              <a:ext cx="119817" cy="271564"/>
            </a:xfrm>
            <a:custGeom>
              <a:avLst/>
              <a:gdLst>
                <a:gd name="connsiteX0" fmla="*/ 908 w 119817"/>
                <a:gd name="connsiteY0" fmla="*/ 168 h 271564"/>
                <a:gd name="connsiteX1" fmla="*/ 86633 w 119817"/>
                <a:gd name="connsiteY1" fmla="*/ 247818 h 271564"/>
                <a:gd name="connsiteX2" fmla="*/ 118383 w 119817"/>
                <a:gd name="connsiteY2" fmla="*/ 257343 h 271564"/>
                <a:gd name="connsiteX3" fmla="*/ 45358 w 119817"/>
                <a:gd name="connsiteY3" fmla="*/ 209718 h 271564"/>
                <a:gd name="connsiteX4" fmla="*/ 908 w 119817"/>
                <a:gd name="connsiteY4" fmla="*/ 168 h 271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17" h="271564">
                  <a:moveTo>
                    <a:pt x="908" y="168"/>
                  </a:moveTo>
                  <a:cubicBezTo>
                    <a:pt x="7787" y="6518"/>
                    <a:pt x="67054" y="204956"/>
                    <a:pt x="86633" y="247818"/>
                  </a:cubicBezTo>
                  <a:cubicBezTo>
                    <a:pt x="106212" y="290681"/>
                    <a:pt x="125262" y="263693"/>
                    <a:pt x="118383" y="257343"/>
                  </a:cubicBezTo>
                  <a:cubicBezTo>
                    <a:pt x="111504" y="250993"/>
                    <a:pt x="62821" y="250464"/>
                    <a:pt x="45358" y="209718"/>
                  </a:cubicBezTo>
                  <a:cubicBezTo>
                    <a:pt x="27896" y="168972"/>
                    <a:pt x="-5971" y="-6182"/>
                    <a:pt x="908" y="168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3094C277-BD64-4F38-B525-4F419FD9EAA0}"/>
                </a:ext>
              </a:extLst>
            </p:cNvPr>
            <p:cNvSpPr/>
            <p:nvPr/>
          </p:nvSpPr>
          <p:spPr>
            <a:xfrm>
              <a:off x="8102514" y="2298644"/>
              <a:ext cx="168751" cy="317653"/>
            </a:xfrm>
            <a:custGeom>
              <a:avLst/>
              <a:gdLst>
                <a:gd name="connsiteX0" fmla="*/ 168361 w 168751"/>
                <a:gd name="connsiteY0" fmla="*/ 56 h 317653"/>
                <a:gd name="connsiteX1" fmla="*/ 127086 w 168751"/>
                <a:gd name="connsiteY1" fmla="*/ 181031 h 317653"/>
                <a:gd name="connsiteX2" fmla="*/ 86 w 168751"/>
                <a:gd name="connsiteY2" fmla="*/ 317556 h 317653"/>
                <a:gd name="connsiteX3" fmla="*/ 108036 w 168751"/>
                <a:gd name="connsiteY3" fmla="*/ 200081 h 317653"/>
                <a:gd name="connsiteX4" fmla="*/ 168361 w 168751"/>
                <a:gd name="connsiteY4" fmla="*/ 56 h 317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751" h="317653">
                  <a:moveTo>
                    <a:pt x="168361" y="56"/>
                  </a:moveTo>
                  <a:cubicBezTo>
                    <a:pt x="171536" y="-3119"/>
                    <a:pt x="155132" y="128114"/>
                    <a:pt x="127086" y="181031"/>
                  </a:cubicBezTo>
                  <a:cubicBezTo>
                    <a:pt x="99040" y="233948"/>
                    <a:pt x="3261" y="314381"/>
                    <a:pt x="86" y="317556"/>
                  </a:cubicBezTo>
                  <a:cubicBezTo>
                    <a:pt x="-3089" y="320731"/>
                    <a:pt x="81578" y="245589"/>
                    <a:pt x="108036" y="200081"/>
                  </a:cubicBezTo>
                  <a:cubicBezTo>
                    <a:pt x="134494" y="154573"/>
                    <a:pt x="165186" y="3231"/>
                    <a:pt x="168361" y="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1ACCBDEB-62A9-4BC3-90F6-790417E4CB01}"/>
                </a:ext>
              </a:extLst>
            </p:cNvPr>
            <p:cNvSpPr/>
            <p:nvPr/>
          </p:nvSpPr>
          <p:spPr>
            <a:xfrm>
              <a:off x="6852264" y="1433690"/>
              <a:ext cx="291736" cy="168824"/>
            </a:xfrm>
            <a:custGeom>
              <a:avLst/>
              <a:gdLst>
                <a:gd name="connsiteX0" fmla="*/ 291486 w 291736"/>
                <a:gd name="connsiteY0" fmla="*/ 1410 h 168824"/>
                <a:gd name="connsiteX1" fmla="*/ 91461 w 291736"/>
                <a:gd name="connsiteY1" fmla="*/ 64910 h 168824"/>
                <a:gd name="connsiteX2" fmla="*/ 2561 w 291736"/>
                <a:gd name="connsiteY2" fmla="*/ 166510 h 168824"/>
                <a:gd name="connsiteX3" fmla="*/ 47011 w 291736"/>
                <a:gd name="connsiteY3" fmla="*/ 125235 h 168824"/>
                <a:gd name="connsiteX4" fmla="*/ 291486 w 291736"/>
                <a:gd name="connsiteY4" fmla="*/ 1410 h 16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736" h="168824">
                  <a:moveTo>
                    <a:pt x="291486" y="1410"/>
                  </a:moveTo>
                  <a:cubicBezTo>
                    <a:pt x="298894" y="-8644"/>
                    <a:pt x="139615" y="37393"/>
                    <a:pt x="91461" y="64910"/>
                  </a:cubicBezTo>
                  <a:cubicBezTo>
                    <a:pt x="43307" y="92427"/>
                    <a:pt x="9969" y="156456"/>
                    <a:pt x="2561" y="166510"/>
                  </a:cubicBezTo>
                  <a:cubicBezTo>
                    <a:pt x="-4847" y="176564"/>
                    <a:pt x="2032" y="152222"/>
                    <a:pt x="47011" y="125235"/>
                  </a:cubicBezTo>
                  <a:cubicBezTo>
                    <a:pt x="91990" y="98248"/>
                    <a:pt x="284078" y="11464"/>
                    <a:pt x="291486" y="1410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7A92BE65-8664-4176-9C8B-2F5BBBEB3A9E}"/>
                </a:ext>
              </a:extLst>
            </p:cNvPr>
            <p:cNvSpPr/>
            <p:nvPr/>
          </p:nvSpPr>
          <p:spPr>
            <a:xfrm>
              <a:off x="6622107" y="1898307"/>
              <a:ext cx="136404" cy="163797"/>
            </a:xfrm>
            <a:custGeom>
              <a:avLst/>
              <a:gdLst>
                <a:gd name="connsiteX0" fmla="*/ 136164 w 136404"/>
                <a:gd name="connsiteY0" fmla="*/ 1092 h 163797"/>
                <a:gd name="connsiteX1" fmla="*/ 37739 w 136404"/>
                <a:gd name="connsiteY1" fmla="*/ 96342 h 163797"/>
                <a:gd name="connsiteX2" fmla="*/ 15514 w 136404"/>
                <a:gd name="connsiteY2" fmla="*/ 163017 h 163797"/>
                <a:gd name="connsiteX3" fmla="*/ 5989 w 136404"/>
                <a:gd name="connsiteY3" fmla="*/ 51892 h 163797"/>
                <a:gd name="connsiteX4" fmla="*/ 136164 w 136404"/>
                <a:gd name="connsiteY4" fmla="*/ 1092 h 16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404" h="163797">
                  <a:moveTo>
                    <a:pt x="136164" y="1092"/>
                  </a:moveTo>
                  <a:cubicBezTo>
                    <a:pt x="141456" y="8500"/>
                    <a:pt x="57847" y="69355"/>
                    <a:pt x="37739" y="96342"/>
                  </a:cubicBezTo>
                  <a:cubicBezTo>
                    <a:pt x="17631" y="123330"/>
                    <a:pt x="20806" y="170425"/>
                    <a:pt x="15514" y="163017"/>
                  </a:cubicBezTo>
                  <a:cubicBezTo>
                    <a:pt x="10222" y="155609"/>
                    <a:pt x="-9886" y="78350"/>
                    <a:pt x="5989" y="51892"/>
                  </a:cubicBezTo>
                  <a:cubicBezTo>
                    <a:pt x="21864" y="25434"/>
                    <a:pt x="130872" y="-6316"/>
                    <a:pt x="136164" y="1092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2E4862DC-AF70-4273-BDF8-D2D7E0BAAADA}"/>
                </a:ext>
              </a:extLst>
            </p:cNvPr>
            <p:cNvSpPr/>
            <p:nvPr/>
          </p:nvSpPr>
          <p:spPr>
            <a:xfrm>
              <a:off x="7685532" y="2692650"/>
              <a:ext cx="261852" cy="176978"/>
            </a:xfrm>
            <a:custGeom>
              <a:avLst/>
              <a:gdLst>
                <a:gd name="connsiteX0" fmla="*/ 257665 w 261852"/>
                <a:gd name="connsiteY0" fmla="*/ 241 h 176978"/>
                <a:gd name="connsiteX1" fmla="*/ 165590 w 261852"/>
                <a:gd name="connsiteY1" fmla="*/ 124066 h 176978"/>
                <a:gd name="connsiteX2" fmla="*/ 490 w 261852"/>
                <a:gd name="connsiteY2" fmla="*/ 171691 h 176978"/>
                <a:gd name="connsiteX3" fmla="*/ 222740 w 261852"/>
                <a:gd name="connsiteY3" fmla="*/ 158991 h 176978"/>
                <a:gd name="connsiteX4" fmla="*/ 257665 w 261852"/>
                <a:gd name="connsiteY4" fmla="*/ 241 h 17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852" h="176978">
                  <a:moveTo>
                    <a:pt x="257665" y="241"/>
                  </a:moveTo>
                  <a:cubicBezTo>
                    <a:pt x="248140" y="-5580"/>
                    <a:pt x="208452" y="95491"/>
                    <a:pt x="165590" y="124066"/>
                  </a:cubicBezTo>
                  <a:cubicBezTo>
                    <a:pt x="122728" y="152641"/>
                    <a:pt x="-9035" y="165870"/>
                    <a:pt x="490" y="171691"/>
                  </a:cubicBezTo>
                  <a:cubicBezTo>
                    <a:pt x="10015" y="177512"/>
                    <a:pt x="183053" y="183862"/>
                    <a:pt x="222740" y="158991"/>
                  </a:cubicBezTo>
                  <a:cubicBezTo>
                    <a:pt x="262427" y="134120"/>
                    <a:pt x="267190" y="6062"/>
                    <a:pt x="257665" y="241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フリーフォーム: 図形 360">
              <a:extLst>
                <a:ext uri="{FF2B5EF4-FFF2-40B4-BE49-F238E27FC236}">
                  <a16:creationId xmlns:a16="http://schemas.microsoft.com/office/drawing/2014/main" id="{5395DD21-52A8-43B7-9A3F-1A75EE47CD5F}"/>
                </a:ext>
              </a:extLst>
            </p:cNvPr>
            <p:cNvSpPr/>
            <p:nvPr/>
          </p:nvSpPr>
          <p:spPr>
            <a:xfrm>
              <a:off x="7796605" y="1723610"/>
              <a:ext cx="135077" cy="210714"/>
            </a:xfrm>
            <a:custGeom>
              <a:avLst/>
              <a:gdLst>
                <a:gd name="connsiteX0" fmla="*/ 134545 w 135077"/>
                <a:gd name="connsiteY0" fmla="*/ 415 h 210714"/>
                <a:gd name="connsiteX1" fmla="*/ 77395 w 135077"/>
                <a:gd name="connsiteY1" fmla="*/ 67090 h 210714"/>
                <a:gd name="connsiteX2" fmla="*/ 17070 w 135077"/>
                <a:gd name="connsiteY2" fmla="*/ 206790 h 210714"/>
                <a:gd name="connsiteX3" fmla="*/ 1195 w 135077"/>
                <a:gd name="connsiteY3" fmla="*/ 165515 h 210714"/>
                <a:gd name="connsiteX4" fmla="*/ 42470 w 135077"/>
                <a:gd name="connsiteY4" fmla="*/ 95665 h 210714"/>
                <a:gd name="connsiteX5" fmla="*/ 134545 w 135077"/>
                <a:gd name="connsiteY5" fmla="*/ 415 h 21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77" h="210714">
                  <a:moveTo>
                    <a:pt x="134545" y="415"/>
                  </a:moveTo>
                  <a:cubicBezTo>
                    <a:pt x="140366" y="-4347"/>
                    <a:pt x="96974" y="32694"/>
                    <a:pt x="77395" y="67090"/>
                  </a:cubicBezTo>
                  <a:cubicBezTo>
                    <a:pt x="57816" y="101486"/>
                    <a:pt x="29770" y="190386"/>
                    <a:pt x="17070" y="206790"/>
                  </a:cubicBezTo>
                  <a:cubicBezTo>
                    <a:pt x="4370" y="223194"/>
                    <a:pt x="-3038" y="184036"/>
                    <a:pt x="1195" y="165515"/>
                  </a:cubicBezTo>
                  <a:cubicBezTo>
                    <a:pt x="5428" y="146994"/>
                    <a:pt x="23949" y="118948"/>
                    <a:pt x="42470" y="95665"/>
                  </a:cubicBezTo>
                  <a:cubicBezTo>
                    <a:pt x="60991" y="72382"/>
                    <a:pt x="128724" y="5177"/>
                    <a:pt x="134545" y="415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9A10F2BE-F52D-4CAF-809B-A5052BA755D6}"/>
                </a:ext>
              </a:extLst>
            </p:cNvPr>
            <p:cNvSpPr/>
            <p:nvPr/>
          </p:nvSpPr>
          <p:spPr>
            <a:xfrm>
              <a:off x="7756340" y="2511148"/>
              <a:ext cx="131936" cy="65444"/>
            </a:xfrm>
            <a:custGeom>
              <a:avLst/>
              <a:gdLst>
                <a:gd name="connsiteX0" fmla="*/ 185 w 131936"/>
                <a:gd name="connsiteY0" fmla="*/ 277 h 65444"/>
                <a:gd name="connsiteX1" fmla="*/ 127185 w 131936"/>
                <a:gd name="connsiteY1" fmla="*/ 41552 h 65444"/>
                <a:gd name="connsiteX2" fmla="*/ 98610 w 131936"/>
                <a:gd name="connsiteY2" fmla="*/ 63777 h 65444"/>
                <a:gd name="connsiteX3" fmla="*/ 185 w 131936"/>
                <a:gd name="connsiteY3" fmla="*/ 277 h 6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936" h="65444">
                  <a:moveTo>
                    <a:pt x="185" y="277"/>
                  </a:moveTo>
                  <a:cubicBezTo>
                    <a:pt x="4947" y="-3427"/>
                    <a:pt x="110781" y="30969"/>
                    <a:pt x="127185" y="41552"/>
                  </a:cubicBezTo>
                  <a:cubicBezTo>
                    <a:pt x="143589" y="52135"/>
                    <a:pt x="113427" y="71185"/>
                    <a:pt x="98610" y="63777"/>
                  </a:cubicBezTo>
                  <a:cubicBezTo>
                    <a:pt x="83793" y="56369"/>
                    <a:pt x="-4577" y="3981"/>
                    <a:pt x="185" y="277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B45C6E56-1086-468F-B413-D18FB5BEE9AC}"/>
                </a:ext>
              </a:extLst>
            </p:cNvPr>
            <p:cNvSpPr/>
            <p:nvPr/>
          </p:nvSpPr>
          <p:spPr>
            <a:xfrm>
              <a:off x="8144185" y="1903908"/>
              <a:ext cx="65153" cy="321299"/>
            </a:xfrm>
            <a:custGeom>
              <a:avLst/>
              <a:gdLst>
                <a:gd name="connsiteX0" fmla="*/ 105 w 65153"/>
                <a:gd name="connsiteY0" fmla="*/ 542 h 321299"/>
                <a:gd name="connsiteX1" fmla="*/ 60430 w 65153"/>
                <a:gd name="connsiteY1" fmla="*/ 130717 h 321299"/>
                <a:gd name="connsiteX2" fmla="*/ 57255 w 65153"/>
                <a:gd name="connsiteY2" fmla="*/ 203742 h 321299"/>
                <a:gd name="connsiteX3" fmla="*/ 25505 w 65153"/>
                <a:gd name="connsiteY3" fmla="*/ 321217 h 321299"/>
                <a:gd name="connsiteX4" fmla="*/ 44555 w 65153"/>
                <a:gd name="connsiteY4" fmla="*/ 184692 h 321299"/>
                <a:gd name="connsiteX5" fmla="*/ 105 w 65153"/>
                <a:gd name="connsiteY5" fmla="*/ 542 h 321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153" h="321299">
                  <a:moveTo>
                    <a:pt x="105" y="542"/>
                  </a:moveTo>
                  <a:cubicBezTo>
                    <a:pt x="2751" y="-8454"/>
                    <a:pt x="50905" y="96850"/>
                    <a:pt x="60430" y="130717"/>
                  </a:cubicBezTo>
                  <a:cubicBezTo>
                    <a:pt x="69955" y="164584"/>
                    <a:pt x="63076" y="171992"/>
                    <a:pt x="57255" y="203742"/>
                  </a:cubicBezTo>
                  <a:cubicBezTo>
                    <a:pt x="51434" y="235492"/>
                    <a:pt x="27622" y="324392"/>
                    <a:pt x="25505" y="321217"/>
                  </a:cubicBezTo>
                  <a:cubicBezTo>
                    <a:pt x="23388" y="318042"/>
                    <a:pt x="43497" y="233375"/>
                    <a:pt x="44555" y="184692"/>
                  </a:cubicBezTo>
                  <a:cubicBezTo>
                    <a:pt x="45613" y="136009"/>
                    <a:pt x="-2541" y="9538"/>
                    <a:pt x="105" y="542"/>
                  </a:cubicBezTo>
                  <a:close/>
                </a:path>
              </a:pathLst>
            </a:custGeom>
            <a:solidFill>
              <a:srgbClr val="D94236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35C428DB-DAAF-4E3F-B9EF-EE4B92B20F5E}"/>
                </a:ext>
              </a:extLst>
            </p:cNvPr>
            <p:cNvSpPr/>
            <p:nvPr/>
          </p:nvSpPr>
          <p:spPr>
            <a:xfrm>
              <a:off x="8127068" y="2192300"/>
              <a:ext cx="77541" cy="232281"/>
            </a:xfrm>
            <a:custGeom>
              <a:avLst/>
              <a:gdLst>
                <a:gd name="connsiteX0" fmla="*/ 76879 w 77541"/>
                <a:gd name="connsiteY0" fmla="*/ 175 h 232281"/>
                <a:gd name="connsiteX1" fmla="*/ 51479 w 77541"/>
                <a:gd name="connsiteY1" fmla="*/ 127175 h 232281"/>
                <a:gd name="connsiteX2" fmla="*/ 679 w 77541"/>
                <a:gd name="connsiteY2" fmla="*/ 231950 h 232281"/>
                <a:gd name="connsiteX3" fmla="*/ 26079 w 77541"/>
                <a:gd name="connsiteY3" fmla="*/ 155750 h 232281"/>
                <a:gd name="connsiteX4" fmla="*/ 76879 w 77541"/>
                <a:gd name="connsiteY4" fmla="*/ 175 h 23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541" h="232281">
                  <a:moveTo>
                    <a:pt x="76879" y="175"/>
                  </a:moveTo>
                  <a:cubicBezTo>
                    <a:pt x="81112" y="-4587"/>
                    <a:pt x="64179" y="88546"/>
                    <a:pt x="51479" y="127175"/>
                  </a:cubicBezTo>
                  <a:cubicBezTo>
                    <a:pt x="38779" y="165804"/>
                    <a:pt x="4912" y="227188"/>
                    <a:pt x="679" y="231950"/>
                  </a:cubicBezTo>
                  <a:cubicBezTo>
                    <a:pt x="-3554" y="236712"/>
                    <a:pt x="12850" y="189087"/>
                    <a:pt x="26079" y="155750"/>
                  </a:cubicBezTo>
                  <a:cubicBezTo>
                    <a:pt x="39308" y="122413"/>
                    <a:pt x="72646" y="4937"/>
                    <a:pt x="76879" y="175"/>
                  </a:cubicBezTo>
                  <a:close/>
                </a:path>
              </a:pathLst>
            </a:custGeom>
            <a:solidFill>
              <a:srgbClr val="D94236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4C8B7831-0256-468F-BA7D-33105D7C77F2}"/>
                </a:ext>
              </a:extLst>
            </p:cNvPr>
            <p:cNvSpPr/>
            <p:nvPr/>
          </p:nvSpPr>
          <p:spPr>
            <a:xfrm>
              <a:off x="6761495" y="1498249"/>
              <a:ext cx="446380" cy="1005075"/>
            </a:xfrm>
            <a:custGeom>
              <a:avLst/>
              <a:gdLst>
                <a:gd name="connsiteX0" fmla="*/ 445755 w 446380"/>
                <a:gd name="connsiteY0" fmla="*/ 351 h 1005075"/>
                <a:gd name="connsiteX1" fmla="*/ 210805 w 446380"/>
                <a:gd name="connsiteY1" fmla="*/ 149576 h 1005075"/>
                <a:gd name="connsiteX2" fmla="*/ 23480 w 446380"/>
                <a:gd name="connsiteY2" fmla="*/ 463901 h 1005075"/>
                <a:gd name="connsiteX3" fmla="*/ 7605 w 446380"/>
                <a:gd name="connsiteY3" fmla="*/ 705201 h 1005075"/>
                <a:gd name="connsiteX4" fmla="*/ 67930 w 446380"/>
                <a:gd name="connsiteY4" fmla="*/ 994126 h 1005075"/>
                <a:gd name="connsiteX5" fmla="*/ 39355 w 446380"/>
                <a:gd name="connsiteY5" fmla="*/ 908401 h 1005075"/>
                <a:gd name="connsiteX6" fmla="*/ 20305 w 446380"/>
                <a:gd name="connsiteY6" fmla="*/ 571851 h 1005075"/>
                <a:gd name="connsiteX7" fmla="*/ 86980 w 446380"/>
                <a:gd name="connsiteY7" fmla="*/ 317851 h 1005075"/>
                <a:gd name="connsiteX8" fmla="*/ 274305 w 446380"/>
                <a:gd name="connsiteY8" fmla="*/ 114651 h 1005075"/>
                <a:gd name="connsiteX9" fmla="*/ 445755 w 446380"/>
                <a:gd name="connsiteY9" fmla="*/ 351 h 10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6380" h="1005075">
                  <a:moveTo>
                    <a:pt x="445755" y="351"/>
                  </a:moveTo>
                  <a:cubicBezTo>
                    <a:pt x="435172" y="6172"/>
                    <a:pt x="281184" y="72318"/>
                    <a:pt x="210805" y="149576"/>
                  </a:cubicBezTo>
                  <a:cubicBezTo>
                    <a:pt x="140426" y="226834"/>
                    <a:pt x="57347" y="371297"/>
                    <a:pt x="23480" y="463901"/>
                  </a:cubicBezTo>
                  <a:cubicBezTo>
                    <a:pt x="-10387" y="556505"/>
                    <a:pt x="197" y="616830"/>
                    <a:pt x="7605" y="705201"/>
                  </a:cubicBezTo>
                  <a:cubicBezTo>
                    <a:pt x="15013" y="793572"/>
                    <a:pt x="62638" y="960259"/>
                    <a:pt x="67930" y="994126"/>
                  </a:cubicBezTo>
                  <a:cubicBezTo>
                    <a:pt x="73222" y="1027993"/>
                    <a:pt x="47292" y="978780"/>
                    <a:pt x="39355" y="908401"/>
                  </a:cubicBezTo>
                  <a:cubicBezTo>
                    <a:pt x="31418" y="838022"/>
                    <a:pt x="12367" y="670276"/>
                    <a:pt x="20305" y="571851"/>
                  </a:cubicBezTo>
                  <a:cubicBezTo>
                    <a:pt x="28242" y="473426"/>
                    <a:pt x="44647" y="394051"/>
                    <a:pt x="86980" y="317851"/>
                  </a:cubicBezTo>
                  <a:cubicBezTo>
                    <a:pt x="129313" y="241651"/>
                    <a:pt x="218743" y="167038"/>
                    <a:pt x="274305" y="114651"/>
                  </a:cubicBezTo>
                  <a:cubicBezTo>
                    <a:pt x="329867" y="62264"/>
                    <a:pt x="456338" y="-5470"/>
                    <a:pt x="445755" y="351"/>
                  </a:cubicBezTo>
                  <a:close/>
                </a:path>
              </a:pathLst>
            </a:custGeom>
            <a:solidFill>
              <a:srgbClr val="D94236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D932BCE0-9E33-4EA9-B217-C6D1F8AD2B45}"/>
                </a:ext>
              </a:extLst>
            </p:cNvPr>
            <p:cNvSpPr/>
            <p:nvPr/>
          </p:nvSpPr>
          <p:spPr>
            <a:xfrm>
              <a:off x="7039347" y="2678774"/>
              <a:ext cx="874870" cy="238360"/>
            </a:xfrm>
            <a:custGeom>
              <a:avLst/>
              <a:gdLst>
                <a:gd name="connsiteX0" fmla="*/ 2803 w 874870"/>
                <a:gd name="connsiteY0" fmla="*/ 19976 h 238360"/>
                <a:gd name="connsiteX1" fmla="*/ 164728 w 874870"/>
                <a:gd name="connsiteY1" fmla="*/ 137451 h 238360"/>
                <a:gd name="connsiteX2" fmla="*/ 450478 w 874870"/>
                <a:gd name="connsiteY2" fmla="*/ 210476 h 238360"/>
                <a:gd name="connsiteX3" fmla="*/ 606053 w 874870"/>
                <a:gd name="connsiteY3" fmla="*/ 223176 h 238360"/>
                <a:gd name="connsiteX4" fmla="*/ 869578 w 874870"/>
                <a:gd name="connsiteY4" fmla="*/ 4101 h 238360"/>
                <a:gd name="connsiteX5" fmla="*/ 774328 w 874870"/>
                <a:gd name="connsiteY5" fmla="*/ 83476 h 238360"/>
                <a:gd name="connsiteX6" fmla="*/ 675903 w 874870"/>
                <a:gd name="connsiteY6" fmla="*/ 124751 h 238360"/>
                <a:gd name="connsiteX7" fmla="*/ 466353 w 874870"/>
                <a:gd name="connsiteY7" fmla="*/ 172376 h 238360"/>
                <a:gd name="connsiteX8" fmla="*/ 294903 w 874870"/>
                <a:gd name="connsiteY8" fmla="*/ 156501 h 238360"/>
                <a:gd name="connsiteX9" fmla="*/ 2803 w 874870"/>
                <a:gd name="connsiteY9" fmla="*/ 19976 h 23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4870" h="238360">
                  <a:moveTo>
                    <a:pt x="2803" y="19976"/>
                  </a:moveTo>
                  <a:cubicBezTo>
                    <a:pt x="-18893" y="16801"/>
                    <a:pt x="90116" y="105701"/>
                    <a:pt x="164728" y="137451"/>
                  </a:cubicBezTo>
                  <a:cubicBezTo>
                    <a:pt x="239341" y="169201"/>
                    <a:pt x="376924" y="196189"/>
                    <a:pt x="450478" y="210476"/>
                  </a:cubicBezTo>
                  <a:cubicBezTo>
                    <a:pt x="524032" y="224764"/>
                    <a:pt x="536203" y="257572"/>
                    <a:pt x="606053" y="223176"/>
                  </a:cubicBezTo>
                  <a:cubicBezTo>
                    <a:pt x="675903" y="188780"/>
                    <a:pt x="869578" y="4101"/>
                    <a:pt x="869578" y="4101"/>
                  </a:cubicBezTo>
                  <a:cubicBezTo>
                    <a:pt x="897624" y="-19182"/>
                    <a:pt x="806607" y="63368"/>
                    <a:pt x="774328" y="83476"/>
                  </a:cubicBezTo>
                  <a:cubicBezTo>
                    <a:pt x="742049" y="103584"/>
                    <a:pt x="727232" y="109934"/>
                    <a:pt x="675903" y="124751"/>
                  </a:cubicBezTo>
                  <a:cubicBezTo>
                    <a:pt x="624574" y="139568"/>
                    <a:pt x="529853" y="167084"/>
                    <a:pt x="466353" y="172376"/>
                  </a:cubicBezTo>
                  <a:cubicBezTo>
                    <a:pt x="402853" y="177668"/>
                    <a:pt x="368986" y="177138"/>
                    <a:pt x="294903" y="156501"/>
                  </a:cubicBezTo>
                  <a:cubicBezTo>
                    <a:pt x="220820" y="135864"/>
                    <a:pt x="24499" y="23151"/>
                    <a:pt x="2803" y="19976"/>
                  </a:cubicBezTo>
                  <a:close/>
                </a:path>
              </a:pathLst>
            </a:custGeom>
            <a:solidFill>
              <a:srgbClr val="D94236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998D52E7-D5BD-4F57-A934-AABB69461323}"/>
                </a:ext>
              </a:extLst>
            </p:cNvPr>
            <p:cNvSpPr/>
            <p:nvPr/>
          </p:nvSpPr>
          <p:spPr>
            <a:xfrm>
              <a:off x="7590937" y="1416959"/>
              <a:ext cx="321285" cy="170383"/>
            </a:xfrm>
            <a:custGeom>
              <a:avLst/>
              <a:gdLst>
                <a:gd name="connsiteX0" fmla="*/ 1 w 321285"/>
                <a:gd name="connsiteY0" fmla="*/ 346 h 170383"/>
                <a:gd name="connsiteX1" fmla="*/ 209551 w 321285"/>
                <a:gd name="connsiteY1" fmla="*/ 79721 h 170383"/>
                <a:gd name="connsiteX2" fmla="*/ 317501 w 321285"/>
                <a:gd name="connsiteY2" fmla="*/ 168621 h 170383"/>
                <a:gd name="connsiteX3" fmla="*/ 288926 w 321285"/>
                <a:gd name="connsiteY3" fmla="*/ 136871 h 170383"/>
                <a:gd name="connsiteX4" fmla="*/ 212726 w 321285"/>
                <a:gd name="connsiteY4" fmla="*/ 111471 h 170383"/>
                <a:gd name="connsiteX5" fmla="*/ 1 w 321285"/>
                <a:gd name="connsiteY5" fmla="*/ 346 h 170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285" h="170383">
                  <a:moveTo>
                    <a:pt x="1" y="346"/>
                  </a:moveTo>
                  <a:cubicBezTo>
                    <a:pt x="-528" y="-4946"/>
                    <a:pt x="156634" y="51675"/>
                    <a:pt x="209551" y="79721"/>
                  </a:cubicBezTo>
                  <a:cubicBezTo>
                    <a:pt x="262468" y="107767"/>
                    <a:pt x="304272" y="159096"/>
                    <a:pt x="317501" y="168621"/>
                  </a:cubicBezTo>
                  <a:cubicBezTo>
                    <a:pt x="330730" y="178146"/>
                    <a:pt x="306389" y="146396"/>
                    <a:pt x="288926" y="136871"/>
                  </a:cubicBezTo>
                  <a:cubicBezTo>
                    <a:pt x="271464" y="127346"/>
                    <a:pt x="254001" y="131579"/>
                    <a:pt x="212726" y="111471"/>
                  </a:cubicBezTo>
                  <a:cubicBezTo>
                    <a:pt x="171451" y="91363"/>
                    <a:pt x="530" y="5638"/>
                    <a:pt x="1" y="346"/>
                  </a:cubicBezTo>
                  <a:close/>
                </a:path>
              </a:pathLst>
            </a:custGeom>
            <a:solidFill>
              <a:srgbClr val="D94236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5089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E42A5D3-99C5-431D-99A6-383FC8F32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-523"/>
            <a:ext cx="7600950" cy="1278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4" name="グループ化 133" hidden="1">
            <a:extLst>
              <a:ext uri="{FF2B5EF4-FFF2-40B4-BE49-F238E27FC236}">
                <a16:creationId xmlns:a16="http://schemas.microsoft.com/office/drawing/2014/main" id="{A8C14D93-CD7E-4FAB-A916-E5B58D80A8C5}"/>
              </a:ext>
            </a:extLst>
          </p:cNvPr>
          <p:cNvGrpSpPr/>
          <p:nvPr/>
        </p:nvGrpSpPr>
        <p:grpSpPr>
          <a:xfrm>
            <a:off x="952045" y="476524"/>
            <a:ext cx="8517577" cy="12340455"/>
            <a:chOff x="952045" y="476524"/>
            <a:chExt cx="8517577" cy="12340455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D5217E9F-6924-44BB-B1B4-8B434AF01F3E}"/>
                </a:ext>
              </a:extLst>
            </p:cNvPr>
            <p:cNvGrpSpPr/>
            <p:nvPr/>
          </p:nvGrpSpPr>
          <p:grpSpPr>
            <a:xfrm>
              <a:off x="968454" y="476524"/>
              <a:ext cx="7581438" cy="12340455"/>
              <a:chOff x="968454" y="476524"/>
              <a:chExt cx="7581438" cy="12340455"/>
            </a:xfrm>
          </p:grpSpPr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281CECD8-2CB3-46EF-85B0-EE8177F243BF}"/>
                  </a:ext>
                </a:extLst>
              </p:cNvPr>
              <p:cNvSpPr/>
              <p:nvPr/>
            </p:nvSpPr>
            <p:spPr>
              <a:xfrm>
                <a:off x="5145952" y="2521571"/>
                <a:ext cx="379771" cy="193892"/>
              </a:xfrm>
              <a:custGeom>
                <a:avLst/>
                <a:gdLst>
                  <a:gd name="connsiteX0" fmla="*/ 723 w 379771"/>
                  <a:gd name="connsiteY0" fmla="*/ 58117 h 193892"/>
                  <a:gd name="connsiteX1" fmla="*/ 80098 w 379771"/>
                  <a:gd name="connsiteY1" fmla="*/ 34304 h 193892"/>
                  <a:gd name="connsiteX2" fmla="*/ 138836 w 379771"/>
                  <a:gd name="connsiteY2" fmla="*/ 47004 h 193892"/>
                  <a:gd name="connsiteX3" fmla="*/ 280123 w 379771"/>
                  <a:gd name="connsiteY3" fmla="*/ 94629 h 193892"/>
                  <a:gd name="connsiteX4" fmla="*/ 291236 w 379771"/>
                  <a:gd name="connsiteY4" fmla="*/ 123204 h 193892"/>
                  <a:gd name="connsiteX5" fmla="*/ 284886 w 379771"/>
                  <a:gd name="connsiteY5" fmla="*/ 142254 h 193892"/>
                  <a:gd name="connsiteX6" fmla="*/ 251548 w 379771"/>
                  <a:gd name="connsiteY6" fmla="*/ 158129 h 193892"/>
                  <a:gd name="connsiteX7" fmla="*/ 215036 w 379771"/>
                  <a:gd name="connsiteY7" fmla="*/ 162892 h 193892"/>
                  <a:gd name="connsiteX8" fmla="*/ 154711 w 379771"/>
                  <a:gd name="connsiteY8" fmla="*/ 164479 h 193892"/>
                  <a:gd name="connsiteX9" fmla="*/ 178523 w 379771"/>
                  <a:gd name="connsiteY9" fmla="*/ 169242 h 193892"/>
                  <a:gd name="connsiteX10" fmla="*/ 229323 w 379771"/>
                  <a:gd name="connsiteY10" fmla="*/ 177179 h 193892"/>
                  <a:gd name="connsiteX11" fmla="*/ 248373 w 379771"/>
                  <a:gd name="connsiteY11" fmla="*/ 193054 h 193892"/>
                  <a:gd name="connsiteX12" fmla="*/ 292823 w 379771"/>
                  <a:gd name="connsiteY12" fmla="*/ 188292 h 193892"/>
                  <a:gd name="connsiteX13" fmla="*/ 313461 w 379771"/>
                  <a:gd name="connsiteY13" fmla="*/ 159717 h 193892"/>
                  <a:gd name="connsiteX14" fmla="*/ 343623 w 379771"/>
                  <a:gd name="connsiteY14" fmla="*/ 181942 h 193892"/>
                  <a:gd name="connsiteX15" fmla="*/ 376961 w 379771"/>
                  <a:gd name="connsiteY15" fmla="*/ 181942 h 193892"/>
                  <a:gd name="connsiteX16" fmla="*/ 373786 w 379771"/>
                  <a:gd name="connsiteY16" fmla="*/ 162892 h 193892"/>
                  <a:gd name="connsiteX17" fmla="*/ 340448 w 379771"/>
                  <a:gd name="connsiteY17" fmla="*/ 113679 h 193892"/>
                  <a:gd name="connsiteX18" fmla="*/ 322986 w 379771"/>
                  <a:gd name="connsiteY18" fmla="*/ 83517 h 193892"/>
                  <a:gd name="connsiteX19" fmla="*/ 257898 w 379771"/>
                  <a:gd name="connsiteY19" fmla="*/ 70817 h 193892"/>
                  <a:gd name="connsiteX20" fmla="*/ 221386 w 379771"/>
                  <a:gd name="connsiteY20" fmla="*/ 54942 h 193892"/>
                  <a:gd name="connsiteX21" fmla="*/ 221386 w 379771"/>
                  <a:gd name="connsiteY21" fmla="*/ 47004 h 193892"/>
                  <a:gd name="connsiteX22" fmla="*/ 207098 w 379771"/>
                  <a:gd name="connsiteY22" fmla="*/ 40654 h 193892"/>
                  <a:gd name="connsiteX23" fmla="*/ 151536 w 379771"/>
                  <a:gd name="connsiteY23" fmla="*/ 20017 h 193892"/>
                  <a:gd name="connsiteX24" fmla="*/ 105498 w 379771"/>
                  <a:gd name="connsiteY24" fmla="*/ 4142 h 193892"/>
                  <a:gd name="connsiteX25" fmla="*/ 43586 w 379771"/>
                  <a:gd name="connsiteY25" fmla="*/ 967 h 193892"/>
                  <a:gd name="connsiteX26" fmla="*/ 723 w 379771"/>
                  <a:gd name="connsiteY26" fmla="*/ 58117 h 193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79771" h="193892">
                    <a:moveTo>
                      <a:pt x="723" y="58117"/>
                    </a:moveTo>
                    <a:cubicBezTo>
                      <a:pt x="6808" y="63673"/>
                      <a:pt x="57079" y="36156"/>
                      <a:pt x="80098" y="34304"/>
                    </a:cubicBezTo>
                    <a:cubicBezTo>
                      <a:pt x="103117" y="32452"/>
                      <a:pt x="105498" y="36950"/>
                      <a:pt x="138836" y="47004"/>
                    </a:cubicBezTo>
                    <a:cubicBezTo>
                      <a:pt x="172174" y="57058"/>
                      <a:pt x="254723" y="81929"/>
                      <a:pt x="280123" y="94629"/>
                    </a:cubicBezTo>
                    <a:cubicBezTo>
                      <a:pt x="305523" y="107329"/>
                      <a:pt x="290442" y="115267"/>
                      <a:pt x="291236" y="123204"/>
                    </a:cubicBezTo>
                    <a:cubicBezTo>
                      <a:pt x="292030" y="131141"/>
                      <a:pt x="291501" y="136433"/>
                      <a:pt x="284886" y="142254"/>
                    </a:cubicBezTo>
                    <a:cubicBezTo>
                      <a:pt x="278271" y="148075"/>
                      <a:pt x="263190" y="154689"/>
                      <a:pt x="251548" y="158129"/>
                    </a:cubicBezTo>
                    <a:cubicBezTo>
                      <a:pt x="239906" y="161569"/>
                      <a:pt x="231175" y="161834"/>
                      <a:pt x="215036" y="162892"/>
                    </a:cubicBezTo>
                    <a:cubicBezTo>
                      <a:pt x="198897" y="163950"/>
                      <a:pt x="160797" y="163421"/>
                      <a:pt x="154711" y="164479"/>
                    </a:cubicBezTo>
                    <a:cubicBezTo>
                      <a:pt x="148626" y="165537"/>
                      <a:pt x="166088" y="167125"/>
                      <a:pt x="178523" y="169242"/>
                    </a:cubicBezTo>
                    <a:cubicBezTo>
                      <a:pt x="190958" y="171359"/>
                      <a:pt x="217681" y="173210"/>
                      <a:pt x="229323" y="177179"/>
                    </a:cubicBezTo>
                    <a:cubicBezTo>
                      <a:pt x="240965" y="181148"/>
                      <a:pt x="237790" y="191202"/>
                      <a:pt x="248373" y="193054"/>
                    </a:cubicBezTo>
                    <a:cubicBezTo>
                      <a:pt x="258956" y="194906"/>
                      <a:pt x="281975" y="193848"/>
                      <a:pt x="292823" y="188292"/>
                    </a:cubicBezTo>
                    <a:cubicBezTo>
                      <a:pt x="303671" y="182736"/>
                      <a:pt x="304994" y="160775"/>
                      <a:pt x="313461" y="159717"/>
                    </a:cubicBezTo>
                    <a:cubicBezTo>
                      <a:pt x="321928" y="158659"/>
                      <a:pt x="333040" y="178238"/>
                      <a:pt x="343623" y="181942"/>
                    </a:cubicBezTo>
                    <a:cubicBezTo>
                      <a:pt x="354206" y="185646"/>
                      <a:pt x="371934" y="185117"/>
                      <a:pt x="376961" y="181942"/>
                    </a:cubicBezTo>
                    <a:cubicBezTo>
                      <a:pt x="381988" y="178767"/>
                      <a:pt x="379871" y="174269"/>
                      <a:pt x="373786" y="162892"/>
                    </a:cubicBezTo>
                    <a:cubicBezTo>
                      <a:pt x="367701" y="151515"/>
                      <a:pt x="348915" y="126908"/>
                      <a:pt x="340448" y="113679"/>
                    </a:cubicBezTo>
                    <a:cubicBezTo>
                      <a:pt x="331981" y="100450"/>
                      <a:pt x="336744" y="90661"/>
                      <a:pt x="322986" y="83517"/>
                    </a:cubicBezTo>
                    <a:cubicBezTo>
                      <a:pt x="309228" y="76373"/>
                      <a:pt x="274831" y="75579"/>
                      <a:pt x="257898" y="70817"/>
                    </a:cubicBezTo>
                    <a:cubicBezTo>
                      <a:pt x="240965" y="66055"/>
                      <a:pt x="227471" y="58911"/>
                      <a:pt x="221386" y="54942"/>
                    </a:cubicBezTo>
                    <a:cubicBezTo>
                      <a:pt x="215301" y="50973"/>
                      <a:pt x="223767" y="49385"/>
                      <a:pt x="221386" y="47004"/>
                    </a:cubicBezTo>
                    <a:cubicBezTo>
                      <a:pt x="219005" y="44623"/>
                      <a:pt x="218740" y="45152"/>
                      <a:pt x="207098" y="40654"/>
                    </a:cubicBezTo>
                    <a:cubicBezTo>
                      <a:pt x="195456" y="36156"/>
                      <a:pt x="168469" y="26102"/>
                      <a:pt x="151536" y="20017"/>
                    </a:cubicBezTo>
                    <a:cubicBezTo>
                      <a:pt x="134603" y="13932"/>
                      <a:pt x="123490" y="7317"/>
                      <a:pt x="105498" y="4142"/>
                    </a:cubicBezTo>
                    <a:cubicBezTo>
                      <a:pt x="87506" y="967"/>
                      <a:pt x="58667" y="-1414"/>
                      <a:pt x="43586" y="967"/>
                    </a:cubicBezTo>
                    <a:cubicBezTo>
                      <a:pt x="28505" y="3348"/>
                      <a:pt x="-5362" y="52561"/>
                      <a:pt x="723" y="581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2EDD30BD-53F8-4454-AAAA-06973CAAE843}"/>
                  </a:ext>
                </a:extLst>
              </p:cNvPr>
              <p:cNvSpPr/>
              <p:nvPr/>
            </p:nvSpPr>
            <p:spPr>
              <a:xfrm>
                <a:off x="5091519" y="2452575"/>
                <a:ext cx="137758" cy="182779"/>
              </a:xfrm>
              <a:custGeom>
                <a:avLst/>
                <a:gdLst>
                  <a:gd name="connsiteX0" fmla="*/ 137706 w 137758"/>
                  <a:gd name="connsiteY0" fmla="*/ 182675 h 182779"/>
                  <a:gd name="connsiteX1" fmla="*/ 93256 w 137758"/>
                  <a:gd name="connsiteY1" fmla="*/ 146163 h 182779"/>
                  <a:gd name="connsiteX2" fmla="*/ 69444 w 137758"/>
                  <a:gd name="connsiteY2" fmla="*/ 125525 h 182779"/>
                  <a:gd name="connsiteX3" fmla="*/ 80556 w 137758"/>
                  <a:gd name="connsiteY3" fmla="*/ 106475 h 182779"/>
                  <a:gd name="connsiteX4" fmla="*/ 113894 w 137758"/>
                  <a:gd name="connsiteY4" fmla="*/ 73138 h 182779"/>
                  <a:gd name="connsiteX5" fmla="*/ 102781 w 137758"/>
                  <a:gd name="connsiteY5" fmla="*/ 49325 h 182779"/>
                  <a:gd name="connsiteX6" fmla="*/ 112306 w 137758"/>
                  <a:gd name="connsiteY6" fmla="*/ 30275 h 182779"/>
                  <a:gd name="connsiteX7" fmla="*/ 118656 w 137758"/>
                  <a:gd name="connsiteY7" fmla="*/ 14400 h 182779"/>
                  <a:gd name="connsiteX8" fmla="*/ 115481 w 137758"/>
                  <a:gd name="connsiteY8" fmla="*/ 113 h 182779"/>
                  <a:gd name="connsiteX9" fmla="*/ 96431 w 137758"/>
                  <a:gd name="connsiteY9" fmla="*/ 22338 h 182779"/>
                  <a:gd name="connsiteX10" fmla="*/ 78969 w 137758"/>
                  <a:gd name="connsiteY10" fmla="*/ 33450 h 182779"/>
                  <a:gd name="connsiteX11" fmla="*/ 37694 w 137758"/>
                  <a:gd name="connsiteY11" fmla="*/ 35038 h 182779"/>
                  <a:gd name="connsiteX12" fmla="*/ 56744 w 137758"/>
                  <a:gd name="connsiteY12" fmla="*/ 63613 h 182779"/>
                  <a:gd name="connsiteX13" fmla="*/ 58331 w 137758"/>
                  <a:gd name="connsiteY13" fmla="*/ 69963 h 182779"/>
                  <a:gd name="connsiteX14" fmla="*/ 50394 w 137758"/>
                  <a:gd name="connsiteY14" fmla="*/ 84250 h 182779"/>
                  <a:gd name="connsiteX15" fmla="*/ 24994 w 137758"/>
                  <a:gd name="connsiteY15" fmla="*/ 95363 h 182779"/>
                  <a:gd name="connsiteX16" fmla="*/ 9119 w 137758"/>
                  <a:gd name="connsiteY16" fmla="*/ 109650 h 182779"/>
                  <a:gd name="connsiteX17" fmla="*/ 1181 w 137758"/>
                  <a:gd name="connsiteY17" fmla="*/ 131875 h 182779"/>
                  <a:gd name="connsiteX18" fmla="*/ 34519 w 137758"/>
                  <a:gd name="connsiteY18" fmla="*/ 144575 h 182779"/>
                  <a:gd name="connsiteX19" fmla="*/ 50394 w 137758"/>
                  <a:gd name="connsiteY19" fmla="*/ 144575 h 182779"/>
                  <a:gd name="connsiteX20" fmla="*/ 55156 w 137758"/>
                  <a:gd name="connsiteY20" fmla="*/ 160450 h 182779"/>
                  <a:gd name="connsiteX21" fmla="*/ 55156 w 137758"/>
                  <a:gd name="connsiteY21" fmla="*/ 169975 h 182779"/>
                  <a:gd name="connsiteX22" fmla="*/ 61506 w 137758"/>
                  <a:gd name="connsiteY22" fmla="*/ 155688 h 182779"/>
                  <a:gd name="connsiteX23" fmla="*/ 83731 w 137758"/>
                  <a:gd name="connsiteY23" fmla="*/ 157275 h 182779"/>
                  <a:gd name="connsiteX24" fmla="*/ 137706 w 137758"/>
                  <a:gd name="connsiteY24" fmla="*/ 182675 h 182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37758" h="182779">
                    <a:moveTo>
                      <a:pt x="137706" y="182675"/>
                    </a:moveTo>
                    <a:cubicBezTo>
                      <a:pt x="139293" y="180823"/>
                      <a:pt x="104633" y="155688"/>
                      <a:pt x="93256" y="146163"/>
                    </a:cubicBezTo>
                    <a:cubicBezTo>
                      <a:pt x="81879" y="136638"/>
                      <a:pt x="71561" y="132140"/>
                      <a:pt x="69444" y="125525"/>
                    </a:cubicBezTo>
                    <a:cubicBezTo>
                      <a:pt x="67327" y="118910"/>
                      <a:pt x="73148" y="115206"/>
                      <a:pt x="80556" y="106475"/>
                    </a:cubicBezTo>
                    <a:cubicBezTo>
                      <a:pt x="87964" y="97744"/>
                      <a:pt x="110190" y="82663"/>
                      <a:pt x="113894" y="73138"/>
                    </a:cubicBezTo>
                    <a:cubicBezTo>
                      <a:pt x="117598" y="63613"/>
                      <a:pt x="103046" y="56469"/>
                      <a:pt x="102781" y="49325"/>
                    </a:cubicBezTo>
                    <a:cubicBezTo>
                      <a:pt x="102516" y="42181"/>
                      <a:pt x="109660" y="36096"/>
                      <a:pt x="112306" y="30275"/>
                    </a:cubicBezTo>
                    <a:cubicBezTo>
                      <a:pt x="114952" y="24454"/>
                      <a:pt x="118127" y="19427"/>
                      <a:pt x="118656" y="14400"/>
                    </a:cubicBezTo>
                    <a:cubicBezTo>
                      <a:pt x="119185" y="9373"/>
                      <a:pt x="119185" y="-1210"/>
                      <a:pt x="115481" y="113"/>
                    </a:cubicBezTo>
                    <a:cubicBezTo>
                      <a:pt x="111777" y="1436"/>
                      <a:pt x="102516" y="16782"/>
                      <a:pt x="96431" y="22338"/>
                    </a:cubicBezTo>
                    <a:cubicBezTo>
                      <a:pt x="90346" y="27894"/>
                      <a:pt x="88758" y="31333"/>
                      <a:pt x="78969" y="33450"/>
                    </a:cubicBezTo>
                    <a:cubicBezTo>
                      <a:pt x="69180" y="35567"/>
                      <a:pt x="41398" y="30011"/>
                      <a:pt x="37694" y="35038"/>
                    </a:cubicBezTo>
                    <a:cubicBezTo>
                      <a:pt x="33990" y="40065"/>
                      <a:pt x="56744" y="63613"/>
                      <a:pt x="56744" y="63613"/>
                    </a:cubicBezTo>
                    <a:cubicBezTo>
                      <a:pt x="60183" y="69434"/>
                      <a:pt x="59389" y="66524"/>
                      <a:pt x="58331" y="69963"/>
                    </a:cubicBezTo>
                    <a:cubicBezTo>
                      <a:pt x="57273" y="73402"/>
                      <a:pt x="55950" y="80017"/>
                      <a:pt x="50394" y="84250"/>
                    </a:cubicBezTo>
                    <a:cubicBezTo>
                      <a:pt x="44838" y="88483"/>
                      <a:pt x="31873" y="91130"/>
                      <a:pt x="24994" y="95363"/>
                    </a:cubicBezTo>
                    <a:cubicBezTo>
                      <a:pt x="18115" y="99596"/>
                      <a:pt x="13088" y="103565"/>
                      <a:pt x="9119" y="109650"/>
                    </a:cubicBezTo>
                    <a:cubicBezTo>
                      <a:pt x="5150" y="115735"/>
                      <a:pt x="-3052" y="126054"/>
                      <a:pt x="1181" y="131875"/>
                    </a:cubicBezTo>
                    <a:cubicBezTo>
                      <a:pt x="5414" y="137696"/>
                      <a:pt x="26317" y="142458"/>
                      <a:pt x="34519" y="144575"/>
                    </a:cubicBezTo>
                    <a:cubicBezTo>
                      <a:pt x="42721" y="146692"/>
                      <a:pt x="46954" y="141929"/>
                      <a:pt x="50394" y="144575"/>
                    </a:cubicBezTo>
                    <a:cubicBezTo>
                      <a:pt x="53834" y="147221"/>
                      <a:pt x="54362" y="156217"/>
                      <a:pt x="55156" y="160450"/>
                    </a:cubicBezTo>
                    <a:cubicBezTo>
                      <a:pt x="55950" y="164683"/>
                      <a:pt x="54098" y="170769"/>
                      <a:pt x="55156" y="169975"/>
                    </a:cubicBezTo>
                    <a:cubicBezTo>
                      <a:pt x="56214" y="169181"/>
                      <a:pt x="56744" y="157805"/>
                      <a:pt x="61506" y="155688"/>
                    </a:cubicBezTo>
                    <a:cubicBezTo>
                      <a:pt x="66268" y="153571"/>
                      <a:pt x="76587" y="153306"/>
                      <a:pt x="83731" y="157275"/>
                    </a:cubicBezTo>
                    <a:cubicBezTo>
                      <a:pt x="90875" y="161244"/>
                      <a:pt x="136119" y="184527"/>
                      <a:pt x="137706" y="1826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ABA5922F-5DB3-4520-95A5-FDE32F767CA9}"/>
                  </a:ext>
                </a:extLst>
              </p:cNvPr>
              <p:cNvSpPr/>
              <p:nvPr/>
            </p:nvSpPr>
            <p:spPr>
              <a:xfrm>
                <a:off x="5223966" y="2560268"/>
                <a:ext cx="44968" cy="102154"/>
              </a:xfrm>
              <a:custGeom>
                <a:avLst/>
                <a:gdLst>
                  <a:gd name="connsiteX0" fmla="*/ 35422 w 44968"/>
                  <a:gd name="connsiteY0" fmla="*/ 370 h 102154"/>
                  <a:gd name="connsiteX1" fmla="*/ 22722 w 44968"/>
                  <a:gd name="connsiteY1" fmla="*/ 68632 h 102154"/>
                  <a:gd name="connsiteX2" fmla="*/ 44947 w 44968"/>
                  <a:gd name="connsiteY2" fmla="*/ 101970 h 102154"/>
                  <a:gd name="connsiteX3" fmla="*/ 17959 w 44968"/>
                  <a:gd name="connsiteY3" fmla="*/ 81332 h 102154"/>
                  <a:gd name="connsiteX4" fmla="*/ 2084 w 44968"/>
                  <a:gd name="connsiteY4" fmla="*/ 65457 h 102154"/>
                  <a:gd name="connsiteX5" fmla="*/ 2084 w 44968"/>
                  <a:gd name="connsiteY5" fmla="*/ 41645 h 102154"/>
                  <a:gd name="connsiteX6" fmla="*/ 35422 w 44968"/>
                  <a:gd name="connsiteY6" fmla="*/ 370 h 102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968" h="102154">
                    <a:moveTo>
                      <a:pt x="35422" y="370"/>
                    </a:moveTo>
                    <a:cubicBezTo>
                      <a:pt x="38862" y="4868"/>
                      <a:pt x="21134" y="51699"/>
                      <a:pt x="22722" y="68632"/>
                    </a:cubicBezTo>
                    <a:cubicBezTo>
                      <a:pt x="24309" y="85565"/>
                      <a:pt x="45741" y="99853"/>
                      <a:pt x="44947" y="101970"/>
                    </a:cubicBezTo>
                    <a:cubicBezTo>
                      <a:pt x="44153" y="104087"/>
                      <a:pt x="25103" y="87418"/>
                      <a:pt x="17959" y="81332"/>
                    </a:cubicBezTo>
                    <a:cubicBezTo>
                      <a:pt x="10815" y="75247"/>
                      <a:pt x="4730" y="72072"/>
                      <a:pt x="2084" y="65457"/>
                    </a:cubicBezTo>
                    <a:cubicBezTo>
                      <a:pt x="-562" y="58843"/>
                      <a:pt x="-826" y="49582"/>
                      <a:pt x="2084" y="41645"/>
                    </a:cubicBezTo>
                    <a:cubicBezTo>
                      <a:pt x="4994" y="33708"/>
                      <a:pt x="31982" y="-4128"/>
                      <a:pt x="35422" y="3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8300000A-DFBE-4424-BC78-F9597F504079}"/>
                  </a:ext>
                </a:extLst>
              </p:cNvPr>
              <p:cNvSpPr/>
              <p:nvPr/>
            </p:nvSpPr>
            <p:spPr>
              <a:xfrm>
                <a:off x="5300509" y="2665413"/>
                <a:ext cx="130352" cy="21338"/>
              </a:xfrm>
              <a:custGeom>
                <a:avLst/>
                <a:gdLst>
                  <a:gd name="connsiteX0" fmla="*/ 160 w 130352"/>
                  <a:gd name="connsiteY0" fmla="*/ 20641 h 21338"/>
                  <a:gd name="connsiteX1" fmla="*/ 70010 w 130352"/>
                  <a:gd name="connsiteY1" fmla="*/ 20641 h 21338"/>
                  <a:gd name="connsiteX2" fmla="*/ 101760 w 130352"/>
                  <a:gd name="connsiteY2" fmla="*/ 14291 h 21338"/>
                  <a:gd name="connsiteX3" fmla="*/ 128747 w 130352"/>
                  <a:gd name="connsiteY3" fmla="*/ 4 h 21338"/>
                  <a:gd name="connsiteX4" fmla="*/ 52547 w 130352"/>
                  <a:gd name="connsiteY4" fmla="*/ 15879 h 21338"/>
                  <a:gd name="connsiteX5" fmla="*/ 160 w 130352"/>
                  <a:gd name="connsiteY5" fmla="*/ 20641 h 21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352" h="21338">
                    <a:moveTo>
                      <a:pt x="160" y="20641"/>
                    </a:moveTo>
                    <a:cubicBezTo>
                      <a:pt x="3070" y="21435"/>
                      <a:pt x="53077" y="21699"/>
                      <a:pt x="70010" y="20641"/>
                    </a:cubicBezTo>
                    <a:cubicBezTo>
                      <a:pt x="86943" y="19583"/>
                      <a:pt x="91971" y="17730"/>
                      <a:pt x="101760" y="14291"/>
                    </a:cubicBezTo>
                    <a:cubicBezTo>
                      <a:pt x="111549" y="10852"/>
                      <a:pt x="136949" y="-261"/>
                      <a:pt x="128747" y="4"/>
                    </a:cubicBezTo>
                    <a:cubicBezTo>
                      <a:pt x="120545" y="269"/>
                      <a:pt x="70539" y="12440"/>
                      <a:pt x="52547" y="15879"/>
                    </a:cubicBezTo>
                    <a:cubicBezTo>
                      <a:pt x="34555" y="19318"/>
                      <a:pt x="-2750" y="19847"/>
                      <a:pt x="160" y="206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31EC0E3A-DD2F-4C71-891A-4B131AAF4908}"/>
                  </a:ext>
                </a:extLst>
              </p:cNvPr>
              <p:cNvSpPr/>
              <p:nvPr/>
            </p:nvSpPr>
            <p:spPr>
              <a:xfrm>
                <a:off x="5236716" y="2563804"/>
                <a:ext cx="216476" cy="95520"/>
              </a:xfrm>
              <a:custGeom>
                <a:avLst/>
                <a:gdLst>
                  <a:gd name="connsiteX0" fmla="*/ 447 w 216476"/>
                  <a:gd name="connsiteY0" fmla="*/ 9 h 95520"/>
                  <a:gd name="connsiteX1" fmla="*/ 59184 w 216476"/>
                  <a:gd name="connsiteY1" fmla="*/ 14296 h 95520"/>
                  <a:gd name="connsiteX2" fmla="*/ 71884 w 216476"/>
                  <a:gd name="connsiteY2" fmla="*/ 26996 h 95520"/>
                  <a:gd name="connsiteX3" fmla="*/ 67122 w 216476"/>
                  <a:gd name="connsiteY3" fmla="*/ 34934 h 95520"/>
                  <a:gd name="connsiteX4" fmla="*/ 51247 w 216476"/>
                  <a:gd name="connsiteY4" fmla="*/ 44459 h 95520"/>
                  <a:gd name="connsiteX5" fmla="*/ 68709 w 216476"/>
                  <a:gd name="connsiteY5" fmla="*/ 61921 h 95520"/>
                  <a:gd name="connsiteX6" fmla="*/ 86172 w 216476"/>
                  <a:gd name="connsiteY6" fmla="*/ 90496 h 95520"/>
                  <a:gd name="connsiteX7" fmla="*/ 124272 w 216476"/>
                  <a:gd name="connsiteY7" fmla="*/ 95259 h 95520"/>
                  <a:gd name="connsiteX8" fmla="*/ 152847 w 216476"/>
                  <a:gd name="connsiteY8" fmla="*/ 87321 h 95520"/>
                  <a:gd name="connsiteX9" fmla="*/ 160784 w 216476"/>
                  <a:gd name="connsiteY9" fmla="*/ 68271 h 95520"/>
                  <a:gd name="connsiteX10" fmla="*/ 168722 w 216476"/>
                  <a:gd name="connsiteY10" fmla="*/ 63509 h 95520"/>
                  <a:gd name="connsiteX11" fmla="*/ 186184 w 216476"/>
                  <a:gd name="connsiteY11" fmla="*/ 63509 h 95520"/>
                  <a:gd name="connsiteX12" fmla="*/ 216347 w 216476"/>
                  <a:gd name="connsiteY12" fmla="*/ 68271 h 95520"/>
                  <a:gd name="connsiteX13" fmla="*/ 173484 w 216476"/>
                  <a:gd name="connsiteY13" fmla="*/ 41284 h 95520"/>
                  <a:gd name="connsiteX14" fmla="*/ 94109 w 216476"/>
                  <a:gd name="connsiteY14" fmla="*/ 12709 h 95520"/>
                  <a:gd name="connsiteX15" fmla="*/ 447 w 216476"/>
                  <a:gd name="connsiteY15" fmla="*/ 9 h 95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16476" h="95520">
                    <a:moveTo>
                      <a:pt x="447" y="9"/>
                    </a:moveTo>
                    <a:cubicBezTo>
                      <a:pt x="-5374" y="273"/>
                      <a:pt x="47278" y="9798"/>
                      <a:pt x="59184" y="14296"/>
                    </a:cubicBezTo>
                    <a:cubicBezTo>
                      <a:pt x="71090" y="18794"/>
                      <a:pt x="70561" y="23556"/>
                      <a:pt x="71884" y="26996"/>
                    </a:cubicBezTo>
                    <a:cubicBezTo>
                      <a:pt x="73207" y="30436"/>
                      <a:pt x="70562" y="32024"/>
                      <a:pt x="67122" y="34934"/>
                    </a:cubicBezTo>
                    <a:cubicBezTo>
                      <a:pt x="63683" y="37845"/>
                      <a:pt x="50983" y="39961"/>
                      <a:pt x="51247" y="44459"/>
                    </a:cubicBezTo>
                    <a:cubicBezTo>
                      <a:pt x="51511" y="48957"/>
                      <a:pt x="62888" y="54248"/>
                      <a:pt x="68709" y="61921"/>
                    </a:cubicBezTo>
                    <a:cubicBezTo>
                      <a:pt x="74530" y="69594"/>
                      <a:pt x="76912" y="84940"/>
                      <a:pt x="86172" y="90496"/>
                    </a:cubicBezTo>
                    <a:cubicBezTo>
                      <a:pt x="95433" y="96052"/>
                      <a:pt x="113160" y="95788"/>
                      <a:pt x="124272" y="95259"/>
                    </a:cubicBezTo>
                    <a:cubicBezTo>
                      <a:pt x="135384" y="94730"/>
                      <a:pt x="146762" y="91819"/>
                      <a:pt x="152847" y="87321"/>
                    </a:cubicBezTo>
                    <a:cubicBezTo>
                      <a:pt x="158932" y="82823"/>
                      <a:pt x="158138" y="72240"/>
                      <a:pt x="160784" y="68271"/>
                    </a:cubicBezTo>
                    <a:cubicBezTo>
                      <a:pt x="163430" y="64302"/>
                      <a:pt x="164489" y="64303"/>
                      <a:pt x="168722" y="63509"/>
                    </a:cubicBezTo>
                    <a:cubicBezTo>
                      <a:pt x="172955" y="62715"/>
                      <a:pt x="178247" y="62715"/>
                      <a:pt x="186184" y="63509"/>
                    </a:cubicBezTo>
                    <a:cubicBezTo>
                      <a:pt x="194121" y="64303"/>
                      <a:pt x="218464" y="71975"/>
                      <a:pt x="216347" y="68271"/>
                    </a:cubicBezTo>
                    <a:cubicBezTo>
                      <a:pt x="214230" y="64567"/>
                      <a:pt x="193857" y="50544"/>
                      <a:pt x="173484" y="41284"/>
                    </a:cubicBezTo>
                    <a:cubicBezTo>
                      <a:pt x="153111" y="32024"/>
                      <a:pt x="122155" y="20647"/>
                      <a:pt x="94109" y="12709"/>
                    </a:cubicBezTo>
                    <a:cubicBezTo>
                      <a:pt x="66063" y="4772"/>
                      <a:pt x="6268" y="-255"/>
                      <a:pt x="447" y="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1E3EAB67-DA88-4103-B176-3DD9F7007B9A}"/>
                  </a:ext>
                </a:extLst>
              </p:cNvPr>
              <p:cNvSpPr/>
              <p:nvPr/>
            </p:nvSpPr>
            <p:spPr>
              <a:xfrm>
                <a:off x="5328604" y="260488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C0CCC7E8-8F91-4D0C-9104-86AD6B41A1FA}"/>
                  </a:ext>
                </a:extLst>
              </p:cNvPr>
              <p:cNvSpPr/>
              <p:nvPr/>
            </p:nvSpPr>
            <p:spPr>
              <a:xfrm>
                <a:off x="5227210" y="2605087"/>
                <a:ext cx="71865" cy="45719"/>
              </a:xfrm>
              <a:custGeom>
                <a:avLst/>
                <a:gdLst>
                  <a:gd name="connsiteX0" fmla="*/ 71865 w 71865"/>
                  <a:gd name="connsiteY0" fmla="*/ 0 h 14982"/>
                  <a:gd name="connsiteX1" fmla="*/ 428 w 71865"/>
                  <a:gd name="connsiteY1" fmla="*/ 14287 h 14982"/>
                  <a:gd name="connsiteX2" fmla="*/ 71865 w 71865"/>
                  <a:gd name="connsiteY2" fmla="*/ 0 h 14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865" h="14982">
                    <a:moveTo>
                      <a:pt x="71865" y="0"/>
                    </a:moveTo>
                    <a:cubicBezTo>
                      <a:pt x="71865" y="0"/>
                      <a:pt x="7307" y="9789"/>
                      <a:pt x="428" y="14287"/>
                    </a:cubicBezTo>
                    <a:cubicBezTo>
                      <a:pt x="-6451" y="18785"/>
                      <a:pt x="71865" y="0"/>
                      <a:pt x="71865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E9AF6E20-F9FF-45D9-B3D6-9920BA242902}"/>
                  </a:ext>
                </a:extLst>
              </p:cNvPr>
              <p:cNvSpPr/>
              <p:nvPr/>
            </p:nvSpPr>
            <p:spPr>
              <a:xfrm>
                <a:off x="4846605" y="2371692"/>
                <a:ext cx="266081" cy="283914"/>
              </a:xfrm>
              <a:custGeom>
                <a:avLst/>
                <a:gdLst>
                  <a:gd name="connsiteX0" fmla="*/ 265145 w 266081"/>
                  <a:gd name="connsiteY0" fmla="*/ 82583 h 283914"/>
                  <a:gd name="connsiteX1" fmla="*/ 207995 w 266081"/>
                  <a:gd name="connsiteY1" fmla="*/ 127033 h 283914"/>
                  <a:gd name="connsiteX2" fmla="*/ 160370 w 266081"/>
                  <a:gd name="connsiteY2" fmla="*/ 177833 h 283914"/>
                  <a:gd name="connsiteX3" fmla="*/ 147670 w 266081"/>
                  <a:gd name="connsiteY3" fmla="*/ 227046 h 283914"/>
                  <a:gd name="connsiteX4" fmla="*/ 144495 w 266081"/>
                  <a:gd name="connsiteY4" fmla="*/ 247683 h 283914"/>
                  <a:gd name="connsiteX5" fmla="*/ 103220 w 266081"/>
                  <a:gd name="connsiteY5" fmla="*/ 238158 h 283914"/>
                  <a:gd name="connsiteX6" fmla="*/ 73058 w 266081"/>
                  <a:gd name="connsiteY6" fmla="*/ 254033 h 283914"/>
                  <a:gd name="connsiteX7" fmla="*/ 73058 w 266081"/>
                  <a:gd name="connsiteY7" fmla="*/ 282608 h 283914"/>
                  <a:gd name="connsiteX8" fmla="*/ 49245 w 266081"/>
                  <a:gd name="connsiteY8" fmla="*/ 279433 h 283914"/>
                  <a:gd name="connsiteX9" fmla="*/ 33 w 266081"/>
                  <a:gd name="connsiteY9" fmla="*/ 273083 h 283914"/>
                  <a:gd name="connsiteX10" fmla="*/ 57183 w 266081"/>
                  <a:gd name="connsiteY10" fmla="*/ 212758 h 283914"/>
                  <a:gd name="connsiteX11" fmla="*/ 112745 w 266081"/>
                  <a:gd name="connsiteY11" fmla="*/ 112746 h 283914"/>
                  <a:gd name="connsiteX12" fmla="*/ 104808 w 266081"/>
                  <a:gd name="connsiteY12" fmla="*/ 84171 h 283914"/>
                  <a:gd name="connsiteX13" fmla="*/ 88933 w 266081"/>
                  <a:gd name="connsiteY13" fmla="*/ 33 h 283914"/>
                  <a:gd name="connsiteX14" fmla="*/ 115920 w 266081"/>
                  <a:gd name="connsiteY14" fmla="*/ 74646 h 283914"/>
                  <a:gd name="connsiteX15" fmla="*/ 158783 w 266081"/>
                  <a:gd name="connsiteY15" fmla="*/ 122271 h 283914"/>
                  <a:gd name="connsiteX16" fmla="*/ 265145 w 266081"/>
                  <a:gd name="connsiteY16" fmla="*/ 82583 h 283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6081" h="283914">
                    <a:moveTo>
                      <a:pt x="265145" y="82583"/>
                    </a:moveTo>
                    <a:cubicBezTo>
                      <a:pt x="273347" y="83377"/>
                      <a:pt x="225457" y="111158"/>
                      <a:pt x="207995" y="127033"/>
                    </a:cubicBezTo>
                    <a:cubicBezTo>
                      <a:pt x="190533" y="142908"/>
                      <a:pt x="170424" y="161164"/>
                      <a:pt x="160370" y="177833"/>
                    </a:cubicBezTo>
                    <a:cubicBezTo>
                      <a:pt x="150316" y="194502"/>
                      <a:pt x="150316" y="215404"/>
                      <a:pt x="147670" y="227046"/>
                    </a:cubicBezTo>
                    <a:cubicBezTo>
                      <a:pt x="145024" y="238688"/>
                      <a:pt x="151903" y="245831"/>
                      <a:pt x="144495" y="247683"/>
                    </a:cubicBezTo>
                    <a:cubicBezTo>
                      <a:pt x="137087" y="249535"/>
                      <a:pt x="115126" y="237100"/>
                      <a:pt x="103220" y="238158"/>
                    </a:cubicBezTo>
                    <a:cubicBezTo>
                      <a:pt x="91314" y="239216"/>
                      <a:pt x="78085" y="246625"/>
                      <a:pt x="73058" y="254033"/>
                    </a:cubicBezTo>
                    <a:cubicBezTo>
                      <a:pt x="68031" y="261441"/>
                      <a:pt x="77027" y="278375"/>
                      <a:pt x="73058" y="282608"/>
                    </a:cubicBezTo>
                    <a:cubicBezTo>
                      <a:pt x="69089" y="286841"/>
                      <a:pt x="49245" y="279433"/>
                      <a:pt x="49245" y="279433"/>
                    </a:cubicBezTo>
                    <a:cubicBezTo>
                      <a:pt x="37074" y="277846"/>
                      <a:pt x="-1290" y="284195"/>
                      <a:pt x="33" y="273083"/>
                    </a:cubicBezTo>
                    <a:cubicBezTo>
                      <a:pt x="1356" y="261971"/>
                      <a:pt x="38398" y="239481"/>
                      <a:pt x="57183" y="212758"/>
                    </a:cubicBezTo>
                    <a:cubicBezTo>
                      <a:pt x="75968" y="186035"/>
                      <a:pt x="104808" y="134177"/>
                      <a:pt x="112745" y="112746"/>
                    </a:cubicBezTo>
                    <a:cubicBezTo>
                      <a:pt x="120682" y="91315"/>
                      <a:pt x="108777" y="102956"/>
                      <a:pt x="104808" y="84171"/>
                    </a:cubicBezTo>
                    <a:cubicBezTo>
                      <a:pt x="100839" y="65386"/>
                      <a:pt x="87081" y="1620"/>
                      <a:pt x="88933" y="33"/>
                    </a:cubicBezTo>
                    <a:cubicBezTo>
                      <a:pt x="90785" y="-1554"/>
                      <a:pt x="104278" y="54273"/>
                      <a:pt x="115920" y="74646"/>
                    </a:cubicBezTo>
                    <a:cubicBezTo>
                      <a:pt x="127562" y="95019"/>
                      <a:pt x="141585" y="119890"/>
                      <a:pt x="158783" y="122271"/>
                    </a:cubicBezTo>
                    <a:cubicBezTo>
                      <a:pt x="175981" y="124652"/>
                      <a:pt x="256943" y="81789"/>
                      <a:pt x="265145" y="825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2921CBAA-A193-434E-AD9A-79D972FCF52D}"/>
                  </a:ext>
                </a:extLst>
              </p:cNvPr>
              <p:cNvSpPr/>
              <p:nvPr/>
            </p:nvSpPr>
            <p:spPr>
              <a:xfrm>
                <a:off x="5072814" y="2352145"/>
                <a:ext cx="316292" cy="97286"/>
              </a:xfrm>
              <a:custGeom>
                <a:avLst/>
                <a:gdLst>
                  <a:gd name="connsiteX0" fmla="*/ 21474 w 316292"/>
                  <a:gd name="connsiteY0" fmla="*/ 2118 h 97286"/>
                  <a:gd name="connsiteX1" fmla="*/ 2424 w 316292"/>
                  <a:gd name="connsiteY1" fmla="*/ 60855 h 97286"/>
                  <a:gd name="connsiteX2" fmla="*/ 48461 w 316292"/>
                  <a:gd name="connsiteY2" fmla="*/ 83080 h 97286"/>
                  <a:gd name="connsiteX3" fmla="*/ 240549 w 316292"/>
                  <a:gd name="connsiteY3" fmla="*/ 94193 h 97286"/>
                  <a:gd name="connsiteX4" fmla="*/ 308811 w 316292"/>
                  <a:gd name="connsiteY4" fmla="*/ 92605 h 97286"/>
                  <a:gd name="connsiteX5" fmla="*/ 308811 w 316292"/>
                  <a:gd name="connsiteY5" fmla="*/ 43393 h 97286"/>
                  <a:gd name="connsiteX6" fmla="*/ 258011 w 316292"/>
                  <a:gd name="connsiteY6" fmla="*/ 530 h 97286"/>
                  <a:gd name="connsiteX7" fmla="*/ 146886 w 316292"/>
                  <a:gd name="connsiteY7" fmla="*/ 17993 h 97286"/>
                  <a:gd name="connsiteX8" fmla="*/ 21474 w 316292"/>
                  <a:gd name="connsiteY8" fmla="*/ 2118 h 97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6292" h="97286">
                    <a:moveTo>
                      <a:pt x="21474" y="2118"/>
                    </a:moveTo>
                    <a:cubicBezTo>
                      <a:pt x="-2603" y="9262"/>
                      <a:pt x="-2074" y="47361"/>
                      <a:pt x="2424" y="60855"/>
                    </a:cubicBezTo>
                    <a:cubicBezTo>
                      <a:pt x="6922" y="74349"/>
                      <a:pt x="8773" y="77524"/>
                      <a:pt x="48461" y="83080"/>
                    </a:cubicBezTo>
                    <a:cubicBezTo>
                      <a:pt x="88149" y="88636"/>
                      <a:pt x="197157" y="92606"/>
                      <a:pt x="240549" y="94193"/>
                    </a:cubicBezTo>
                    <a:cubicBezTo>
                      <a:pt x="283941" y="95781"/>
                      <a:pt x="297434" y="101072"/>
                      <a:pt x="308811" y="92605"/>
                    </a:cubicBezTo>
                    <a:cubicBezTo>
                      <a:pt x="320188" y="84138"/>
                      <a:pt x="317278" y="58739"/>
                      <a:pt x="308811" y="43393"/>
                    </a:cubicBezTo>
                    <a:cubicBezTo>
                      <a:pt x="300344" y="28047"/>
                      <a:pt x="284999" y="4763"/>
                      <a:pt x="258011" y="530"/>
                    </a:cubicBezTo>
                    <a:cubicBezTo>
                      <a:pt x="231024" y="-3703"/>
                      <a:pt x="180223" y="18787"/>
                      <a:pt x="146886" y="17993"/>
                    </a:cubicBezTo>
                    <a:cubicBezTo>
                      <a:pt x="113549" y="17199"/>
                      <a:pt x="45551" y="-5026"/>
                      <a:pt x="21474" y="21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C0619C91-404C-4F1D-9652-C6EE8700D00B}"/>
                  </a:ext>
                </a:extLst>
              </p:cNvPr>
              <p:cNvSpPr/>
              <p:nvPr/>
            </p:nvSpPr>
            <p:spPr>
              <a:xfrm>
                <a:off x="4712353" y="2001727"/>
                <a:ext cx="182712" cy="378356"/>
              </a:xfrm>
              <a:custGeom>
                <a:avLst/>
                <a:gdLst>
                  <a:gd name="connsiteX0" fmla="*/ 935 w 182712"/>
                  <a:gd name="connsiteY0" fmla="*/ 111 h 378356"/>
                  <a:gd name="connsiteX1" fmla="*/ 58085 w 182712"/>
                  <a:gd name="connsiteY1" fmla="*/ 50911 h 378356"/>
                  <a:gd name="connsiteX2" fmla="*/ 80310 w 182712"/>
                  <a:gd name="connsiteY2" fmla="*/ 101711 h 378356"/>
                  <a:gd name="connsiteX3" fmla="*/ 100947 w 182712"/>
                  <a:gd name="connsiteY3" fmla="*/ 177911 h 378356"/>
                  <a:gd name="connsiteX4" fmla="*/ 124760 w 182712"/>
                  <a:gd name="connsiteY4" fmla="*/ 179498 h 378356"/>
                  <a:gd name="connsiteX5" fmla="*/ 131110 w 182712"/>
                  <a:gd name="connsiteY5" fmla="*/ 201723 h 378356"/>
                  <a:gd name="connsiteX6" fmla="*/ 153335 w 182712"/>
                  <a:gd name="connsiteY6" fmla="*/ 269986 h 378356"/>
                  <a:gd name="connsiteX7" fmla="*/ 170797 w 182712"/>
                  <a:gd name="connsiteY7" fmla="*/ 317611 h 378356"/>
                  <a:gd name="connsiteX8" fmla="*/ 181910 w 182712"/>
                  <a:gd name="connsiteY8" fmla="*/ 377936 h 378356"/>
                  <a:gd name="connsiteX9" fmla="*/ 148572 w 182712"/>
                  <a:gd name="connsiteY9" fmla="*/ 343011 h 378356"/>
                  <a:gd name="connsiteX10" fmla="*/ 127935 w 182712"/>
                  <a:gd name="connsiteY10" fmla="*/ 316023 h 378356"/>
                  <a:gd name="connsiteX11" fmla="*/ 139047 w 182712"/>
                  <a:gd name="connsiteY11" fmla="*/ 296973 h 378356"/>
                  <a:gd name="connsiteX12" fmla="*/ 110472 w 182712"/>
                  <a:gd name="connsiteY12" fmla="*/ 269986 h 378356"/>
                  <a:gd name="connsiteX13" fmla="*/ 78722 w 182712"/>
                  <a:gd name="connsiteY13" fmla="*/ 235061 h 378356"/>
                  <a:gd name="connsiteX14" fmla="*/ 54910 w 182712"/>
                  <a:gd name="connsiteY14" fmla="*/ 169973 h 378356"/>
                  <a:gd name="connsiteX15" fmla="*/ 37447 w 182712"/>
                  <a:gd name="connsiteY15" fmla="*/ 96948 h 378356"/>
                  <a:gd name="connsiteX16" fmla="*/ 24747 w 182712"/>
                  <a:gd name="connsiteY16" fmla="*/ 65198 h 378356"/>
                  <a:gd name="connsiteX17" fmla="*/ 935 w 182712"/>
                  <a:gd name="connsiteY17" fmla="*/ 111 h 378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2712" h="378356">
                    <a:moveTo>
                      <a:pt x="935" y="111"/>
                    </a:moveTo>
                    <a:cubicBezTo>
                      <a:pt x="6491" y="-2270"/>
                      <a:pt x="44856" y="33978"/>
                      <a:pt x="58085" y="50911"/>
                    </a:cubicBezTo>
                    <a:cubicBezTo>
                      <a:pt x="71314" y="67844"/>
                      <a:pt x="73166" y="80544"/>
                      <a:pt x="80310" y="101711"/>
                    </a:cubicBezTo>
                    <a:cubicBezTo>
                      <a:pt x="87454" y="122878"/>
                      <a:pt x="93539" y="164947"/>
                      <a:pt x="100947" y="177911"/>
                    </a:cubicBezTo>
                    <a:cubicBezTo>
                      <a:pt x="108355" y="190875"/>
                      <a:pt x="119733" y="175529"/>
                      <a:pt x="124760" y="179498"/>
                    </a:cubicBezTo>
                    <a:cubicBezTo>
                      <a:pt x="129787" y="183467"/>
                      <a:pt x="126348" y="186642"/>
                      <a:pt x="131110" y="201723"/>
                    </a:cubicBezTo>
                    <a:cubicBezTo>
                      <a:pt x="135873" y="216804"/>
                      <a:pt x="146721" y="250671"/>
                      <a:pt x="153335" y="269986"/>
                    </a:cubicBezTo>
                    <a:cubicBezTo>
                      <a:pt x="159949" y="289301"/>
                      <a:pt x="166035" y="299619"/>
                      <a:pt x="170797" y="317611"/>
                    </a:cubicBezTo>
                    <a:cubicBezTo>
                      <a:pt x="175560" y="335603"/>
                      <a:pt x="185614" y="373703"/>
                      <a:pt x="181910" y="377936"/>
                    </a:cubicBezTo>
                    <a:cubicBezTo>
                      <a:pt x="178206" y="382169"/>
                      <a:pt x="157568" y="353330"/>
                      <a:pt x="148572" y="343011"/>
                    </a:cubicBezTo>
                    <a:cubicBezTo>
                      <a:pt x="139576" y="332692"/>
                      <a:pt x="129522" y="323696"/>
                      <a:pt x="127935" y="316023"/>
                    </a:cubicBezTo>
                    <a:cubicBezTo>
                      <a:pt x="126348" y="308350"/>
                      <a:pt x="141958" y="304646"/>
                      <a:pt x="139047" y="296973"/>
                    </a:cubicBezTo>
                    <a:cubicBezTo>
                      <a:pt x="136136" y="289300"/>
                      <a:pt x="120526" y="280305"/>
                      <a:pt x="110472" y="269986"/>
                    </a:cubicBezTo>
                    <a:cubicBezTo>
                      <a:pt x="100418" y="259667"/>
                      <a:pt x="87982" y="251730"/>
                      <a:pt x="78722" y="235061"/>
                    </a:cubicBezTo>
                    <a:cubicBezTo>
                      <a:pt x="69462" y="218392"/>
                      <a:pt x="61789" y="192992"/>
                      <a:pt x="54910" y="169973"/>
                    </a:cubicBezTo>
                    <a:cubicBezTo>
                      <a:pt x="48031" y="146954"/>
                      <a:pt x="42474" y="114411"/>
                      <a:pt x="37447" y="96948"/>
                    </a:cubicBezTo>
                    <a:cubicBezTo>
                      <a:pt x="32420" y="79486"/>
                      <a:pt x="33478" y="74458"/>
                      <a:pt x="24747" y="65198"/>
                    </a:cubicBezTo>
                    <a:cubicBezTo>
                      <a:pt x="16016" y="55938"/>
                      <a:pt x="-4621" y="2492"/>
                      <a:pt x="935" y="1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4A9CC8C3-E2A4-4600-B7E7-27541CACD1EB}"/>
                  </a:ext>
                </a:extLst>
              </p:cNvPr>
              <p:cNvSpPr/>
              <p:nvPr/>
            </p:nvSpPr>
            <p:spPr>
              <a:xfrm>
                <a:off x="4633019" y="2097026"/>
                <a:ext cx="121092" cy="125657"/>
              </a:xfrm>
              <a:custGeom>
                <a:avLst/>
                <a:gdLst>
                  <a:gd name="connsiteX0" fmla="*/ 894 w 121092"/>
                  <a:gd name="connsiteY0" fmla="*/ 62 h 125657"/>
                  <a:gd name="connsiteX1" fmla="*/ 61219 w 121092"/>
                  <a:gd name="connsiteY1" fmla="*/ 74674 h 125657"/>
                  <a:gd name="connsiteX2" fmla="*/ 102494 w 121092"/>
                  <a:gd name="connsiteY2" fmla="*/ 109599 h 125657"/>
                  <a:gd name="connsiteX3" fmla="*/ 119956 w 121092"/>
                  <a:gd name="connsiteY3" fmla="*/ 125474 h 125657"/>
                  <a:gd name="connsiteX4" fmla="*/ 72331 w 121092"/>
                  <a:gd name="connsiteY4" fmla="*/ 100074 h 125657"/>
                  <a:gd name="connsiteX5" fmla="*/ 27881 w 121092"/>
                  <a:gd name="connsiteY5" fmla="*/ 61974 h 125657"/>
                  <a:gd name="connsiteX6" fmla="*/ 894 w 121092"/>
                  <a:gd name="connsiteY6" fmla="*/ 62 h 125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92" h="125657">
                    <a:moveTo>
                      <a:pt x="894" y="62"/>
                    </a:moveTo>
                    <a:cubicBezTo>
                      <a:pt x="6450" y="2179"/>
                      <a:pt x="44286" y="56418"/>
                      <a:pt x="61219" y="74674"/>
                    </a:cubicBezTo>
                    <a:cubicBezTo>
                      <a:pt x="78152" y="92930"/>
                      <a:pt x="92705" y="101132"/>
                      <a:pt x="102494" y="109599"/>
                    </a:cubicBezTo>
                    <a:cubicBezTo>
                      <a:pt x="112283" y="118066"/>
                      <a:pt x="124983" y="127061"/>
                      <a:pt x="119956" y="125474"/>
                    </a:cubicBezTo>
                    <a:cubicBezTo>
                      <a:pt x="114929" y="123887"/>
                      <a:pt x="87677" y="110657"/>
                      <a:pt x="72331" y="100074"/>
                    </a:cubicBezTo>
                    <a:cubicBezTo>
                      <a:pt x="56985" y="89491"/>
                      <a:pt x="38729" y="73351"/>
                      <a:pt x="27881" y="61974"/>
                    </a:cubicBezTo>
                    <a:cubicBezTo>
                      <a:pt x="17033" y="50597"/>
                      <a:pt x="-4662" y="-2055"/>
                      <a:pt x="894" y="6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929C83D4-5499-4FE1-AD84-BF4E292AE23B}"/>
                  </a:ext>
                </a:extLst>
              </p:cNvPr>
              <p:cNvSpPr/>
              <p:nvPr/>
            </p:nvSpPr>
            <p:spPr>
              <a:xfrm>
                <a:off x="4618765" y="2176463"/>
                <a:ext cx="165259" cy="192218"/>
              </a:xfrm>
              <a:custGeom>
                <a:avLst/>
                <a:gdLst>
                  <a:gd name="connsiteX0" fmla="*/ 860 w 165259"/>
                  <a:gd name="connsiteY0" fmla="*/ 0 h 192218"/>
                  <a:gd name="connsiteX1" fmla="*/ 69123 w 165259"/>
                  <a:gd name="connsiteY1" fmla="*/ 50800 h 192218"/>
                  <a:gd name="connsiteX2" fmla="*/ 140560 w 165259"/>
                  <a:gd name="connsiteY2" fmla="*/ 87312 h 192218"/>
                  <a:gd name="connsiteX3" fmla="*/ 156435 w 165259"/>
                  <a:gd name="connsiteY3" fmla="*/ 117475 h 192218"/>
                  <a:gd name="connsiteX4" fmla="*/ 164373 w 165259"/>
                  <a:gd name="connsiteY4" fmla="*/ 161925 h 192218"/>
                  <a:gd name="connsiteX5" fmla="*/ 135798 w 165259"/>
                  <a:gd name="connsiteY5" fmla="*/ 171450 h 192218"/>
                  <a:gd name="connsiteX6" fmla="*/ 104048 w 165259"/>
                  <a:gd name="connsiteY6" fmla="*/ 180975 h 192218"/>
                  <a:gd name="connsiteX7" fmla="*/ 100873 w 165259"/>
                  <a:gd name="connsiteY7" fmla="*/ 192087 h 192218"/>
                  <a:gd name="connsiteX8" fmla="*/ 92935 w 165259"/>
                  <a:gd name="connsiteY8" fmla="*/ 173037 h 192218"/>
                  <a:gd name="connsiteX9" fmla="*/ 73885 w 165259"/>
                  <a:gd name="connsiteY9" fmla="*/ 146050 h 192218"/>
                  <a:gd name="connsiteX10" fmla="*/ 54835 w 165259"/>
                  <a:gd name="connsiteY10" fmla="*/ 139700 h 192218"/>
                  <a:gd name="connsiteX11" fmla="*/ 37373 w 165259"/>
                  <a:gd name="connsiteY11" fmla="*/ 138112 h 192218"/>
                  <a:gd name="connsiteX12" fmla="*/ 34198 w 165259"/>
                  <a:gd name="connsiteY12" fmla="*/ 127000 h 192218"/>
                  <a:gd name="connsiteX13" fmla="*/ 32610 w 165259"/>
                  <a:gd name="connsiteY13" fmla="*/ 106362 h 192218"/>
                  <a:gd name="connsiteX14" fmla="*/ 31023 w 165259"/>
                  <a:gd name="connsiteY14" fmla="*/ 92075 h 192218"/>
                  <a:gd name="connsiteX15" fmla="*/ 45310 w 165259"/>
                  <a:gd name="connsiteY15" fmla="*/ 84137 h 192218"/>
                  <a:gd name="connsiteX16" fmla="*/ 45310 w 165259"/>
                  <a:gd name="connsiteY16" fmla="*/ 73025 h 192218"/>
                  <a:gd name="connsiteX17" fmla="*/ 45310 w 165259"/>
                  <a:gd name="connsiteY17" fmla="*/ 58737 h 192218"/>
                  <a:gd name="connsiteX18" fmla="*/ 31023 w 165259"/>
                  <a:gd name="connsiteY18" fmla="*/ 50800 h 192218"/>
                  <a:gd name="connsiteX19" fmla="*/ 860 w 165259"/>
                  <a:gd name="connsiteY19" fmla="*/ 0 h 192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65259" h="192218">
                    <a:moveTo>
                      <a:pt x="860" y="0"/>
                    </a:moveTo>
                    <a:cubicBezTo>
                      <a:pt x="7210" y="0"/>
                      <a:pt x="45840" y="36248"/>
                      <a:pt x="69123" y="50800"/>
                    </a:cubicBezTo>
                    <a:cubicBezTo>
                      <a:pt x="92406" y="65352"/>
                      <a:pt x="126008" y="76200"/>
                      <a:pt x="140560" y="87312"/>
                    </a:cubicBezTo>
                    <a:cubicBezTo>
                      <a:pt x="155112" y="98424"/>
                      <a:pt x="152466" y="105039"/>
                      <a:pt x="156435" y="117475"/>
                    </a:cubicBezTo>
                    <a:cubicBezTo>
                      <a:pt x="160404" y="129911"/>
                      <a:pt x="167812" y="152929"/>
                      <a:pt x="164373" y="161925"/>
                    </a:cubicBezTo>
                    <a:cubicBezTo>
                      <a:pt x="160934" y="170921"/>
                      <a:pt x="145852" y="168275"/>
                      <a:pt x="135798" y="171450"/>
                    </a:cubicBezTo>
                    <a:cubicBezTo>
                      <a:pt x="125744" y="174625"/>
                      <a:pt x="109869" y="177536"/>
                      <a:pt x="104048" y="180975"/>
                    </a:cubicBezTo>
                    <a:cubicBezTo>
                      <a:pt x="98227" y="184414"/>
                      <a:pt x="102725" y="193410"/>
                      <a:pt x="100873" y="192087"/>
                    </a:cubicBezTo>
                    <a:cubicBezTo>
                      <a:pt x="99021" y="190764"/>
                      <a:pt x="97433" y="180710"/>
                      <a:pt x="92935" y="173037"/>
                    </a:cubicBezTo>
                    <a:cubicBezTo>
                      <a:pt x="88437" y="165364"/>
                      <a:pt x="80235" y="151606"/>
                      <a:pt x="73885" y="146050"/>
                    </a:cubicBezTo>
                    <a:cubicBezTo>
                      <a:pt x="67535" y="140494"/>
                      <a:pt x="60920" y="141023"/>
                      <a:pt x="54835" y="139700"/>
                    </a:cubicBezTo>
                    <a:cubicBezTo>
                      <a:pt x="48750" y="138377"/>
                      <a:pt x="40813" y="140229"/>
                      <a:pt x="37373" y="138112"/>
                    </a:cubicBezTo>
                    <a:cubicBezTo>
                      <a:pt x="33934" y="135995"/>
                      <a:pt x="34992" y="132292"/>
                      <a:pt x="34198" y="127000"/>
                    </a:cubicBezTo>
                    <a:cubicBezTo>
                      <a:pt x="33404" y="121708"/>
                      <a:pt x="33139" y="112183"/>
                      <a:pt x="32610" y="106362"/>
                    </a:cubicBezTo>
                    <a:cubicBezTo>
                      <a:pt x="32081" y="100541"/>
                      <a:pt x="28906" y="95779"/>
                      <a:pt x="31023" y="92075"/>
                    </a:cubicBezTo>
                    <a:cubicBezTo>
                      <a:pt x="33140" y="88371"/>
                      <a:pt x="42929" y="87312"/>
                      <a:pt x="45310" y="84137"/>
                    </a:cubicBezTo>
                    <a:cubicBezTo>
                      <a:pt x="47691" y="80962"/>
                      <a:pt x="45310" y="73025"/>
                      <a:pt x="45310" y="73025"/>
                    </a:cubicBezTo>
                    <a:cubicBezTo>
                      <a:pt x="45310" y="68792"/>
                      <a:pt x="47691" y="62441"/>
                      <a:pt x="45310" y="58737"/>
                    </a:cubicBezTo>
                    <a:cubicBezTo>
                      <a:pt x="42929" y="55033"/>
                      <a:pt x="36844" y="53181"/>
                      <a:pt x="31023" y="50800"/>
                    </a:cubicBezTo>
                    <a:cubicBezTo>
                      <a:pt x="25202" y="48419"/>
                      <a:pt x="-5490" y="0"/>
                      <a:pt x="86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3791849E-0E63-4F96-88B8-AE79613BD47A}"/>
                  </a:ext>
                </a:extLst>
              </p:cNvPr>
              <p:cNvSpPr/>
              <p:nvPr/>
            </p:nvSpPr>
            <p:spPr>
              <a:xfrm>
                <a:off x="4670705" y="2256401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97281086-7A53-43D6-A543-A5145257D2D4}"/>
                  </a:ext>
                </a:extLst>
              </p:cNvPr>
              <p:cNvSpPr/>
              <p:nvPr/>
            </p:nvSpPr>
            <p:spPr>
              <a:xfrm>
                <a:off x="4712353" y="2302120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087F250F-64EC-4D4C-B2F8-2DB4882CB9A2}"/>
                  </a:ext>
                </a:extLst>
              </p:cNvPr>
              <p:cNvSpPr/>
              <p:nvPr/>
            </p:nvSpPr>
            <p:spPr>
              <a:xfrm>
                <a:off x="4746485" y="2343661"/>
                <a:ext cx="90114" cy="87276"/>
              </a:xfrm>
              <a:custGeom>
                <a:avLst/>
                <a:gdLst>
                  <a:gd name="connsiteX0" fmla="*/ 23953 w 90114"/>
                  <a:gd name="connsiteY0" fmla="*/ 1077 h 87276"/>
                  <a:gd name="connsiteX1" fmla="*/ 30303 w 90114"/>
                  <a:gd name="connsiteY1" fmla="*/ 51877 h 87276"/>
                  <a:gd name="connsiteX2" fmla="*/ 140 w 90114"/>
                  <a:gd name="connsiteY2" fmla="*/ 58227 h 87276"/>
                  <a:gd name="connsiteX3" fmla="*/ 44590 w 90114"/>
                  <a:gd name="connsiteY3" fmla="*/ 86802 h 87276"/>
                  <a:gd name="connsiteX4" fmla="*/ 81103 w 90114"/>
                  <a:gd name="connsiteY4" fmla="*/ 74102 h 87276"/>
                  <a:gd name="connsiteX5" fmla="*/ 87453 w 90114"/>
                  <a:gd name="connsiteY5" fmla="*/ 48702 h 87276"/>
                  <a:gd name="connsiteX6" fmla="*/ 89040 w 90114"/>
                  <a:gd name="connsiteY6" fmla="*/ 18539 h 87276"/>
                  <a:gd name="connsiteX7" fmla="*/ 23953 w 90114"/>
                  <a:gd name="connsiteY7" fmla="*/ 1077 h 87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0114" h="87276">
                    <a:moveTo>
                      <a:pt x="23953" y="1077"/>
                    </a:moveTo>
                    <a:cubicBezTo>
                      <a:pt x="14164" y="6633"/>
                      <a:pt x="34272" y="42352"/>
                      <a:pt x="30303" y="51877"/>
                    </a:cubicBezTo>
                    <a:cubicBezTo>
                      <a:pt x="26334" y="61402"/>
                      <a:pt x="-2241" y="52406"/>
                      <a:pt x="140" y="58227"/>
                    </a:cubicBezTo>
                    <a:cubicBezTo>
                      <a:pt x="2521" y="64048"/>
                      <a:pt x="31096" y="84156"/>
                      <a:pt x="44590" y="86802"/>
                    </a:cubicBezTo>
                    <a:cubicBezTo>
                      <a:pt x="58084" y="89448"/>
                      <a:pt x="73959" y="80452"/>
                      <a:pt x="81103" y="74102"/>
                    </a:cubicBezTo>
                    <a:cubicBezTo>
                      <a:pt x="88247" y="67752"/>
                      <a:pt x="86130" y="57962"/>
                      <a:pt x="87453" y="48702"/>
                    </a:cubicBezTo>
                    <a:cubicBezTo>
                      <a:pt x="88776" y="39442"/>
                      <a:pt x="91686" y="24095"/>
                      <a:pt x="89040" y="18539"/>
                    </a:cubicBezTo>
                    <a:cubicBezTo>
                      <a:pt x="86394" y="12983"/>
                      <a:pt x="33742" y="-4479"/>
                      <a:pt x="23953" y="10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8FA24381-AB07-4044-8711-A9B7323AE116}"/>
                  </a:ext>
                </a:extLst>
              </p:cNvPr>
              <p:cNvSpPr/>
              <p:nvPr/>
            </p:nvSpPr>
            <p:spPr>
              <a:xfrm>
                <a:off x="4559005" y="2251071"/>
                <a:ext cx="154385" cy="149281"/>
              </a:xfrm>
              <a:custGeom>
                <a:avLst/>
                <a:gdLst>
                  <a:gd name="connsiteX0" fmla="*/ 1883 w 154385"/>
                  <a:gd name="connsiteY0" fmla="*/ 4 h 149281"/>
                  <a:gd name="connsiteX1" fmla="*/ 49508 w 154385"/>
                  <a:gd name="connsiteY1" fmla="*/ 57154 h 149281"/>
                  <a:gd name="connsiteX2" fmla="*/ 70145 w 154385"/>
                  <a:gd name="connsiteY2" fmla="*/ 68267 h 149281"/>
                  <a:gd name="connsiteX3" fmla="*/ 90783 w 154385"/>
                  <a:gd name="connsiteY3" fmla="*/ 68267 h 149281"/>
                  <a:gd name="connsiteX4" fmla="*/ 124120 w 154385"/>
                  <a:gd name="connsiteY4" fmla="*/ 68267 h 149281"/>
                  <a:gd name="connsiteX5" fmla="*/ 135233 w 154385"/>
                  <a:gd name="connsiteY5" fmla="*/ 80967 h 149281"/>
                  <a:gd name="connsiteX6" fmla="*/ 147933 w 154385"/>
                  <a:gd name="connsiteY6" fmla="*/ 100017 h 149281"/>
                  <a:gd name="connsiteX7" fmla="*/ 154283 w 154385"/>
                  <a:gd name="connsiteY7" fmla="*/ 119067 h 149281"/>
                  <a:gd name="connsiteX8" fmla="*/ 143170 w 154385"/>
                  <a:gd name="connsiteY8" fmla="*/ 130179 h 149281"/>
                  <a:gd name="connsiteX9" fmla="*/ 108245 w 154385"/>
                  <a:gd name="connsiteY9" fmla="*/ 149229 h 149281"/>
                  <a:gd name="connsiteX10" fmla="*/ 105070 w 154385"/>
                  <a:gd name="connsiteY10" fmla="*/ 123829 h 149281"/>
                  <a:gd name="connsiteX11" fmla="*/ 92370 w 154385"/>
                  <a:gd name="connsiteY11" fmla="*/ 107954 h 149281"/>
                  <a:gd name="connsiteX12" fmla="*/ 63795 w 154385"/>
                  <a:gd name="connsiteY12" fmla="*/ 100017 h 149281"/>
                  <a:gd name="connsiteX13" fmla="*/ 30458 w 154385"/>
                  <a:gd name="connsiteY13" fmla="*/ 84142 h 149281"/>
                  <a:gd name="connsiteX14" fmla="*/ 11408 w 154385"/>
                  <a:gd name="connsiteY14" fmla="*/ 60329 h 149281"/>
                  <a:gd name="connsiteX15" fmla="*/ 1883 w 154385"/>
                  <a:gd name="connsiteY15" fmla="*/ 4 h 14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4385" h="149281">
                    <a:moveTo>
                      <a:pt x="1883" y="4"/>
                    </a:moveTo>
                    <a:cubicBezTo>
                      <a:pt x="8233" y="-525"/>
                      <a:pt x="38131" y="45777"/>
                      <a:pt x="49508" y="57154"/>
                    </a:cubicBezTo>
                    <a:cubicBezTo>
                      <a:pt x="60885" y="68531"/>
                      <a:pt x="63266" y="66415"/>
                      <a:pt x="70145" y="68267"/>
                    </a:cubicBezTo>
                    <a:cubicBezTo>
                      <a:pt x="77024" y="70119"/>
                      <a:pt x="90783" y="68267"/>
                      <a:pt x="90783" y="68267"/>
                    </a:cubicBezTo>
                    <a:cubicBezTo>
                      <a:pt x="99779" y="68267"/>
                      <a:pt x="116712" y="66150"/>
                      <a:pt x="124120" y="68267"/>
                    </a:cubicBezTo>
                    <a:cubicBezTo>
                      <a:pt x="131528" y="70384"/>
                      <a:pt x="131264" y="75675"/>
                      <a:pt x="135233" y="80967"/>
                    </a:cubicBezTo>
                    <a:cubicBezTo>
                      <a:pt x="139202" y="86259"/>
                      <a:pt x="144758" y="93667"/>
                      <a:pt x="147933" y="100017"/>
                    </a:cubicBezTo>
                    <a:cubicBezTo>
                      <a:pt x="151108" y="106367"/>
                      <a:pt x="155077" y="114040"/>
                      <a:pt x="154283" y="119067"/>
                    </a:cubicBezTo>
                    <a:cubicBezTo>
                      <a:pt x="153489" y="124094"/>
                      <a:pt x="150843" y="125152"/>
                      <a:pt x="143170" y="130179"/>
                    </a:cubicBezTo>
                    <a:cubicBezTo>
                      <a:pt x="135497" y="135206"/>
                      <a:pt x="114595" y="150287"/>
                      <a:pt x="108245" y="149229"/>
                    </a:cubicBezTo>
                    <a:cubicBezTo>
                      <a:pt x="101895" y="148171"/>
                      <a:pt x="107716" y="130708"/>
                      <a:pt x="105070" y="123829"/>
                    </a:cubicBezTo>
                    <a:cubicBezTo>
                      <a:pt x="102424" y="116950"/>
                      <a:pt x="99249" y="111923"/>
                      <a:pt x="92370" y="107954"/>
                    </a:cubicBezTo>
                    <a:cubicBezTo>
                      <a:pt x="85491" y="103985"/>
                      <a:pt x="74114" y="103986"/>
                      <a:pt x="63795" y="100017"/>
                    </a:cubicBezTo>
                    <a:cubicBezTo>
                      <a:pt x="53476" y="96048"/>
                      <a:pt x="39189" y="90757"/>
                      <a:pt x="30458" y="84142"/>
                    </a:cubicBezTo>
                    <a:cubicBezTo>
                      <a:pt x="21727" y="77527"/>
                      <a:pt x="15906" y="70912"/>
                      <a:pt x="11408" y="60329"/>
                    </a:cubicBezTo>
                    <a:cubicBezTo>
                      <a:pt x="6910" y="49746"/>
                      <a:pt x="-4467" y="533"/>
                      <a:pt x="1883" y="4"/>
                    </a:cubicBezTo>
                    <a:close/>
                  </a:path>
                </a:pathLst>
              </a:cu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265478FB-8713-4320-B170-DDD2012B90C3}"/>
                  </a:ext>
                </a:extLst>
              </p:cNvPr>
              <p:cNvSpPr/>
              <p:nvPr/>
            </p:nvSpPr>
            <p:spPr>
              <a:xfrm>
                <a:off x="4624260" y="2150923"/>
                <a:ext cx="136698" cy="116650"/>
              </a:xfrm>
              <a:custGeom>
                <a:avLst/>
                <a:gdLst>
                  <a:gd name="connsiteX0" fmla="*/ 128 w 136698"/>
                  <a:gd name="connsiteY0" fmla="*/ 140 h 116650"/>
                  <a:gd name="connsiteX1" fmla="*/ 57278 w 136698"/>
                  <a:gd name="connsiteY1" fmla="*/ 39827 h 116650"/>
                  <a:gd name="connsiteX2" fmla="*/ 114428 w 136698"/>
                  <a:gd name="connsiteY2" fmla="*/ 81102 h 116650"/>
                  <a:gd name="connsiteX3" fmla="*/ 136653 w 136698"/>
                  <a:gd name="connsiteY3" fmla="*/ 116027 h 116650"/>
                  <a:gd name="connsiteX4" fmla="*/ 109665 w 136698"/>
                  <a:gd name="connsiteY4" fmla="*/ 101740 h 116650"/>
                  <a:gd name="connsiteX5" fmla="*/ 87440 w 136698"/>
                  <a:gd name="connsiteY5" fmla="*/ 79515 h 116650"/>
                  <a:gd name="connsiteX6" fmla="*/ 42990 w 136698"/>
                  <a:gd name="connsiteY6" fmla="*/ 54115 h 116650"/>
                  <a:gd name="connsiteX7" fmla="*/ 128 w 136698"/>
                  <a:gd name="connsiteY7" fmla="*/ 140 h 11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6698" h="116650">
                    <a:moveTo>
                      <a:pt x="128" y="140"/>
                    </a:moveTo>
                    <a:cubicBezTo>
                      <a:pt x="2509" y="-2241"/>
                      <a:pt x="38228" y="26333"/>
                      <a:pt x="57278" y="39827"/>
                    </a:cubicBezTo>
                    <a:cubicBezTo>
                      <a:pt x="76328" y="53321"/>
                      <a:pt x="101199" y="68402"/>
                      <a:pt x="114428" y="81102"/>
                    </a:cubicBezTo>
                    <a:cubicBezTo>
                      <a:pt x="127657" y="93802"/>
                      <a:pt x="137447" y="112587"/>
                      <a:pt x="136653" y="116027"/>
                    </a:cubicBezTo>
                    <a:cubicBezTo>
                      <a:pt x="135859" y="119467"/>
                      <a:pt x="117867" y="107825"/>
                      <a:pt x="109665" y="101740"/>
                    </a:cubicBezTo>
                    <a:cubicBezTo>
                      <a:pt x="101463" y="95655"/>
                      <a:pt x="98553" y="87453"/>
                      <a:pt x="87440" y="79515"/>
                    </a:cubicBezTo>
                    <a:cubicBezTo>
                      <a:pt x="76328" y="71578"/>
                      <a:pt x="57013" y="63376"/>
                      <a:pt x="42990" y="54115"/>
                    </a:cubicBezTo>
                    <a:cubicBezTo>
                      <a:pt x="28967" y="44855"/>
                      <a:pt x="-2253" y="2521"/>
                      <a:pt x="128" y="1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8CC7FF39-4CEB-4B18-8C3E-26AEB9EB4659}"/>
                  </a:ext>
                </a:extLst>
              </p:cNvPr>
              <p:cNvSpPr/>
              <p:nvPr/>
            </p:nvSpPr>
            <p:spPr>
              <a:xfrm>
                <a:off x="4764463" y="2275214"/>
                <a:ext cx="82185" cy="58458"/>
              </a:xfrm>
              <a:custGeom>
                <a:avLst/>
                <a:gdLst>
                  <a:gd name="connsiteX0" fmla="*/ 1212 w 82185"/>
                  <a:gd name="connsiteY0" fmla="*/ 1261 h 58458"/>
                  <a:gd name="connsiteX1" fmla="*/ 53600 w 82185"/>
                  <a:gd name="connsiteY1" fmla="*/ 18724 h 58458"/>
                  <a:gd name="connsiteX2" fmla="*/ 82175 w 82185"/>
                  <a:gd name="connsiteY2" fmla="*/ 17136 h 58458"/>
                  <a:gd name="connsiteX3" fmla="*/ 56775 w 82185"/>
                  <a:gd name="connsiteY3" fmla="*/ 21899 h 58458"/>
                  <a:gd name="connsiteX4" fmla="*/ 44075 w 82185"/>
                  <a:gd name="connsiteY4" fmla="*/ 37774 h 58458"/>
                  <a:gd name="connsiteX5" fmla="*/ 18675 w 82185"/>
                  <a:gd name="connsiteY5" fmla="*/ 58411 h 58458"/>
                  <a:gd name="connsiteX6" fmla="*/ 1212 w 82185"/>
                  <a:gd name="connsiteY6" fmla="*/ 1261 h 58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185" h="58458">
                    <a:moveTo>
                      <a:pt x="1212" y="1261"/>
                    </a:moveTo>
                    <a:cubicBezTo>
                      <a:pt x="7033" y="-5354"/>
                      <a:pt x="40106" y="16078"/>
                      <a:pt x="53600" y="18724"/>
                    </a:cubicBezTo>
                    <a:cubicBezTo>
                      <a:pt x="67094" y="21370"/>
                      <a:pt x="81646" y="16607"/>
                      <a:pt x="82175" y="17136"/>
                    </a:cubicBezTo>
                    <a:cubicBezTo>
                      <a:pt x="82704" y="17665"/>
                      <a:pt x="63125" y="18459"/>
                      <a:pt x="56775" y="21899"/>
                    </a:cubicBezTo>
                    <a:cubicBezTo>
                      <a:pt x="50425" y="25339"/>
                      <a:pt x="50425" y="31689"/>
                      <a:pt x="44075" y="37774"/>
                    </a:cubicBezTo>
                    <a:cubicBezTo>
                      <a:pt x="37725" y="43859"/>
                      <a:pt x="25290" y="56559"/>
                      <a:pt x="18675" y="58411"/>
                    </a:cubicBezTo>
                    <a:cubicBezTo>
                      <a:pt x="12060" y="60263"/>
                      <a:pt x="-4609" y="7876"/>
                      <a:pt x="1212" y="12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フリーフォーム: 図形 1">
                <a:extLst>
                  <a:ext uri="{FF2B5EF4-FFF2-40B4-BE49-F238E27FC236}">
                    <a16:creationId xmlns:a16="http://schemas.microsoft.com/office/drawing/2014/main" id="{5B9C4EB1-6461-426E-8CEA-0813890754DB}"/>
                  </a:ext>
                </a:extLst>
              </p:cNvPr>
              <p:cNvSpPr/>
              <p:nvPr/>
            </p:nvSpPr>
            <p:spPr>
              <a:xfrm>
                <a:off x="4978172" y="2439640"/>
                <a:ext cx="127316" cy="50274"/>
              </a:xfrm>
              <a:custGeom>
                <a:avLst/>
                <a:gdLst>
                  <a:gd name="connsiteX0" fmla="*/ 127228 w 127316"/>
                  <a:gd name="connsiteY0" fmla="*/ 348 h 50274"/>
                  <a:gd name="connsiteX1" fmla="*/ 79603 w 127316"/>
                  <a:gd name="connsiteY1" fmla="*/ 25748 h 50274"/>
                  <a:gd name="connsiteX2" fmla="*/ 46266 w 127316"/>
                  <a:gd name="connsiteY2" fmla="*/ 35273 h 50274"/>
                  <a:gd name="connsiteX3" fmla="*/ 228 w 127316"/>
                  <a:gd name="connsiteY3" fmla="*/ 47973 h 50274"/>
                  <a:gd name="connsiteX4" fmla="*/ 66903 w 127316"/>
                  <a:gd name="connsiteY4" fmla="*/ 46385 h 50274"/>
                  <a:gd name="connsiteX5" fmla="*/ 127228 w 127316"/>
                  <a:gd name="connsiteY5" fmla="*/ 348 h 50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7316" h="50274">
                    <a:moveTo>
                      <a:pt x="127228" y="348"/>
                    </a:moveTo>
                    <a:cubicBezTo>
                      <a:pt x="129345" y="-3092"/>
                      <a:pt x="93097" y="19927"/>
                      <a:pt x="79603" y="25748"/>
                    </a:cubicBezTo>
                    <a:cubicBezTo>
                      <a:pt x="66109" y="31569"/>
                      <a:pt x="46266" y="35273"/>
                      <a:pt x="46266" y="35273"/>
                    </a:cubicBezTo>
                    <a:cubicBezTo>
                      <a:pt x="33037" y="38977"/>
                      <a:pt x="-3211" y="46121"/>
                      <a:pt x="228" y="47973"/>
                    </a:cubicBezTo>
                    <a:cubicBezTo>
                      <a:pt x="3667" y="49825"/>
                      <a:pt x="47059" y="52735"/>
                      <a:pt x="66903" y="46385"/>
                    </a:cubicBezTo>
                    <a:cubicBezTo>
                      <a:pt x="86747" y="40035"/>
                      <a:pt x="125111" y="3788"/>
                      <a:pt x="127228" y="3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: 図形 2">
                <a:extLst>
                  <a:ext uri="{FF2B5EF4-FFF2-40B4-BE49-F238E27FC236}">
                    <a16:creationId xmlns:a16="http://schemas.microsoft.com/office/drawing/2014/main" id="{EBEE2B08-6CF6-46C1-853E-D401DC89CB68}"/>
                  </a:ext>
                </a:extLst>
              </p:cNvPr>
              <p:cNvSpPr/>
              <p:nvPr/>
            </p:nvSpPr>
            <p:spPr>
              <a:xfrm>
                <a:off x="4848405" y="2514588"/>
                <a:ext cx="104215" cy="128715"/>
              </a:xfrm>
              <a:custGeom>
                <a:avLst/>
                <a:gdLst>
                  <a:gd name="connsiteX0" fmla="*/ 103008 w 104215"/>
                  <a:gd name="connsiteY0" fmla="*/ 12 h 128715"/>
                  <a:gd name="connsiteX1" fmla="*/ 63320 w 104215"/>
                  <a:gd name="connsiteY1" fmla="*/ 46050 h 128715"/>
                  <a:gd name="connsiteX2" fmla="*/ 44270 w 104215"/>
                  <a:gd name="connsiteY2" fmla="*/ 61925 h 128715"/>
                  <a:gd name="connsiteX3" fmla="*/ 22045 w 104215"/>
                  <a:gd name="connsiteY3" fmla="*/ 87325 h 128715"/>
                  <a:gd name="connsiteX4" fmla="*/ 7758 w 104215"/>
                  <a:gd name="connsiteY4" fmla="*/ 112725 h 128715"/>
                  <a:gd name="connsiteX5" fmla="*/ 1408 w 104215"/>
                  <a:gd name="connsiteY5" fmla="*/ 128600 h 128715"/>
                  <a:gd name="connsiteX6" fmla="*/ 34745 w 104215"/>
                  <a:gd name="connsiteY6" fmla="*/ 104787 h 128715"/>
                  <a:gd name="connsiteX7" fmla="*/ 88720 w 104215"/>
                  <a:gd name="connsiteY7" fmla="*/ 50812 h 128715"/>
                  <a:gd name="connsiteX8" fmla="*/ 103008 w 104215"/>
                  <a:gd name="connsiteY8" fmla="*/ 12 h 128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215" h="128715">
                    <a:moveTo>
                      <a:pt x="103008" y="12"/>
                    </a:moveTo>
                    <a:cubicBezTo>
                      <a:pt x="98775" y="-782"/>
                      <a:pt x="73110" y="35731"/>
                      <a:pt x="63320" y="46050"/>
                    </a:cubicBezTo>
                    <a:cubicBezTo>
                      <a:pt x="53530" y="56369"/>
                      <a:pt x="51149" y="55046"/>
                      <a:pt x="44270" y="61925"/>
                    </a:cubicBezTo>
                    <a:cubicBezTo>
                      <a:pt x="37391" y="68804"/>
                      <a:pt x="28130" y="78858"/>
                      <a:pt x="22045" y="87325"/>
                    </a:cubicBezTo>
                    <a:cubicBezTo>
                      <a:pt x="15960" y="95792"/>
                      <a:pt x="11197" y="105846"/>
                      <a:pt x="7758" y="112725"/>
                    </a:cubicBezTo>
                    <a:cubicBezTo>
                      <a:pt x="4319" y="119604"/>
                      <a:pt x="-3090" y="129923"/>
                      <a:pt x="1408" y="128600"/>
                    </a:cubicBezTo>
                    <a:cubicBezTo>
                      <a:pt x="5906" y="127277"/>
                      <a:pt x="20193" y="117752"/>
                      <a:pt x="34745" y="104787"/>
                    </a:cubicBezTo>
                    <a:cubicBezTo>
                      <a:pt x="49297" y="91822"/>
                      <a:pt x="77608" y="65628"/>
                      <a:pt x="88720" y="50812"/>
                    </a:cubicBezTo>
                    <a:cubicBezTo>
                      <a:pt x="99832" y="35996"/>
                      <a:pt x="107241" y="806"/>
                      <a:pt x="103008" y="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D1E39CA0-2EFD-4008-88B9-47549A83F9DB}"/>
                  </a:ext>
                </a:extLst>
              </p:cNvPr>
              <p:cNvSpPr/>
              <p:nvPr/>
            </p:nvSpPr>
            <p:spPr>
              <a:xfrm>
                <a:off x="4838156" y="2791413"/>
                <a:ext cx="86210" cy="124863"/>
              </a:xfrm>
              <a:custGeom>
                <a:avLst/>
                <a:gdLst>
                  <a:gd name="connsiteX0" fmla="*/ 544 w 86210"/>
                  <a:gd name="connsiteY0" fmla="*/ 4175 h 124863"/>
                  <a:gd name="connsiteX1" fmla="*/ 46582 w 86210"/>
                  <a:gd name="connsiteY1" fmla="*/ 39100 h 124863"/>
                  <a:gd name="connsiteX2" fmla="*/ 56107 w 86210"/>
                  <a:gd name="connsiteY2" fmla="*/ 53387 h 124863"/>
                  <a:gd name="connsiteX3" fmla="*/ 49757 w 86210"/>
                  <a:gd name="connsiteY3" fmla="*/ 72437 h 124863"/>
                  <a:gd name="connsiteX4" fmla="*/ 32294 w 86210"/>
                  <a:gd name="connsiteY4" fmla="*/ 86725 h 124863"/>
                  <a:gd name="connsiteX5" fmla="*/ 22769 w 86210"/>
                  <a:gd name="connsiteY5" fmla="*/ 99425 h 124863"/>
                  <a:gd name="connsiteX6" fmla="*/ 24357 w 86210"/>
                  <a:gd name="connsiteY6" fmla="*/ 113712 h 124863"/>
                  <a:gd name="connsiteX7" fmla="*/ 41819 w 86210"/>
                  <a:gd name="connsiteY7" fmla="*/ 123237 h 124863"/>
                  <a:gd name="connsiteX8" fmla="*/ 83094 w 86210"/>
                  <a:gd name="connsiteY8" fmla="*/ 78787 h 124863"/>
                  <a:gd name="connsiteX9" fmla="*/ 83094 w 86210"/>
                  <a:gd name="connsiteY9" fmla="*/ 43862 h 124863"/>
                  <a:gd name="connsiteX10" fmla="*/ 81507 w 86210"/>
                  <a:gd name="connsiteY10" fmla="*/ 5762 h 124863"/>
                  <a:gd name="connsiteX11" fmla="*/ 544 w 86210"/>
                  <a:gd name="connsiteY11" fmla="*/ 4175 h 12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210" h="124863">
                    <a:moveTo>
                      <a:pt x="544" y="4175"/>
                    </a:moveTo>
                    <a:cubicBezTo>
                      <a:pt x="-5277" y="9731"/>
                      <a:pt x="37322" y="30898"/>
                      <a:pt x="46582" y="39100"/>
                    </a:cubicBezTo>
                    <a:cubicBezTo>
                      <a:pt x="55843" y="47302"/>
                      <a:pt x="55578" y="47831"/>
                      <a:pt x="56107" y="53387"/>
                    </a:cubicBezTo>
                    <a:cubicBezTo>
                      <a:pt x="56636" y="58943"/>
                      <a:pt x="53726" y="66881"/>
                      <a:pt x="49757" y="72437"/>
                    </a:cubicBezTo>
                    <a:cubicBezTo>
                      <a:pt x="45788" y="77993"/>
                      <a:pt x="36792" y="82227"/>
                      <a:pt x="32294" y="86725"/>
                    </a:cubicBezTo>
                    <a:cubicBezTo>
                      <a:pt x="27796" y="91223"/>
                      <a:pt x="24092" y="94927"/>
                      <a:pt x="22769" y="99425"/>
                    </a:cubicBezTo>
                    <a:cubicBezTo>
                      <a:pt x="21446" y="103923"/>
                      <a:pt x="21182" y="109743"/>
                      <a:pt x="24357" y="113712"/>
                    </a:cubicBezTo>
                    <a:cubicBezTo>
                      <a:pt x="27532" y="117681"/>
                      <a:pt x="32030" y="129058"/>
                      <a:pt x="41819" y="123237"/>
                    </a:cubicBezTo>
                    <a:cubicBezTo>
                      <a:pt x="51608" y="117416"/>
                      <a:pt x="76215" y="92016"/>
                      <a:pt x="83094" y="78787"/>
                    </a:cubicBezTo>
                    <a:cubicBezTo>
                      <a:pt x="89973" y="65558"/>
                      <a:pt x="83358" y="56033"/>
                      <a:pt x="83094" y="43862"/>
                    </a:cubicBezTo>
                    <a:cubicBezTo>
                      <a:pt x="82830" y="31691"/>
                      <a:pt x="90503" y="13435"/>
                      <a:pt x="81507" y="5762"/>
                    </a:cubicBezTo>
                    <a:cubicBezTo>
                      <a:pt x="72511" y="-1911"/>
                      <a:pt x="6365" y="-1381"/>
                      <a:pt x="544" y="41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92E27044-E1D8-44F1-B69B-4E66F88F4644}"/>
                  </a:ext>
                </a:extLst>
              </p:cNvPr>
              <p:cNvSpPr/>
              <p:nvPr/>
            </p:nvSpPr>
            <p:spPr>
              <a:xfrm>
                <a:off x="4648514" y="2786007"/>
                <a:ext cx="161631" cy="171634"/>
              </a:xfrm>
              <a:custGeom>
                <a:avLst/>
                <a:gdLst>
                  <a:gd name="connsiteX0" fmla="*/ 10799 w 161631"/>
                  <a:gd name="connsiteY0" fmla="*/ 56 h 171634"/>
                  <a:gd name="connsiteX1" fmla="*/ 20324 w 161631"/>
                  <a:gd name="connsiteY1" fmla="*/ 55618 h 171634"/>
                  <a:gd name="connsiteX2" fmla="*/ 28261 w 161631"/>
                  <a:gd name="connsiteY2" fmla="*/ 79431 h 171634"/>
                  <a:gd name="connsiteX3" fmla="*/ 66361 w 161631"/>
                  <a:gd name="connsiteY3" fmla="*/ 95306 h 171634"/>
                  <a:gd name="connsiteX4" fmla="*/ 115574 w 161631"/>
                  <a:gd name="connsiteY4" fmla="*/ 96893 h 171634"/>
                  <a:gd name="connsiteX5" fmla="*/ 150499 w 161631"/>
                  <a:gd name="connsiteY5" fmla="*/ 100068 h 171634"/>
                  <a:gd name="connsiteX6" fmla="*/ 150499 w 161631"/>
                  <a:gd name="connsiteY6" fmla="*/ 98481 h 171634"/>
                  <a:gd name="connsiteX7" fmla="*/ 150499 w 161631"/>
                  <a:gd name="connsiteY7" fmla="*/ 119118 h 171634"/>
                  <a:gd name="connsiteX8" fmla="*/ 161611 w 161631"/>
                  <a:gd name="connsiteY8" fmla="*/ 150868 h 171634"/>
                  <a:gd name="connsiteX9" fmla="*/ 147324 w 161631"/>
                  <a:gd name="connsiteY9" fmla="*/ 171506 h 171634"/>
                  <a:gd name="connsiteX10" fmla="*/ 140974 w 161631"/>
                  <a:gd name="connsiteY10" fmla="*/ 141343 h 171634"/>
                  <a:gd name="connsiteX11" fmla="*/ 133036 w 161631"/>
                  <a:gd name="connsiteY11" fmla="*/ 112768 h 171634"/>
                  <a:gd name="connsiteX12" fmla="*/ 117161 w 161631"/>
                  <a:gd name="connsiteY12" fmla="*/ 115943 h 171634"/>
                  <a:gd name="connsiteX13" fmla="*/ 86999 w 161631"/>
                  <a:gd name="connsiteY13" fmla="*/ 123881 h 171634"/>
                  <a:gd name="connsiteX14" fmla="*/ 40961 w 161631"/>
                  <a:gd name="connsiteY14" fmla="*/ 104831 h 171634"/>
                  <a:gd name="connsiteX15" fmla="*/ 2861 w 161631"/>
                  <a:gd name="connsiteY15" fmla="*/ 66731 h 171634"/>
                  <a:gd name="connsiteX16" fmla="*/ 10799 w 161631"/>
                  <a:gd name="connsiteY16" fmla="*/ 56 h 171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1631" h="171634">
                    <a:moveTo>
                      <a:pt x="10799" y="56"/>
                    </a:moveTo>
                    <a:cubicBezTo>
                      <a:pt x="13709" y="-1796"/>
                      <a:pt x="17414" y="42389"/>
                      <a:pt x="20324" y="55618"/>
                    </a:cubicBezTo>
                    <a:cubicBezTo>
                      <a:pt x="23234" y="68847"/>
                      <a:pt x="20588" y="72816"/>
                      <a:pt x="28261" y="79431"/>
                    </a:cubicBezTo>
                    <a:cubicBezTo>
                      <a:pt x="35934" y="86046"/>
                      <a:pt x="51809" y="92396"/>
                      <a:pt x="66361" y="95306"/>
                    </a:cubicBezTo>
                    <a:cubicBezTo>
                      <a:pt x="80913" y="98216"/>
                      <a:pt x="101551" y="96099"/>
                      <a:pt x="115574" y="96893"/>
                    </a:cubicBezTo>
                    <a:cubicBezTo>
                      <a:pt x="129597" y="97687"/>
                      <a:pt x="150499" y="100068"/>
                      <a:pt x="150499" y="100068"/>
                    </a:cubicBezTo>
                    <a:cubicBezTo>
                      <a:pt x="156320" y="100333"/>
                      <a:pt x="150499" y="98481"/>
                      <a:pt x="150499" y="98481"/>
                    </a:cubicBezTo>
                    <a:cubicBezTo>
                      <a:pt x="150499" y="101656"/>
                      <a:pt x="148647" y="110387"/>
                      <a:pt x="150499" y="119118"/>
                    </a:cubicBezTo>
                    <a:cubicBezTo>
                      <a:pt x="152351" y="127849"/>
                      <a:pt x="162140" y="142137"/>
                      <a:pt x="161611" y="150868"/>
                    </a:cubicBezTo>
                    <a:cubicBezTo>
                      <a:pt x="161082" y="159599"/>
                      <a:pt x="150763" y="173093"/>
                      <a:pt x="147324" y="171506"/>
                    </a:cubicBezTo>
                    <a:cubicBezTo>
                      <a:pt x="143885" y="169919"/>
                      <a:pt x="143355" y="151133"/>
                      <a:pt x="140974" y="141343"/>
                    </a:cubicBezTo>
                    <a:cubicBezTo>
                      <a:pt x="138593" y="131553"/>
                      <a:pt x="137005" y="117001"/>
                      <a:pt x="133036" y="112768"/>
                    </a:cubicBezTo>
                    <a:cubicBezTo>
                      <a:pt x="129067" y="108535"/>
                      <a:pt x="124834" y="114091"/>
                      <a:pt x="117161" y="115943"/>
                    </a:cubicBezTo>
                    <a:cubicBezTo>
                      <a:pt x="109488" y="117795"/>
                      <a:pt x="99699" y="125733"/>
                      <a:pt x="86999" y="123881"/>
                    </a:cubicBezTo>
                    <a:cubicBezTo>
                      <a:pt x="74299" y="122029"/>
                      <a:pt x="54984" y="114356"/>
                      <a:pt x="40961" y="104831"/>
                    </a:cubicBezTo>
                    <a:cubicBezTo>
                      <a:pt x="26938" y="95306"/>
                      <a:pt x="11592" y="76785"/>
                      <a:pt x="2861" y="66731"/>
                    </a:cubicBezTo>
                    <a:cubicBezTo>
                      <a:pt x="-5870" y="56677"/>
                      <a:pt x="7889" y="1908"/>
                      <a:pt x="10799" y="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62E35BBD-BBA1-47BB-BC5B-41B526AEAD3C}"/>
                  </a:ext>
                </a:extLst>
              </p:cNvPr>
              <p:cNvSpPr/>
              <p:nvPr/>
            </p:nvSpPr>
            <p:spPr>
              <a:xfrm>
                <a:off x="4689379" y="2908300"/>
                <a:ext cx="66878" cy="71243"/>
              </a:xfrm>
              <a:custGeom>
                <a:avLst/>
                <a:gdLst>
                  <a:gd name="connsiteX0" fmla="*/ 66771 w 66878"/>
                  <a:gd name="connsiteY0" fmla="*/ 0 h 71243"/>
                  <a:gd name="connsiteX1" fmla="*/ 15971 w 66878"/>
                  <a:gd name="connsiteY1" fmla="*/ 44450 h 71243"/>
                  <a:gd name="connsiteX2" fmla="*/ 27084 w 66878"/>
                  <a:gd name="connsiteY2" fmla="*/ 58738 h 71243"/>
                  <a:gd name="connsiteX3" fmla="*/ 27084 w 66878"/>
                  <a:gd name="connsiteY3" fmla="*/ 69850 h 71243"/>
                  <a:gd name="connsiteX4" fmla="*/ 15971 w 66878"/>
                  <a:gd name="connsiteY4" fmla="*/ 68263 h 71243"/>
                  <a:gd name="connsiteX5" fmla="*/ 96 w 66878"/>
                  <a:gd name="connsiteY5" fmla="*/ 44450 h 71243"/>
                  <a:gd name="connsiteX6" fmla="*/ 66771 w 66878"/>
                  <a:gd name="connsiteY6" fmla="*/ 0 h 71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878" h="71243">
                    <a:moveTo>
                      <a:pt x="66771" y="0"/>
                    </a:moveTo>
                    <a:cubicBezTo>
                      <a:pt x="69417" y="0"/>
                      <a:pt x="22585" y="34660"/>
                      <a:pt x="15971" y="44450"/>
                    </a:cubicBezTo>
                    <a:cubicBezTo>
                      <a:pt x="9356" y="54240"/>
                      <a:pt x="25232" y="54505"/>
                      <a:pt x="27084" y="58738"/>
                    </a:cubicBezTo>
                    <a:cubicBezTo>
                      <a:pt x="28936" y="62971"/>
                      <a:pt x="28936" y="68263"/>
                      <a:pt x="27084" y="69850"/>
                    </a:cubicBezTo>
                    <a:cubicBezTo>
                      <a:pt x="25232" y="71437"/>
                      <a:pt x="20469" y="72496"/>
                      <a:pt x="15971" y="68263"/>
                    </a:cubicBezTo>
                    <a:cubicBezTo>
                      <a:pt x="11473" y="64030"/>
                      <a:pt x="-1227" y="54240"/>
                      <a:pt x="96" y="44450"/>
                    </a:cubicBezTo>
                    <a:cubicBezTo>
                      <a:pt x="1419" y="34660"/>
                      <a:pt x="64125" y="0"/>
                      <a:pt x="66771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E6B80306-200F-4555-B812-F332D636D334}"/>
                  </a:ext>
                </a:extLst>
              </p:cNvPr>
              <p:cNvSpPr/>
              <p:nvPr/>
            </p:nvSpPr>
            <p:spPr>
              <a:xfrm>
                <a:off x="4570189" y="2854321"/>
                <a:ext cx="398686" cy="244911"/>
              </a:xfrm>
              <a:custGeom>
                <a:avLst/>
                <a:gdLst>
                  <a:gd name="connsiteX0" fmla="*/ 224 w 398686"/>
                  <a:gd name="connsiteY0" fmla="*/ 4 h 244911"/>
                  <a:gd name="connsiteX1" fmla="*/ 20861 w 398686"/>
                  <a:gd name="connsiteY1" fmla="*/ 52392 h 244911"/>
                  <a:gd name="connsiteX2" fmla="*/ 35149 w 398686"/>
                  <a:gd name="connsiteY2" fmla="*/ 52392 h 244911"/>
                  <a:gd name="connsiteX3" fmla="*/ 63724 w 398686"/>
                  <a:gd name="connsiteY3" fmla="*/ 50804 h 244911"/>
                  <a:gd name="connsiteX4" fmla="*/ 84361 w 398686"/>
                  <a:gd name="connsiteY4" fmla="*/ 57154 h 244911"/>
                  <a:gd name="connsiteX5" fmla="*/ 93886 w 398686"/>
                  <a:gd name="connsiteY5" fmla="*/ 66679 h 244911"/>
                  <a:gd name="connsiteX6" fmla="*/ 98649 w 398686"/>
                  <a:gd name="connsiteY6" fmla="*/ 95254 h 244911"/>
                  <a:gd name="connsiteX7" fmla="*/ 114524 w 398686"/>
                  <a:gd name="connsiteY7" fmla="*/ 119067 h 244911"/>
                  <a:gd name="connsiteX8" fmla="*/ 138336 w 398686"/>
                  <a:gd name="connsiteY8" fmla="*/ 128592 h 244911"/>
                  <a:gd name="connsiteX9" fmla="*/ 163736 w 398686"/>
                  <a:gd name="connsiteY9" fmla="*/ 127004 h 244911"/>
                  <a:gd name="connsiteX10" fmla="*/ 185961 w 398686"/>
                  <a:gd name="connsiteY10" fmla="*/ 123829 h 244911"/>
                  <a:gd name="connsiteX11" fmla="*/ 198661 w 398686"/>
                  <a:gd name="connsiteY11" fmla="*/ 125417 h 244911"/>
                  <a:gd name="connsiteX12" fmla="*/ 219299 w 398686"/>
                  <a:gd name="connsiteY12" fmla="*/ 142879 h 244911"/>
                  <a:gd name="connsiteX13" fmla="*/ 241524 w 398686"/>
                  <a:gd name="connsiteY13" fmla="*/ 168279 h 244911"/>
                  <a:gd name="connsiteX14" fmla="*/ 262161 w 398686"/>
                  <a:gd name="connsiteY14" fmla="*/ 198442 h 244911"/>
                  <a:gd name="connsiteX15" fmla="*/ 303436 w 398686"/>
                  <a:gd name="connsiteY15" fmla="*/ 222254 h 244911"/>
                  <a:gd name="connsiteX16" fmla="*/ 366936 w 398686"/>
                  <a:gd name="connsiteY16" fmla="*/ 244479 h 244911"/>
                  <a:gd name="connsiteX17" fmla="*/ 363761 w 398686"/>
                  <a:gd name="connsiteY17" fmla="*/ 201617 h 244911"/>
                  <a:gd name="connsiteX18" fmla="*/ 389161 w 398686"/>
                  <a:gd name="connsiteY18" fmla="*/ 211142 h 244911"/>
                  <a:gd name="connsiteX19" fmla="*/ 398686 w 398686"/>
                  <a:gd name="connsiteY19" fmla="*/ 228604 h 244911"/>
                  <a:gd name="connsiteX20" fmla="*/ 398686 w 398686"/>
                  <a:gd name="connsiteY20" fmla="*/ 228604 h 244911"/>
                  <a:gd name="connsiteX21" fmla="*/ 352649 w 398686"/>
                  <a:gd name="connsiteY21" fmla="*/ 236542 h 244911"/>
                  <a:gd name="connsiteX22" fmla="*/ 268511 w 398686"/>
                  <a:gd name="connsiteY22" fmla="*/ 203204 h 244911"/>
                  <a:gd name="connsiteX23" fmla="*/ 241524 w 398686"/>
                  <a:gd name="connsiteY23" fmla="*/ 176217 h 244911"/>
                  <a:gd name="connsiteX24" fmla="*/ 205011 w 398686"/>
                  <a:gd name="connsiteY24" fmla="*/ 138117 h 244911"/>
                  <a:gd name="connsiteX25" fmla="*/ 162149 w 398686"/>
                  <a:gd name="connsiteY25" fmla="*/ 138117 h 244911"/>
                  <a:gd name="connsiteX26" fmla="*/ 93886 w 398686"/>
                  <a:gd name="connsiteY26" fmla="*/ 125417 h 244911"/>
                  <a:gd name="connsiteX27" fmla="*/ 90711 w 398686"/>
                  <a:gd name="connsiteY27" fmla="*/ 69854 h 244911"/>
                  <a:gd name="connsiteX28" fmla="*/ 35149 w 398686"/>
                  <a:gd name="connsiteY28" fmla="*/ 55567 h 244911"/>
                  <a:gd name="connsiteX29" fmla="*/ 224 w 398686"/>
                  <a:gd name="connsiteY29" fmla="*/ 4 h 244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8686" h="244911">
                    <a:moveTo>
                      <a:pt x="224" y="4"/>
                    </a:moveTo>
                    <a:cubicBezTo>
                      <a:pt x="-2157" y="-525"/>
                      <a:pt x="15040" y="43661"/>
                      <a:pt x="20861" y="52392"/>
                    </a:cubicBezTo>
                    <a:cubicBezTo>
                      <a:pt x="26682" y="61123"/>
                      <a:pt x="28005" y="52657"/>
                      <a:pt x="35149" y="52392"/>
                    </a:cubicBezTo>
                    <a:cubicBezTo>
                      <a:pt x="42293" y="52127"/>
                      <a:pt x="55522" y="50010"/>
                      <a:pt x="63724" y="50804"/>
                    </a:cubicBezTo>
                    <a:cubicBezTo>
                      <a:pt x="71926" y="51598"/>
                      <a:pt x="79334" y="54508"/>
                      <a:pt x="84361" y="57154"/>
                    </a:cubicBezTo>
                    <a:cubicBezTo>
                      <a:pt x="89388" y="59800"/>
                      <a:pt x="91505" y="60329"/>
                      <a:pt x="93886" y="66679"/>
                    </a:cubicBezTo>
                    <a:cubicBezTo>
                      <a:pt x="96267" y="73029"/>
                      <a:pt x="95209" y="86523"/>
                      <a:pt x="98649" y="95254"/>
                    </a:cubicBezTo>
                    <a:cubicBezTo>
                      <a:pt x="102089" y="103985"/>
                      <a:pt x="107910" y="113511"/>
                      <a:pt x="114524" y="119067"/>
                    </a:cubicBezTo>
                    <a:cubicBezTo>
                      <a:pt x="121139" y="124623"/>
                      <a:pt x="130134" y="127269"/>
                      <a:pt x="138336" y="128592"/>
                    </a:cubicBezTo>
                    <a:cubicBezTo>
                      <a:pt x="146538" y="129915"/>
                      <a:pt x="155799" y="127798"/>
                      <a:pt x="163736" y="127004"/>
                    </a:cubicBezTo>
                    <a:cubicBezTo>
                      <a:pt x="171673" y="126210"/>
                      <a:pt x="180140" y="124093"/>
                      <a:pt x="185961" y="123829"/>
                    </a:cubicBezTo>
                    <a:cubicBezTo>
                      <a:pt x="191782" y="123565"/>
                      <a:pt x="193105" y="122242"/>
                      <a:pt x="198661" y="125417"/>
                    </a:cubicBezTo>
                    <a:cubicBezTo>
                      <a:pt x="204217" y="128592"/>
                      <a:pt x="212155" y="135735"/>
                      <a:pt x="219299" y="142879"/>
                    </a:cubicBezTo>
                    <a:cubicBezTo>
                      <a:pt x="226443" y="150023"/>
                      <a:pt x="234380" y="159019"/>
                      <a:pt x="241524" y="168279"/>
                    </a:cubicBezTo>
                    <a:cubicBezTo>
                      <a:pt x="248668" y="177539"/>
                      <a:pt x="251842" y="189446"/>
                      <a:pt x="262161" y="198442"/>
                    </a:cubicBezTo>
                    <a:cubicBezTo>
                      <a:pt x="272480" y="207438"/>
                      <a:pt x="285973" y="214581"/>
                      <a:pt x="303436" y="222254"/>
                    </a:cubicBezTo>
                    <a:cubicBezTo>
                      <a:pt x="320899" y="229927"/>
                      <a:pt x="356882" y="247919"/>
                      <a:pt x="366936" y="244479"/>
                    </a:cubicBezTo>
                    <a:cubicBezTo>
                      <a:pt x="376990" y="241040"/>
                      <a:pt x="360057" y="207173"/>
                      <a:pt x="363761" y="201617"/>
                    </a:cubicBezTo>
                    <a:cubicBezTo>
                      <a:pt x="367465" y="196061"/>
                      <a:pt x="383340" y="206644"/>
                      <a:pt x="389161" y="211142"/>
                    </a:cubicBezTo>
                    <a:cubicBezTo>
                      <a:pt x="394982" y="215640"/>
                      <a:pt x="398686" y="228604"/>
                      <a:pt x="398686" y="228604"/>
                    </a:cubicBezTo>
                    <a:lnTo>
                      <a:pt x="398686" y="228604"/>
                    </a:lnTo>
                    <a:cubicBezTo>
                      <a:pt x="391013" y="229927"/>
                      <a:pt x="374345" y="240775"/>
                      <a:pt x="352649" y="236542"/>
                    </a:cubicBezTo>
                    <a:cubicBezTo>
                      <a:pt x="330953" y="232309"/>
                      <a:pt x="287032" y="213258"/>
                      <a:pt x="268511" y="203204"/>
                    </a:cubicBezTo>
                    <a:cubicBezTo>
                      <a:pt x="249990" y="193150"/>
                      <a:pt x="252107" y="187065"/>
                      <a:pt x="241524" y="176217"/>
                    </a:cubicBezTo>
                    <a:cubicBezTo>
                      <a:pt x="230941" y="165369"/>
                      <a:pt x="218240" y="144467"/>
                      <a:pt x="205011" y="138117"/>
                    </a:cubicBezTo>
                    <a:cubicBezTo>
                      <a:pt x="191782" y="131767"/>
                      <a:pt x="180670" y="140234"/>
                      <a:pt x="162149" y="138117"/>
                    </a:cubicBezTo>
                    <a:cubicBezTo>
                      <a:pt x="143628" y="136000"/>
                      <a:pt x="105792" y="136794"/>
                      <a:pt x="93886" y="125417"/>
                    </a:cubicBezTo>
                    <a:cubicBezTo>
                      <a:pt x="81980" y="114040"/>
                      <a:pt x="100501" y="81496"/>
                      <a:pt x="90711" y="69854"/>
                    </a:cubicBezTo>
                    <a:cubicBezTo>
                      <a:pt x="80922" y="58212"/>
                      <a:pt x="47584" y="62446"/>
                      <a:pt x="35149" y="55567"/>
                    </a:cubicBezTo>
                    <a:cubicBezTo>
                      <a:pt x="22714" y="48688"/>
                      <a:pt x="2605" y="533"/>
                      <a:pt x="224" y="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45B19776-D53E-4643-B02D-370543013A77}"/>
                  </a:ext>
                </a:extLst>
              </p:cNvPr>
              <p:cNvSpPr/>
              <p:nvPr/>
            </p:nvSpPr>
            <p:spPr>
              <a:xfrm>
                <a:off x="4555671" y="2863743"/>
                <a:ext cx="418362" cy="250352"/>
              </a:xfrm>
              <a:custGeom>
                <a:avLst/>
                <a:gdLst>
                  <a:gd name="connsiteX0" fmla="*/ 454 w 418362"/>
                  <a:gd name="connsiteY0" fmla="*/ 107 h 250352"/>
                  <a:gd name="connsiteX1" fmla="*/ 13154 w 418362"/>
                  <a:gd name="connsiteY1" fmla="*/ 66782 h 250352"/>
                  <a:gd name="connsiteX2" fmla="*/ 35379 w 418362"/>
                  <a:gd name="connsiteY2" fmla="*/ 90595 h 250352"/>
                  <a:gd name="connsiteX3" fmla="*/ 76654 w 418362"/>
                  <a:gd name="connsiteY3" fmla="*/ 103295 h 250352"/>
                  <a:gd name="connsiteX4" fmla="*/ 87767 w 418362"/>
                  <a:gd name="connsiteY4" fmla="*/ 135045 h 250352"/>
                  <a:gd name="connsiteX5" fmla="*/ 109992 w 418362"/>
                  <a:gd name="connsiteY5" fmla="*/ 165207 h 250352"/>
                  <a:gd name="connsiteX6" fmla="*/ 140154 w 418362"/>
                  <a:gd name="connsiteY6" fmla="*/ 174732 h 250352"/>
                  <a:gd name="connsiteX7" fmla="*/ 140154 w 418362"/>
                  <a:gd name="connsiteY7" fmla="*/ 174732 h 250352"/>
                  <a:gd name="connsiteX8" fmla="*/ 186192 w 418362"/>
                  <a:gd name="connsiteY8" fmla="*/ 189020 h 250352"/>
                  <a:gd name="connsiteX9" fmla="*/ 243342 w 418362"/>
                  <a:gd name="connsiteY9" fmla="*/ 219182 h 250352"/>
                  <a:gd name="connsiteX10" fmla="*/ 305254 w 418362"/>
                  <a:gd name="connsiteY10" fmla="*/ 239820 h 250352"/>
                  <a:gd name="connsiteX11" fmla="*/ 392567 w 418362"/>
                  <a:gd name="connsiteY11" fmla="*/ 247757 h 250352"/>
                  <a:gd name="connsiteX12" fmla="*/ 416379 w 418362"/>
                  <a:gd name="connsiteY12" fmla="*/ 249345 h 250352"/>
                  <a:gd name="connsiteX13" fmla="*/ 411617 w 418362"/>
                  <a:gd name="connsiteY13" fmla="*/ 233470 h 250352"/>
                  <a:gd name="connsiteX14" fmla="*/ 368754 w 418362"/>
                  <a:gd name="connsiteY14" fmla="*/ 233470 h 250352"/>
                  <a:gd name="connsiteX15" fmla="*/ 325892 w 418362"/>
                  <a:gd name="connsiteY15" fmla="*/ 238232 h 250352"/>
                  <a:gd name="connsiteX16" fmla="*/ 289379 w 418362"/>
                  <a:gd name="connsiteY16" fmla="*/ 211245 h 250352"/>
                  <a:gd name="connsiteX17" fmla="*/ 249692 w 418362"/>
                  <a:gd name="connsiteY17" fmla="*/ 190607 h 250352"/>
                  <a:gd name="connsiteX18" fmla="*/ 195717 w 418362"/>
                  <a:gd name="connsiteY18" fmla="*/ 176320 h 250352"/>
                  <a:gd name="connsiteX19" fmla="*/ 130629 w 418362"/>
                  <a:gd name="connsiteY19" fmla="*/ 160445 h 250352"/>
                  <a:gd name="connsiteX20" fmla="*/ 113167 w 418362"/>
                  <a:gd name="connsiteY20" fmla="*/ 144570 h 250352"/>
                  <a:gd name="connsiteX21" fmla="*/ 100467 w 418362"/>
                  <a:gd name="connsiteY21" fmla="*/ 106470 h 250352"/>
                  <a:gd name="connsiteX22" fmla="*/ 90942 w 418362"/>
                  <a:gd name="connsiteY22" fmla="*/ 85832 h 250352"/>
                  <a:gd name="connsiteX23" fmla="*/ 44904 w 418362"/>
                  <a:gd name="connsiteY23" fmla="*/ 69957 h 250352"/>
                  <a:gd name="connsiteX24" fmla="*/ 29029 w 418362"/>
                  <a:gd name="connsiteY24" fmla="*/ 50907 h 250352"/>
                  <a:gd name="connsiteX25" fmla="*/ 454 w 418362"/>
                  <a:gd name="connsiteY25" fmla="*/ 107 h 250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18362" h="250352">
                    <a:moveTo>
                      <a:pt x="454" y="107"/>
                    </a:moveTo>
                    <a:cubicBezTo>
                      <a:pt x="-2192" y="2753"/>
                      <a:pt x="7333" y="51701"/>
                      <a:pt x="13154" y="66782"/>
                    </a:cubicBezTo>
                    <a:cubicBezTo>
                      <a:pt x="18975" y="81863"/>
                      <a:pt x="24796" y="84510"/>
                      <a:pt x="35379" y="90595"/>
                    </a:cubicBezTo>
                    <a:cubicBezTo>
                      <a:pt x="45962" y="96680"/>
                      <a:pt x="67923" y="95887"/>
                      <a:pt x="76654" y="103295"/>
                    </a:cubicBezTo>
                    <a:cubicBezTo>
                      <a:pt x="85385" y="110703"/>
                      <a:pt x="82211" y="124726"/>
                      <a:pt x="87767" y="135045"/>
                    </a:cubicBezTo>
                    <a:cubicBezTo>
                      <a:pt x="93323" y="145364"/>
                      <a:pt x="101261" y="158593"/>
                      <a:pt x="109992" y="165207"/>
                    </a:cubicBezTo>
                    <a:cubicBezTo>
                      <a:pt x="118723" y="171821"/>
                      <a:pt x="140154" y="174732"/>
                      <a:pt x="140154" y="174732"/>
                    </a:cubicBezTo>
                    <a:lnTo>
                      <a:pt x="140154" y="174732"/>
                    </a:lnTo>
                    <a:cubicBezTo>
                      <a:pt x="147827" y="177113"/>
                      <a:pt x="168994" y="181612"/>
                      <a:pt x="186192" y="189020"/>
                    </a:cubicBezTo>
                    <a:cubicBezTo>
                      <a:pt x="203390" y="196428"/>
                      <a:pt x="223498" y="210715"/>
                      <a:pt x="243342" y="219182"/>
                    </a:cubicBezTo>
                    <a:cubicBezTo>
                      <a:pt x="263186" y="227649"/>
                      <a:pt x="280383" y="235058"/>
                      <a:pt x="305254" y="239820"/>
                    </a:cubicBezTo>
                    <a:cubicBezTo>
                      <a:pt x="330125" y="244582"/>
                      <a:pt x="374046" y="246170"/>
                      <a:pt x="392567" y="247757"/>
                    </a:cubicBezTo>
                    <a:cubicBezTo>
                      <a:pt x="411088" y="249344"/>
                      <a:pt x="413204" y="251726"/>
                      <a:pt x="416379" y="249345"/>
                    </a:cubicBezTo>
                    <a:cubicBezTo>
                      <a:pt x="419554" y="246964"/>
                      <a:pt x="419554" y="236116"/>
                      <a:pt x="411617" y="233470"/>
                    </a:cubicBezTo>
                    <a:cubicBezTo>
                      <a:pt x="403680" y="230824"/>
                      <a:pt x="383041" y="232676"/>
                      <a:pt x="368754" y="233470"/>
                    </a:cubicBezTo>
                    <a:cubicBezTo>
                      <a:pt x="354467" y="234264"/>
                      <a:pt x="339121" y="241936"/>
                      <a:pt x="325892" y="238232"/>
                    </a:cubicBezTo>
                    <a:cubicBezTo>
                      <a:pt x="312663" y="234528"/>
                      <a:pt x="302079" y="219182"/>
                      <a:pt x="289379" y="211245"/>
                    </a:cubicBezTo>
                    <a:cubicBezTo>
                      <a:pt x="276679" y="203308"/>
                      <a:pt x="265302" y="196428"/>
                      <a:pt x="249692" y="190607"/>
                    </a:cubicBezTo>
                    <a:cubicBezTo>
                      <a:pt x="234082" y="184786"/>
                      <a:pt x="195717" y="176320"/>
                      <a:pt x="195717" y="176320"/>
                    </a:cubicBezTo>
                    <a:cubicBezTo>
                      <a:pt x="175873" y="171293"/>
                      <a:pt x="144387" y="165737"/>
                      <a:pt x="130629" y="160445"/>
                    </a:cubicBezTo>
                    <a:cubicBezTo>
                      <a:pt x="116871" y="155153"/>
                      <a:pt x="118194" y="153566"/>
                      <a:pt x="113167" y="144570"/>
                    </a:cubicBezTo>
                    <a:cubicBezTo>
                      <a:pt x="108140" y="135574"/>
                      <a:pt x="104171" y="116260"/>
                      <a:pt x="100467" y="106470"/>
                    </a:cubicBezTo>
                    <a:cubicBezTo>
                      <a:pt x="96763" y="96680"/>
                      <a:pt x="100202" y="91917"/>
                      <a:pt x="90942" y="85832"/>
                    </a:cubicBezTo>
                    <a:cubicBezTo>
                      <a:pt x="81682" y="79747"/>
                      <a:pt x="55223" y="75778"/>
                      <a:pt x="44904" y="69957"/>
                    </a:cubicBezTo>
                    <a:cubicBezTo>
                      <a:pt x="34585" y="64136"/>
                      <a:pt x="32733" y="57257"/>
                      <a:pt x="29029" y="50907"/>
                    </a:cubicBezTo>
                    <a:cubicBezTo>
                      <a:pt x="25325" y="44557"/>
                      <a:pt x="3100" y="-2539"/>
                      <a:pt x="454" y="1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11053744-14D5-4C66-B0B4-4076D4FD2A47}"/>
                  </a:ext>
                </a:extLst>
              </p:cNvPr>
              <p:cNvSpPr/>
              <p:nvPr/>
            </p:nvSpPr>
            <p:spPr>
              <a:xfrm>
                <a:off x="4579823" y="3020714"/>
                <a:ext cx="314042" cy="192908"/>
              </a:xfrm>
              <a:custGeom>
                <a:avLst/>
                <a:gdLst>
                  <a:gd name="connsiteX0" fmla="*/ 4877 w 314042"/>
                  <a:gd name="connsiteY0" fmla="*/ 1886 h 192908"/>
                  <a:gd name="connsiteX1" fmla="*/ 58852 w 314042"/>
                  <a:gd name="connsiteY1" fmla="*/ 20936 h 192908"/>
                  <a:gd name="connsiteX2" fmla="*/ 60440 w 314042"/>
                  <a:gd name="connsiteY2" fmla="*/ 32049 h 192908"/>
                  <a:gd name="connsiteX3" fmla="*/ 60440 w 314042"/>
                  <a:gd name="connsiteY3" fmla="*/ 52686 h 192908"/>
                  <a:gd name="connsiteX4" fmla="*/ 66790 w 314042"/>
                  <a:gd name="connsiteY4" fmla="*/ 63799 h 192908"/>
                  <a:gd name="connsiteX5" fmla="*/ 108065 w 314042"/>
                  <a:gd name="connsiteY5" fmla="*/ 82849 h 192908"/>
                  <a:gd name="connsiteX6" fmla="*/ 162040 w 314042"/>
                  <a:gd name="connsiteY6" fmla="*/ 105074 h 192908"/>
                  <a:gd name="connsiteX7" fmla="*/ 219190 w 314042"/>
                  <a:gd name="connsiteY7" fmla="*/ 114599 h 192908"/>
                  <a:gd name="connsiteX8" fmla="*/ 246177 w 314042"/>
                  <a:gd name="connsiteY8" fmla="*/ 114599 h 192908"/>
                  <a:gd name="connsiteX9" fmla="*/ 255702 w 314042"/>
                  <a:gd name="connsiteY9" fmla="*/ 122536 h 192908"/>
                  <a:gd name="connsiteX10" fmla="*/ 269990 w 314042"/>
                  <a:gd name="connsiteY10" fmla="*/ 152699 h 192908"/>
                  <a:gd name="connsiteX11" fmla="*/ 312852 w 314042"/>
                  <a:gd name="connsiteY11" fmla="*/ 139999 h 192908"/>
                  <a:gd name="connsiteX12" fmla="*/ 300152 w 314042"/>
                  <a:gd name="connsiteY12" fmla="*/ 163811 h 192908"/>
                  <a:gd name="connsiteX13" fmla="*/ 279515 w 314042"/>
                  <a:gd name="connsiteY13" fmla="*/ 178099 h 192908"/>
                  <a:gd name="connsiteX14" fmla="*/ 249352 w 314042"/>
                  <a:gd name="connsiteY14" fmla="*/ 173336 h 192908"/>
                  <a:gd name="connsiteX15" fmla="*/ 214427 w 314042"/>
                  <a:gd name="connsiteY15" fmla="*/ 192386 h 192908"/>
                  <a:gd name="connsiteX16" fmla="*/ 171565 w 314042"/>
                  <a:gd name="connsiteY16" fmla="*/ 186036 h 192908"/>
                  <a:gd name="connsiteX17" fmla="*/ 135052 w 314042"/>
                  <a:gd name="connsiteY17" fmla="*/ 170161 h 192908"/>
                  <a:gd name="connsiteX18" fmla="*/ 74727 w 314042"/>
                  <a:gd name="connsiteY18" fmla="*/ 144761 h 192908"/>
                  <a:gd name="connsiteX19" fmla="*/ 54090 w 314042"/>
                  <a:gd name="connsiteY19" fmla="*/ 133649 h 192908"/>
                  <a:gd name="connsiteX20" fmla="*/ 19165 w 314042"/>
                  <a:gd name="connsiteY20" fmla="*/ 103486 h 192908"/>
                  <a:gd name="connsiteX21" fmla="*/ 4877 w 314042"/>
                  <a:gd name="connsiteY21" fmla="*/ 71736 h 192908"/>
                  <a:gd name="connsiteX22" fmla="*/ 4877 w 314042"/>
                  <a:gd name="connsiteY22" fmla="*/ 1886 h 192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14042" h="192908">
                    <a:moveTo>
                      <a:pt x="4877" y="1886"/>
                    </a:moveTo>
                    <a:cubicBezTo>
                      <a:pt x="13873" y="-6581"/>
                      <a:pt x="49592" y="15909"/>
                      <a:pt x="58852" y="20936"/>
                    </a:cubicBezTo>
                    <a:cubicBezTo>
                      <a:pt x="68113" y="25963"/>
                      <a:pt x="60175" y="26757"/>
                      <a:pt x="60440" y="32049"/>
                    </a:cubicBezTo>
                    <a:cubicBezTo>
                      <a:pt x="60705" y="37341"/>
                      <a:pt x="59382" y="47395"/>
                      <a:pt x="60440" y="52686"/>
                    </a:cubicBezTo>
                    <a:cubicBezTo>
                      <a:pt x="61498" y="57977"/>
                      <a:pt x="58853" y="58772"/>
                      <a:pt x="66790" y="63799"/>
                    </a:cubicBezTo>
                    <a:cubicBezTo>
                      <a:pt x="74727" y="68826"/>
                      <a:pt x="92190" y="75970"/>
                      <a:pt x="108065" y="82849"/>
                    </a:cubicBezTo>
                    <a:cubicBezTo>
                      <a:pt x="123940" y="89728"/>
                      <a:pt x="143519" y="99782"/>
                      <a:pt x="162040" y="105074"/>
                    </a:cubicBezTo>
                    <a:cubicBezTo>
                      <a:pt x="180561" y="110366"/>
                      <a:pt x="205167" y="113012"/>
                      <a:pt x="219190" y="114599"/>
                    </a:cubicBezTo>
                    <a:cubicBezTo>
                      <a:pt x="233213" y="116186"/>
                      <a:pt x="240092" y="113276"/>
                      <a:pt x="246177" y="114599"/>
                    </a:cubicBezTo>
                    <a:cubicBezTo>
                      <a:pt x="252262" y="115922"/>
                      <a:pt x="251733" y="116186"/>
                      <a:pt x="255702" y="122536"/>
                    </a:cubicBezTo>
                    <a:cubicBezTo>
                      <a:pt x="259671" y="128886"/>
                      <a:pt x="260465" y="149789"/>
                      <a:pt x="269990" y="152699"/>
                    </a:cubicBezTo>
                    <a:cubicBezTo>
                      <a:pt x="279515" y="155609"/>
                      <a:pt x="307825" y="138147"/>
                      <a:pt x="312852" y="139999"/>
                    </a:cubicBezTo>
                    <a:cubicBezTo>
                      <a:pt x="317879" y="141851"/>
                      <a:pt x="305708" y="157461"/>
                      <a:pt x="300152" y="163811"/>
                    </a:cubicBezTo>
                    <a:cubicBezTo>
                      <a:pt x="294596" y="170161"/>
                      <a:pt x="287982" y="176512"/>
                      <a:pt x="279515" y="178099"/>
                    </a:cubicBezTo>
                    <a:cubicBezTo>
                      <a:pt x="271048" y="179686"/>
                      <a:pt x="260200" y="170955"/>
                      <a:pt x="249352" y="173336"/>
                    </a:cubicBezTo>
                    <a:cubicBezTo>
                      <a:pt x="238504" y="175717"/>
                      <a:pt x="227392" y="190269"/>
                      <a:pt x="214427" y="192386"/>
                    </a:cubicBezTo>
                    <a:cubicBezTo>
                      <a:pt x="201462" y="194503"/>
                      <a:pt x="184794" y="189740"/>
                      <a:pt x="171565" y="186036"/>
                    </a:cubicBezTo>
                    <a:cubicBezTo>
                      <a:pt x="158336" y="182332"/>
                      <a:pt x="135052" y="170161"/>
                      <a:pt x="135052" y="170161"/>
                    </a:cubicBezTo>
                    <a:lnTo>
                      <a:pt x="74727" y="144761"/>
                    </a:lnTo>
                    <a:cubicBezTo>
                      <a:pt x="61233" y="138676"/>
                      <a:pt x="63350" y="140528"/>
                      <a:pt x="54090" y="133649"/>
                    </a:cubicBezTo>
                    <a:cubicBezTo>
                      <a:pt x="44830" y="126770"/>
                      <a:pt x="27367" y="113805"/>
                      <a:pt x="19165" y="103486"/>
                    </a:cubicBezTo>
                    <a:cubicBezTo>
                      <a:pt x="10963" y="93167"/>
                      <a:pt x="8317" y="82584"/>
                      <a:pt x="4877" y="71736"/>
                    </a:cubicBezTo>
                    <a:cubicBezTo>
                      <a:pt x="1437" y="60888"/>
                      <a:pt x="-4119" y="10353"/>
                      <a:pt x="4877" y="18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2CB0099B-DE8C-427F-960B-C179CD65D069}"/>
                  </a:ext>
                </a:extLst>
              </p:cNvPr>
              <p:cNvSpPr/>
              <p:nvPr/>
            </p:nvSpPr>
            <p:spPr>
              <a:xfrm>
                <a:off x="4676209" y="2865196"/>
                <a:ext cx="942969" cy="520402"/>
              </a:xfrm>
              <a:custGeom>
                <a:avLst/>
                <a:gdLst>
                  <a:gd name="connsiteX0" fmla="*/ 937191 w 942969"/>
                  <a:gd name="connsiteY0" fmla="*/ 1829 h 520402"/>
                  <a:gd name="connsiteX1" fmla="*/ 934016 w 942969"/>
                  <a:gd name="connsiteY1" fmla="*/ 84379 h 520402"/>
                  <a:gd name="connsiteX2" fmla="*/ 886391 w 942969"/>
                  <a:gd name="connsiteY2" fmla="*/ 158992 h 520402"/>
                  <a:gd name="connsiteX3" fmla="*/ 768916 w 942969"/>
                  <a:gd name="connsiteY3" fmla="*/ 324092 h 520402"/>
                  <a:gd name="connsiteX4" fmla="*/ 626041 w 942969"/>
                  <a:gd name="connsiteY4" fmla="*/ 416167 h 520402"/>
                  <a:gd name="connsiteX5" fmla="*/ 378391 w 942969"/>
                  <a:gd name="connsiteY5" fmla="*/ 486017 h 520402"/>
                  <a:gd name="connsiteX6" fmla="*/ 173604 w 942969"/>
                  <a:gd name="connsiteY6" fmla="*/ 519354 h 520402"/>
                  <a:gd name="connsiteX7" fmla="*/ 51366 w 942969"/>
                  <a:gd name="connsiteY7" fmla="*/ 511417 h 520402"/>
                  <a:gd name="connsiteX8" fmla="*/ 5329 w 942969"/>
                  <a:gd name="connsiteY8" fmla="*/ 505067 h 520402"/>
                  <a:gd name="connsiteX9" fmla="*/ 167254 w 942969"/>
                  <a:gd name="connsiteY9" fmla="*/ 505067 h 520402"/>
                  <a:gd name="connsiteX10" fmla="*/ 487929 w 942969"/>
                  <a:gd name="connsiteY10" fmla="*/ 482842 h 520402"/>
                  <a:gd name="connsiteX11" fmla="*/ 672079 w 942969"/>
                  <a:gd name="connsiteY11" fmla="*/ 400292 h 520402"/>
                  <a:gd name="connsiteX12" fmla="*/ 872104 w 942969"/>
                  <a:gd name="connsiteY12" fmla="*/ 168517 h 520402"/>
                  <a:gd name="connsiteX13" fmla="*/ 937191 w 942969"/>
                  <a:gd name="connsiteY13" fmla="*/ 1829 h 520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42969" h="520402">
                    <a:moveTo>
                      <a:pt x="937191" y="1829"/>
                    </a:moveTo>
                    <a:cubicBezTo>
                      <a:pt x="947510" y="-12194"/>
                      <a:pt x="942483" y="58185"/>
                      <a:pt x="934016" y="84379"/>
                    </a:cubicBezTo>
                    <a:cubicBezTo>
                      <a:pt x="925549" y="110573"/>
                      <a:pt x="913908" y="119040"/>
                      <a:pt x="886391" y="158992"/>
                    </a:cubicBezTo>
                    <a:cubicBezTo>
                      <a:pt x="858874" y="198944"/>
                      <a:pt x="812307" y="281230"/>
                      <a:pt x="768916" y="324092"/>
                    </a:cubicBezTo>
                    <a:cubicBezTo>
                      <a:pt x="725525" y="366954"/>
                      <a:pt x="691128" y="389180"/>
                      <a:pt x="626041" y="416167"/>
                    </a:cubicBezTo>
                    <a:cubicBezTo>
                      <a:pt x="560954" y="443154"/>
                      <a:pt x="453797" y="468819"/>
                      <a:pt x="378391" y="486017"/>
                    </a:cubicBezTo>
                    <a:cubicBezTo>
                      <a:pt x="302985" y="503215"/>
                      <a:pt x="228108" y="515121"/>
                      <a:pt x="173604" y="519354"/>
                    </a:cubicBezTo>
                    <a:cubicBezTo>
                      <a:pt x="119100" y="523587"/>
                      <a:pt x="79412" y="513798"/>
                      <a:pt x="51366" y="511417"/>
                    </a:cubicBezTo>
                    <a:cubicBezTo>
                      <a:pt x="23320" y="509036"/>
                      <a:pt x="-13986" y="506125"/>
                      <a:pt x="5329" y="505067"/>
                    </a:cubicBezTo>
                    <a:cubicBezTo>
                      <a:pt x="24644" y="504009"/>
                      <a:pt x="86821" y="508771"/>
                      <a:pt x="167254" y="505067"/>
                    </a:cubicBezTo>
                    <a:cubicBezTo>
                      <a:pt x="247687" y="501363"/>
                      <a:pt x="403792" y="500304"/>
                      <a:pt x="487929" y="482842"/>
                    </a:cubicBezTo>
                    <a:cubicBezTo>
                      <a:pt x="572066" y="465380"/>
                      <a:pt x="608050" y="452679"/>
                      <a:pt x="672079" y="400292"/>
                    </a:cubicBezTo>
                    <a:cubicBezTo>
                      <a:pt x="736108" y="347905"/>
                      <a:pt x="827390" y="230694"/>
                      <a:pt x="872104" y="168517"/>
                    </a:cubicBezTo>
                    <a:cubicBezTo>
                      <a:pt x="916818" y="106340"/>
                      <a:pt x="926872" y="15852"/>
                      <a:pt x="937191" y="18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C5B13A3F-081B-4CF1-8CF7-B8510A9868DF}"/>
                  </a:ext>
                </a:extLst>
              </p:cNvPr>
              <p:cNvSpPr/>
              <p:nvPr/>
            </p:nvSpPr>
            <p:spPr>
              <a:xfrm>
                <a:off x="4433433" y="2499338"/>
                <a:ext cx="323309" cy="887778"/>
              </a:xfrm>
              <a:custGeom>
                <a:avLst/>
                <a:gdLst>
                  <a:gd name="connsiteX0" fmla="*/ 455 w 323309"/>
                  <a:gd name="connsiteY0" fmla="*/ 975 h 887778"/>
                  <a:gd name="connsiteX1" fmla="*/ 5217 w 323309"/>
                  <a:gd name="connsiteY1" fmla="*/ 164487 h 887778"/>
                  <a:gd name="connsiteX2" fmla="*/ 14742 w 323309"/>
                  <a:gd name="connsiteY2" fmla="*/ 242275 h 887778"/>
                  <a:gd name="connsiteX3" fmla="*/ 46492 w 323309"/>
                  <a:gd name="connsiteY3" fmla="*/ 439125 h 887778"/>
                  <a:gd name="connsiteX4" fmla="*/ 92530 w 323309"/>
                  <a:gd name="connsiteY4" fmla="*/ 601050 h 887778"/>
                  <a:gd name="connsiteX5" fmla="*/ 117930 w 323309"/>
                  <a:gd name="connsiteY5" fmla="*/ 748687 h 887778"/>
                  <a:gd name="connsiteX6" fmla="*/ 149680 w 323309"/>
                  <a:gd name="connsiteY6" fmla="*/ 793137 h 887778"/>
                  <a:gd name="connsiteX7" fmla="*/ 319542 w 323309"/>
                  <a:gd name="connsiteY7" fmla="*/ 883625 h 887778"/>
                  <a:gd name="connsiteX8" fmla="*/ 259217 w 323309"/>
                  <a:gd name="connsiteY8" fmla="*/ 867750 h 887778"/>
                  <a:gd name="connsiteX9" fmla="*/ 163967 w 323309"/>
                  <a:gd name="connsiteY9" fmla="*/ 824887 h 887778"/>
                  <a:gd name="connsiteX10" fmla="*/ 127455 w 323309"/>
                  <a:gd name="connsiteY10" fmla="*/ 740750 h 887778"/>
                  <a:gd name="connsiteX11" fmla="*/ 78242 w 323309"/>
                  <a:gd name="connsiteY11" fmla="*/ 501037 h 887778"/>
                  <a:gd name="connsiteX12" fmla="*/ 44905 w 323309"/>
                  <a:gd name="connsiteY12" fmla="*/ 366100 h 887778"/>
                  <a:gd name="connsiteX13" fmla="*/ 16330 w 323309"/>
                  <a:gd name="connsiteY13" fmla="*/ 108925 h 887778"/>
                  <a:gd name="connsiteX14" fmla="*/ 455 w 323309"/>
                  <a:gd name="connsiteY14" fmla="*/ 975 h 887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3309" h="887778">
                    <a:moveTo>
                      <a:pt x="455" y="975"/>
                    </a:moveTo>
                    <a:cubicBezTo>
                      <a:pt x="-1397" y="10235"/>
                      <a:pt x="2836" y="124270"/>
                      <a:pt x="5217" y="164487"/>
                    </a:cubicBezTo>
                    <a:cubicBezTo>
                      <a:pt x="7598" y="204704"/>
                      <a:pt x="7863" y="196502"/>
                      <a:pt x="14742" y="242275"/>
                    </a:cubicBezTo>
                    <a:cubicBezTo>
                      <a:pt x="21621" y="288048"/>
                      <a:pt x="33527" y="379329"/>
                      <a:pt x="46492" y="439125"/>
                    </a:cubicBezTo>
                    <a:cubicBezTo>
                      <a:pt x="59457" y="498921"/>
                      <a:pt x="80624" y="549456"/>
                      <a:pt x="92530" y="601050"/>
                    </a:cubicBezTo>
                    <a:cubicBezTo>
                      <a:pt x="104436" y="652644"/>
                      <a:pt x="108405" y="716673"/>
                      <a:pt x="117930" y="748687"/>
                    </a:cubicBezTo>
                    <a:cubicBezTo>
                      <a:pt x="127455" y="780701"/>
                      <a:pt x="116078" y="770647"/>
                      <a:pt x="149680" y="793137"/>
                    </a:cubicBezTo>
                    <a:cubicBezTo>
                      <a:pt x="183282" y="815627"/>
                      <a:pt x="301286" y="871190"/>
                      <a:pt x="319542" y="883625"/>
                    </a:cubicBezTo>
                    <a:cubicBezTo>
                      <a:pt x="337798" y="896061"/>
                      <a:pt x="285146" y="877540"/>
                      <a:pt x="259217" y="867750"/>
                    </a:cubicBezTo>
                    <a:cubicBezTo>
                      <a:pt x="233288" y="857960"/>
                      <a:pt x="185927" y="846054"/>
                      <a:pt x="163967" y="824887"/>
                    </a:cubicBezTo>
                    <a:cubicBezTo>
                      <a:pt x="142007" y="803720"/>
                      <a:pt x="141743" y="794725"/>
                      <a:pt x="127455" y="740750"/>
                    </a:cubicBezTo>
                    <a:cubicBezTo>
                      <a:pt x="113168" y="686775"/>
                      <a:pt x="92000" y="563479"/>
                      <a:pt x="78242" y="501037"/>
                    </a:cubicBezTo>
                    <a:cubicBezTo>
                      <a:pt x="64484" y="438595"/>
                      <a:pt x="55224" y="431452"/>
                      <a:pt x="44905" y="366100"/>
                    </a:cubicBezTo>
                    <a:cubicBezTo>
                      <a:pt x="34586" y="300748"/>
                      <a:pt x="22945" y="167927"/>
                      <a:pt x="16330" y="108925"/>
                    </a:cubicBezTo>
                    <a:cubicBezTo>
                      <a:pt x="9715" y="49923"/>
                      <a:pt x="2307" y="-8285"/>
                      <a:pt x="455" y="9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CA17ACB2-5EF2-4B5A-8433-B01FB9629BE1}"/>
                  </a:ext>
                </a:extLst>
              </p:cNvPr>
              <p:cNvSpPr/>
              <p:nvPr/>
            </p:nvSpPr>
            <p:spPr>
              <a:xfrm>
                <a:off x="4768850" y="2517022"/>
                <a:ext cx="167339" cy="316667"/>
              </a:xfrm>
              <a:custGeom>
                <a:avLst/>
                <a:gdLst>
                  <a:gd name="connsiteX0" fmla="*/ 166688 w 167339"/>
                  <a:gd name="connsiteY0" fmla="*/ 2341 h 316667"/>
                  <a:gd name="connsiteX1" fmla="*/ 71438 w 167339"/>
                  <a:gd name="connsiteY1" fmla="*/ 108703 h 316667"/>
                  <a:gd name="connsiteX2" fmla="*/ 31750 w 167339"/>
                  <a:gd name="connsiteY2" fmla="*/ 172203 h 316667"/>
                  <a:gd name="connsiteX3" fmla="*/ 7938 w 167339"/>
                  <a:gd name="connsiteY3" fmla="*/ 226178 h 316667"/>
                  <a:gd name="connsiteX4" fmla="*/ 0 w 167339"/>
                  <a:gd name="connsiteY4" fmla="*/ 315078 h 316667"/>
                  <a:gd name="connsiteX5" fmla="*/ 7938 w 167339"/>
                  <a:gd name="connsiteY5" fmla="*/ 278566 h 316667"/>
                  <a:gd name="connsiteX6" fmla="*/ 19050 w 167339"/>
                  <a:gd name="connsiteY6" fmla="*/ 219828 h 316667"/>
                  <a:gd name="connsiteX7" fmla="*/ 166688 w 167339"/>
                  <a:gd name="connsiteY7" fmla="*/ 2341 h 316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7339" h="316667">
                    <a:moveTo>
                      <a:pt x="166688" y="2341"/>
                    </a:moveTo>
                    <a:cubicBezTo>
                      <a:pt x="175419" y="-16180"/>
                      <a:pt x="93928" y="80393"/>
                      <a:pt x="71438" y="108703"/>
                    </a:cubicBezTo>
                    <a:cubicBezTo>
                      <a:pt x="48948" y="137013"/>
                      <a:pt x="42333" y="152624"/>
                      <a:pt x="31750" y="172203"/>
                    </a:cubicBezTo>
                    <a:cubicBezTo>
                      <a:pt x="21167" y="191782"/>
                      <a:pt x="13230" y="202365"/>
                      <a:pt x="7938" y="226178"/>
                    </a:cubicBezTo>
                    <a:cubicBezTo>
                      <a:pt x="2646" y="249991"/>
                      <a:pt x="0" y="306347"/>
                      <a:pt x="0" y="315078"/>
                    </a:cubicBezTo>
                    <a:cubicBezTo>
                      <a:pt x="0" y="323809"/>
                      <a:pt x="4763" y="294441"/>
                      <a:pt x="7938" y="278566"/>
                    </a:cubicBezTo>
                    <a:cubicBezTo>
                      <a:pt x="11113" y="262691"/>
                      <a:pt x="-4762" y="263749"/>
                      <a:pt x="19050" y="219828"/>
                    </a:cubicBezTo>
                    <a:cubicBezTo>
                      <a:pt x="42862" y="175907"/>
                      <a:pt x="157957" y="20862"/>
                      <a:pt x="166688" y="23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3648F342-CACD-46D9-A54D-671B736C80C6}"/>
                  </a:ext>
                </a:extLst>
              </p:cNvPr>
              <p:cNvSpPr/>
              <p:nvPr/>
            </p:nvSpPr>
            <p:spPr>
              <a:xfrm>
                <a:off x="5003918" y="2591927"/>
                <a:ext cx="71392" cy="161126"/>
              </a:xfrm>
              <a:custGeom>
                <a:avLst/>
                <a:gdLst>
                  <a:gd name="connsiteX0" fmla="*/ 1470 w 71392"/>
                  <a:gd name="connsiteY0" fmla="*/ 461 h 161126"/>
                  <a:gd name="connsiteX1" fmla="*/ 6232 w 71392"/>
                  <a:gd name="connsiteY1" fmla="*/ 63961 h 161126"/>
                  <a:gd name="connsiteX2" fmla="*/ 39570 w 71392"/>
                  <a:gd name="connsiteY2" fmla="*/ 138573 h 161126"/>
                  <a:gd name="connsiteX3" fmla="*/ 71320 w 71392"/>
                  <a:gd name="connsiteY3" fmla="*/ 160798 h 161126"/>
                  <a:gd name="connsiteX4" fmla="*/ 47507 w 71392"/>
                  <a:gd name="connsiteY4" fmla="*/ 125873 h 161126"/>
                  <a:gd name="connsiteX5" fmla="*/ 23695 w 71392"/>
                  <a:gd name="connsiteY5" fmla="*/ 97298 h 161126"/>
                  <a:gd name="connsiteX6" fmla="*/ 1470 w 71392"/>
                  <a:gd name="connsiteY6" fmla="*/ 461 h 161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392" h="161126">
                    <a:moveTo>
                      <a:pt x="1470" y="461"/>
                    </a:moveTo>
                    <a:cubicBezTo>
                      <a:pt x="-1441" y="-5095"/>
                      <a:pt x="-118" y="40942"/>
                      <a:pt x="6232" y="63961"/>
                    </a:cubicBezTo>
                    <a:cubicBezTo>
                      <a:pt x="12582" y="86980"/>
                      <a:pt x="28722" y="122434"/>
                      <a:pt x="39570" y="138573"/>
                    </a:cubicBezTo>
                    <a:cubicBezTo>
                      <a:pt x="50418" y="154712"/>
                      <a:pt x="69997" y="162915"/>
                      <a:pt x="71320" y="160798"/>
                    </a:cubicBezTo>
                    <a:cubicBezTo>
                      <a:pt x="72643" y="158681"/>
                      <a:pt x="55444" y="136456"/>
                      <a:pt x="47507" y="125873"/>
                    </a:cubicBezTo>
                    <a:cubicBezTo>
                      <a:pt x="39570" y="115290"/>
                      <a:pt x="30309" y="112644"/>
                      <a:pt x="23695" y="97298"/>
                    </a:cubicBezTo>
                    <a:cubicBezTo>
                      <a:pt x="17081" y="81952"/>
                      <a:pt x="4381" y="6017"/>
                      <a:pt x="1470" y="4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FCD4937F-9A09-4D1C-AA78-915AEF7933EB}"/>
                  </a:ext>
                </a:extLst>
              </p:cNvPr>
              <p:cNvSpPr/>
              <p:nvPr/>
            </p:nvSpPr>
            <p:spPr>
              <a:xfrm>
                <a:off x="4794823" y="2624435"/>
                <a:ext cx="275474" cy="294919"/>
              </a:xfrm>
              <a:custGeom>
                <a:avLst/>
                <a:gdLst>
                  <a:gd name="connsiteX0" fmla="*/ 274065 w 275474"/>
                  <a:gd name="connsiteY0" fmla="*/ 147340 h 294919"/>
                  <a:gd name="connsiteX1" fmla="*/ 231202 w 275474"/>
                  <a:gd name="connsiteY1" fmla="*/ 96540 h 294919"/>
                  <a:gd name="connsiteX2" fmla="*/ 194690 w 275474"/>
                  <a:gd name="connsiteY2" fmla="*/ 10815 h 294919"/>
                  <a:gd name="connsiteX3" fmla="*/ 158177 w 275474"/>
                  <a:gd name="connsiteY3" fmla="*/ 1290 h 294919"/>
                  <a:gd name="connsiteX4" fmla="*/ 113727 w 275474"/>
                  <a:gd name="connsiteY4" fmla="*/ 2878 h 294919"/>
                  <a:gd name="connsiteX5" fmla="*/ 59752 w 275474"/>
                  <a:gd name="connsiteY5" fmla="*/ 26690 h 294919"/>
                  <a:gd name="connsiteX6" fmla="*/ 16890 w 275474"/>
                  <a:gd name="connsiteY6" fmla="*/ 87015 h 294919"/>
                  <a:gd name="connsiteX7" fmla="*/ 2602 w 275474"/>
                  <a:gd name="connsiteY7" fmla="*/ 115590 h 294919"/>
                  <a:gd name="connsiteX8" fmla="*/ 66102 w 275474"/>
                  <a:gd name="connsiteY8" fmla="*/ 166390 h 294919"/>
                  <a:gd name="connsiteX9" fmla="*/ 115315 w 275474"/>
                  <a:gd name="connsiteY9" fmla="*/ 183853 h 294919"/>
                  <a:gd name="connsiteX10" fmla="*/ 126427 w 275474"/>
                  <a:gd name="connsiteY10" fmla="*/ 204490 h 294919"/>
                  <a:gd name="connsiteX11" fmla="*/ 126427 w 275474"/>
                  <a:gd name="connsiteY11" fmla="*/ 272753 h 294919"/>
                  <a:gd name="connsiteX12" fmla="*/ 91502 w 275474"/>
                  <a:gd name="connsiteY12" fmla="*/ 293390 h 294919"/>
                  <a:gd name="connsiteX13" fmla="*/ 148652 w 275474"/>
                  <a:gd name="connsiteY13" fmla="*/ 237828 h 294919"/>
                  <a:gd name="connsiteX14" fmla="*/ 147065 w 275474"/>
                  <a:gd name="connsiteY14" fmla="*/ 163215 h 294919"/>
                  <a:gd name="connsiteX15" fmla="*/ 126427 w 275474"/>
                  <a:gd name="connsiteY15" fmla="*/ 128290 h 294919"/>
                  <a:gd name="connsiteX16" fmla="*/ 124840 w 275474"/>
                  <a:gd name="connsiteY16" fmla="*/ 93365 h 294919"/>
                  <a:gd name="connsiteX17" fmla="*/ 142302 w 275474"/>
                  <a:gd name="connsiteY17" fmla="*/ 53678 h 294919"/>
                  <a:gd name="connsiteX18" fmla="*/ 175640 w 275474"/>
                  <a:gd name="connsiteY18" fmla="*/ 107653 h 294919"/>
                  <a:gd name="connsiteX19" fmla="*/ 274065 w 275474"/>
                  <a:gd name="connsiteY19" fmla="*/ 147340 h 294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75474" h="294919">
                    <a:moveTo>
                      <a:pt x="274065" y="147340"/>
                    </a:moveTo>
                    <a:cubicBezTo>
                      <a:pt x="283325" y="145488"/>
                      <a:pt x="244431" y="119294"/>
                      <a:pt x="231202" y="96540"/>
                    </a:cubicBezTo>
                    <a:cubicBezTo>
                      <a:pt x="217973" y="73786"/>
                      <a:pt x="206861" y="26690"/>
                      <a:pt x="194690" y="10815"/>
                    </a:cubicBezTo>
                    <a:cubicBezTo>
                      <a:pt x="182519" y="-5060"/>
                      <a:pt x="171671" y="2613"/>
                      <a:pt x="158177" y="1290"/>
                    </a:cubicBezTo>
                    <a:cubicBezTo>
                      <a:pt x="144683" y="-33"/>
                      <a:pt x="130131" y="-1355"/>
                      <a:pt x="113727" y="2878"/>
                    </a:cubicBezTo>
                    <a:cubicBezTo>
                      <a:pt x="97323" y="7111"/>
                      <a:pt x="75891" y="12667"/>
                      <a:pt x="59752" y="26690"/>
                    </a:cubicBezTo>
                    <a:cubicBezTo>
                      <a:pt x="43613" y="40713"/>
                      <a:pt x="26415" y="72198"/>
                      <a:pt x="16890" y="87015"/>
                    </a:cubicBezTo>
                    <a:cubicBezTo>
                      <a:pt x="7365" y="101832"/>
                      <a:pt x="-5600" y="102361"/>
                      <a:pt x="2602" y="115590"/>
                    </a:cubicBezTo>
                    <a:cubicBezTo>
                      <a:pt x="10804" y="128819"/>
                      <a:pt x="47316" y="155013"/>
                      <a:pt x="66102" y="166390"/>
                    </a:cubicBezTo>
                    <a:cubicBezTo>
                      <a:pt x="84887" y="177767"/>
                      <a:pt x="105261" y="177503"/>
                      <a:pt x="115315" y="183853"/>
                    </a:cubicBezTo>
                    <a:cubicBezTo>
                      <a:pt x="125369" y="190203"/>
                      <a:pt x="124575" y="189673"/>
                      <a:pt x="126427" y="204490"/>
                    </a:cubicBezTo>
                    <a:cubicBezTo>
                      <a:pt x="128279" y="219307"/>
                      <a:pt x="132248" y="257936"/>
                      <a:pt x="126427" y="272753"/>
                    </a:cubicBezTo>
                    <a:cubicBezTo>
                      <a:pt x="120606" y="287570"/>
                      <a:pt x="87798" y="299211"/>
                      <a:pt x="91502" y="293390"/>
                    </a:cubicBezTo>
                    <a:cubicBezTo>
                      <a:pt x="95206" y="287569"/>
                      <a:pt x="139391" y="259524"/>
                      <a:pt x="148652" y="237828"/>
                    </a:cubicBezTo>
                    <a:cubicBezTo>
                      <a:pt x="157912" y="216132"/>
                      <a:pt x="150769" y="181471"/>
                      <a:pt x="147065" y="163215"/>
                    </a:cubicBezTo>
                    <a:cubicBezTo>
                      <a:pt x="143361" y="144959"/>
                      <a:pt x="130131" y="139932"/>
                      <a:pt x="126427" y="128290"/>
                    </a:cubicBezTo>
                    <a:cubicBezTo>
                      <a:pt x="122723" y="116648"/>
                      <a:pt x="122194" y="105800"/>
                      <a:pt x="124840" y="93365"/>
                    </a:cubicBezTo>
                    <a:cubicBezTo>
                      <a:pt x="127486" y="80930"/>
                      <a:pt x="133835" y="51297"/>
                      <a:pt x="142302" y="53678"/>
                    </a:cubicBezTo>
                    <a:cubicBezTo>
                      <a:pt x="150769" y="56059"/>
                      <a:pt x="155796" y="91514"/>
                      <a:pt x="175640" y="107653"/>
                    </a:cubicBezTo>
                    <a:cubicBezTo>
                      <a:pt x="195484" y="123792"/>
                      <a:pt x="264805" y="149192"/>
                      <a:pt x="274065" y="147340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36B53263-F602-462D-B87F-801520884F2F}"/>
                  </a:ext>
                </a:extLst>
              </p:cNvPr>
              <p:cNvSpPr/>
              <p:nvPr/>
            </p:nvSpPr>
            <p:spPr>
              <a:xfrm>
                <a:off x="4589480" y="1826036"/>
                <a:ext cx="304824" cy="401344"/>
              </a:xfrm>
              <a:custGeom>
                <a:avLst/>
                <a:gdLst>
                  <a:gd name="connsiteX0" fmla="*/ 304783 w 304824"/>
                  <a:gd name="connsiteY0" fmla="*/ 1177 h 401344"/>
                  <a:gd name="connsiteX1" fmla="*/ 123808 w 304824"/>
                  <a:gd name="connsiteY1" fmla="*/ 156752 h 401344"/>
                  <a:gd name="connsiteX2" fmla="*/ 31733 w 304824"/>
                  <a:gd name="connsiteY2" fmla="*/ 348839 h 401344"/>
                  <a:gd name="connsiteX3" fmla="*/ 53958 w 304824"/>
                  <a:gd name="connsiteY3" fmla="*/ 398052 h 401344"/>
                  <a:gd name="connsiteX4" fmla="*/ 1570 w 304824"/>
                  <a:gd name="connsiteY4" fmla="*/ 388527 h 401344"/>
                  <a:gd name="connsiteX5" fmla="*/ 25383 w 304824"/>
                  <a:gd name="connsiteY5" fmla="*/ 321852 h 401344"/>
                  <a:gd name="connsiteX6" fmla="*/ 139683 w 304824"/>
                  <a:gd name="connsiteY6" fmla="*/ 98014 h 401344"/>
                  <a:gd name="connsiteX7" fmla="*/ 304783 w 304824"/>
                  <a:gd name="connsiteY7" fmla="*/ 1177 h 401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4824" h="401344">
                    <a:moveTo>
                      <a:pt x="304783" y="1177"/>
                    </a:moveTo>
                    <a:cubicBezTo>
                      <a:pt x="302137" y="10967"/>
                      <a:pt x="169316" y="98808"/>
                      <a:pt x="123808" y="156752"/>
                    </a:cubicBezTo>
                    <a:cubicBezTo>
                      <a:pt x="78300" y="214696"/>
                      <a:pt x="43375" y="308622"/>
                      <a:pt x="31733" y="348839"/>
                    </a:cubicBezTo>
                    <a:cubicBezTo>
                      <a:pt x="20091" y="389056"/>
                      <a:pt x="58985" y="391437"/>
                      <a:pt x="53958" y="398052"/>
                    </a:cubicBezTo>
                    <a:cubicBezTo>
                      <a:pt x="48931" y="404667"/>
                      <a:pt x="6333" y="401227"/>
                      <a:pt x="1570" y="388527"/>
                    </a:cubicBezTo>
                    <a:cubicBezTo>
                      <a:pt x="-3193" y="375827"/>
                      <a:pt x="2364" y="370271"/>
                      <a:pt x="25383" y="321852"/>
                    </a:cubicBezTo>
                    <a:cubicBezTo>
                      <a:pt x="48402" y="273433"/>
                      <a:pt x="95233" y="151725"/>
                      <a:pt x="139683" y="98014"/>
                    </a:cubicBezTo>
                    <a:cubicBezTo>
                      <a:pt x="184133" y="44304"/>
                      <a:pt x="307429" y="-8613"/>
                      <a:pt x="304783" y="11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B42DBBEE-16F0-4E44-B82E-279AF3382524}"/>
                  </a:ext>
                </a:extLst>
              </p:cNvPr>
              <p:cNvSpPr/>
              <p:nvPr/>
            </p:nvSpPr>
            <p:spPr>
              <a:xfrm>
                <a:off x="4537835" y="2225332"/>
                <a:ext cx="70678" cy="334964"/>
              </a:xfrm>
              <a:custGeom>
                <a:avLst/>
                <a:gdLst>
                  <a:gd name="connsiteX0" fmla="*/ 70678 w 70678"/>
                  <a:gd name="connsiteY0" fmla="*/ 343 h 334964"/>
                  <a:gd name="connsiteX1" fmla="*/ 37340 w 70678"/>
                  <a:gd name="connsiteY1" fmla="*/ 87656 h 334964"/>
                  <a:gd name="connsiteX2" fmla="*/ 8765 w 70678"/>
                  <a:gd name="connsiteY2" fmla="*/ 178143 h 334964"/>
                  <a:gd name="connsiteX3" fmla="*/ 4003 w 70678"/>
                  <a:gd name="connsiteY3" fmla="*/ 208306 h 334964"/>
                  <a:gd name="connsiteX4" fmla="*/ 62740 w 70678"/>
                  <a:gd name="connsiteY4" fmla="*/ 332131 h 334964"/>
                  <a:gd name="connsiteX5" fmla="*/ 26228 w 70678"/>
                  <a:gd name="connsiteY5" fmla="*/ 289268 h 334964"/>
                  <a:gd name="connsiteX6" fmla="*/ 18290 w 70678"/>
                  <a:gd name="connsiteY6" fmla="*/ 222593 h 334964"/>
                  <a:gd name="connsiteX7" fmla="*/ 37340 w 70678"/>
                  <a:gd name="connsiteY7" fmla="*/ 120993 h 334964"/>
                  <a:gd name="connsiteX8" fmla="*/ 70678 w 70678"/>
                  <a:gd name="connsiteY8" fmla="*/ 343 h 334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678" h="334964">
                    <a:moveTo>
                      <a:pt x="70678" y="343"/>
                    </a:moveTo>
                    <a:cubicBezTo>
                      <a:pt x="70678" y="-5213"/>
                      <a:pt x="47659" y="58023"/>
                      <a:pt x="37340" y="87656"/>
                    </a:cubicBezTo>
                    <a:cubicBezTo>
                      <a:pt x="27021" y="117289"/>
                      <a:pt x="14321" y="158035"/>
                      <a:pt x="8765" y="178143"/>
                    </a:cubicBezTo>
                    <a:cubicBezTo>
                      <a:pt x="3209" y="198251"/>
                      <a:pt x="-4993" y="182641"/>
                      <a:pt x="4003" y="208306"/>
                    </a:cubicBezTo>
                    <a:cubicBezTo>
                      <a:pt x="12999" y="233971"/>
                      <a:pt x="59036" y="318637"/>
                      <a:pt x="62740" y="332131"/>
                    </a:cubicBezTo>
                    <a:cubicBezTo>
                      <a:pt x="66444" y="345625"/>
                      <a:pt x="33636" y="307524"/>
                      <a:pt x="26228" y="289268"/>
                    </a:cubicBezTo>
                    <a:cubicBezTo>
                      <a:pt x="18820" y="271012"/>
                      <a:pt x="16438" y="250639"/>
                      <a:pt x="18290" y="222593"/>
                    </a:cubicBezTo>
                    <a:cubicBezTo>
                      <a:pt x="20142" y="194547"/>
                      <a:pt x="27815" y="155918"/>
                      <a:pt x="37340" y="120993"/>
                    </a:cubicBezTo>
                    <a:cubicBezTo>
                      <a:pt x="46865" y="86068"/>
                      <a:pt x="70678" y="5899"/>
                      <a:pt x="70678" y="34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D7D51A3F-BBA7-4D41-8848-7FF752AAC8BF}"/>
                  </a:ext>
                </a:extLst>
              </p:cNvPr>
              <p:cNvSpPr/>
              <p:nvPr/>
            </p:nvSpPr>
            <p:spPr>
              <a:xfrm>
                <a:off x="4554610" y="1811198"/>
                <a:ext cx="160302" cy="400470"/>
              </a:xfrm>
              <a:custGeom>
                <a:avLst/>
                <a:gdLst>
                  <a:gd name="connsiteX0" fmla="*/ 160265 w 160302"/>
                  <a:gd name="connsiteY0" fmla="*/ 140 h 400470"/>
                  <a:gd name="connsiteX1" fmla="*/ 79303 w 160302"/>
                  <a:gd name="connsiteY1" fmla="*/ 160477 h 400470"/>
                  <a:gd name="connsiteX2" fmla="*/ 9453 w 160302"/>
                  <a:gd name="connsiteY2" fmla="*/ 284302 h 400470"/>
                  <a:gd name="connsiteX3" fmla="*/ 1515 w 160302"/>
                  <a:gd name="connsiteY3" fmla="*/ 400190 h 400470"/>
                  <a:gd name="connsiteX4" fmla="*/ 17390 w 160302"/>
                  <a:gd name="connsiteY4" fmla="*/ 312877 h 400470"/>
                  <a:gd name="connsiteX5" fmla="*/ 88828 w 160302"/>
                  <a:gd name="connsiteY5" fmla="*/ 189052 h 400470"/>
                  <a:gd name="connsiteX6" fmla="*/ 160265 w 160302"/>
                  <a:gd name="connsiteY6" fmla="*/ 140 h 400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302" h="400470">
                    <a:moveTo>
                      <a:pt x="160265" y="140"/>
                    </a:moveTo>
                    <a:cubicBezTo>
                      <a:pt x="158678" y="-4622"/>
                      <a:pt x="104438" y="113117"/>
                      <a:pt x="79303" y="160477"/>
                    </a:cubicBezTo>
                    <a:cubicBezTo>
                      <a:pt x="54168" y="207837"/>
                      <a:pt x="22418" y="244350"/>
                      <a:pt x="9453" y="284302"/>
                    </a:cubicBezTo>
                    <a:cubicBezTo>
                      <a:pt x="-3512" y="324254"/>
                      <a:pt x="192" y="395428"/>
                      <a:pt x="1515" y="400190"/>
                    </a:cubicBezTo>
                    <a:cubicBezTo>
                      <a:pt x="2838" y="404952"/>
                      <a:pt x="2838" y="348067"/>
                      <a:pt x="17390" y="312877"/>
                    </a:cubicBezTo>
                    <a:cubicBezTo>
                      <a:pt x="31942" y="277687"/>
                      <a:pt x="65280" y="239852"/>
                      <a:pt x="88828" y="189052"/>
                    </a:cubicBezTo>
                    <a:cubicBezTo>
                      <a:pt x="112376" y="138252"/>
                      <a:pt x="161852" y="4902"/>
                      <a:pt x="160265" y="1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5E4B732A-1D3A-48F6-9F0F-7AAA5EF7D924}"/>
                  </a:ext>
                </a:extLst>
              </p:cNvPr>
              <p:cNvSpPr/>
              <p:nvPr/>
            </p:nvSpPr>
            <p:spPr>
              <a:xfrm>
                <a:off x="4486462" y="2266825"/>
                <a:ext cx="58594" cy="186125"/>
              </a:xfrm>
              <a:custGeom>
                <a:avLst/>
                <a:gdLst>
                  <a:gd name="connsiteX0" fmla="*/ 10926 w 58594"/>
                  <a:gd name="connsiteY0" fmla="*/ 125 h 186125"/>
                  <a:gd name="connsiteX1" fmla="*/ 2988 w 58594"/>
                  <a:gd name="connsiteY1" fmla="*/ 106488 h 186125"/>
                  <a:gd name="connsiteX2" fmla="*/ 56963 w 58594"/>
                  <a:gd name="connsiteY2" fmla="*/ 185863 h 186125"/>
                  <a:gd name="connsiteX3" fmla="*/ 44263 w 58594"/>
                  <a:gd name="connsiteY3" fmla="*/ 128713 h 186125"/>
                  <a:gd name="connsiteX4" fmla="*/ 10926 w 58594"/>
                  <a:gd name="connsiteY4" fmla="*/ 125 h 186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594" h="186125">
                    <a:moveTo>
                      <a:pt x="10926" y="125"/>
                    </a:moveTo>
                    <a:cubicBezTo>
                      <a:pt x="4047" y="-3579"/>
                      <a:pt x="-4685" y="75532"/>
                      <a:pt x="2988" y="106488"/>
                    </a:cubicBezTo>
                    <a:cubicBezTo>
                      <a:pt x="10661" y="137444"/>
                      <a:pt x="50084" y="182159"/>
                      <a:pt x="56963" y="185863"/>
                    </a:cubicBezTo>
                    <a:cubicBezTo>
                      <a:pt x="63842" y="189567"/>
                      <a:pt x="46909" y="153319"/>
                      <a:pt x="44263" y="128713"/>
                    </a:cubicBezTo>
                    <a:cubicBezTo>
                      <a:pt x="41617" y="104107"/>
                      <a:pt x="17805" y="3829"/>
                      <a:pt x="10926" y="1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87931B4A-38F2-4CA1-8804-C1EB650F50AF}"/>
                  </a:ext>
                </a:extLst>
              </p:cNvPr>
              <p:cNvSpPr/>
              <p:nvPr/>
            </p:nvSpPr>
            <p:spPr>
              <a:xfrm>
                <a:off x="4407226" y="2080760"/>
                <a:ext cx="231678" cy="582291"/>
              </a:xfrm>
              <a:custGeom>
                <a:avLst/>
                <a:gdLst>
                  <a:gd name="connsiteX0" fmla="*/ 66349 w 231678"/>
                  <a:gd name="connsiteY0" fmla="*/ 6803 h 582291"/>
                  <a:gd name="connsiteX1" fmla="*/ 39362 w 231678"/>
                  <a:gd name="connsiteY1" fmla="*/ 321128 h 582291"/>
                  <a:gd name="connsiteX2" fmla="*/ 82224 w 231678"/>
                  <a:gd name="connsiteY2" fmla="*/ 410028 h 582291"/>
                  <a:gd name="connsiteX3" fmla="*/ 188587 w 231678"/>
                  <a:gd name="connsiteY3" fmla="*/ 575128 h 582291"/>
                  <a:gd name="connsiteX4" fmla="*/ 231449 w 231678"/>
                  <a:gd name="connsiteY4" fmla="*/ 541790 h 582291"/>
                  <a:gd name="connsiteX5" fmla="*/ 172712 w 231678"/>
                  <a:gd name="connsiteY5" fmla="*/ 581478 h 582291"/>
                  <a:gd name="connsiteX6" fmla="*/ 110799 w 231678"/>
                  <a:gd name="connsiteY6" fmla="*/ 562428 h 582291"/>
                  <a:gd name="connsiteX7" fmla="*/ 64762 w 231678"/>
                  <a:gd name="connsiteY7" fmla="*/ 492578 h 582291"/>
                  <a:gd name="connsiteX8" fmla="*/ 44124 w 231678"/>
                  <a:gd name="connsiteY8" fmla="*/ 365578 h 582291"/>
                  <a:gd name="connsiteX9" fmla="*/ 9199 w 231678"/>
                  <a:gd name="connsiteY9" fmla="*/ 294140 h 582291"/>
                  <a:gd name="connsiteX10" fmla="*/ 9199 w 231678"/>
                  <a:gd name="connsiteY10" fmla="*/ 289378 h 582291"/>
                  <a:gd name="connsiteX11" fmla="*/ 2849 w 231678"/>
                  <a:gd name="connsiteY11" fmla="*/ 117928 h 582291"/>
                  <a:gd name="connsiteX12" fmla="*/ 66349 w 231678"/>
                  <a:gd name="connsiteY12" fmla="*/ 6803 h 582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1678" h="582291">
                    <a:moveTo>
                      <a:pt x="66349" y="6803"/>
                    </a:moveTo>
                    <a:cubicBezTo>
                      <a:pt x="72435" y="40670"/>
                      <a:pt x="36716" y="253924"/>
                      <a:pt x="39362" y="321128"/>
                    </a:cubicBezTo>
                    <a:cubicBezTo>
                      <a:pt x="42008" y="388332"/>
                      <a:pt x="57353" y="367695"/>
                      <a:pt x="82224" y="410028"/>
                    </a:cubicBezTo>
                    <a:cubicBezTo>
                      <a:pt x="107095" y="452361"/>
                      <a:pt x="163716" y="553168"/>
                      <a:pt x="188587" y="575128"/>
                    </a:cubicBezTo>
                    <a:cubicBezTo>
                      <a:pt x="213458" y="597088"/>
                      <a:pt x="234095" y="540732"/>
                      <a:pt x="231449" y="541790"/>
                    </a:cubicBezTo>
                    <a:cubicBezTo>
                      <a:pt x="228803" y="542848"/>
                      <a:pt x="192820" y="578038"/>
                      <a:pt x="172712" y="581478"/>
                    </a:cubicBezTo>
                    <a:cubicBezTo>
                      <a:pt x="152604" y="584918"/>
                      <a:pt x="128791" y="577245"/>
                      <a:pt x="110799" y="562428"/>
                    </a:cubicBezTo>
                    <a:cubicBezTo>
                      <a:pt x="92807" y="547611"/>
                      <a:pt x="75875" y="525386"/>
                      <a:pt x="64762" y="492578"/>
                    </a:cubicBezTo>
                    <a:cubicBezTo>
                      <a:pt x="53649" y="459770"/>
                      <a:pt x="53384" y="398651"/>
                      <a:pt x="44124" y="365578"/>
                    </a:cubicBezTo>
                    <a:cubicBezTo>
                      <a:pt x="34864" y="332505"/>
                      <a:pt x="9199" y="294140"/>
                      <a:pt x="9199" y="294140"/>
                    </a:cubicBezTo>
                    <a:cubicBezTo>
                      <a:pt x="3378" y="281440"/>
                      <a:pt x="10257" y="318747"/>
                      <a:pt x="9199" y="289378"/>
                    </a:cubicBezTo>
                    <a:cubicBezTo>
                      <a:pt x="8141" y="260009"/>
                      <a:pt x="-5882" y="161584"/>
                      <a:pt x="2849" y="117928"/>
                    </a:cubicBezTo>
                    <a:cubicBezTo>
                      <a:pt x="11580" y="74272"/>
                      <a:pt x="60263" y="-27064"/>
                      <a:pt x="66349" y="68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5D8F839F-4AA4-4C4D-B20F-09FE9BE282BE}"/>
                  </a:ext>
                </a:extLst>
              </p:cNvPr>
              <p:cNvSpPr/>
              <p:nvPr/>
            </p:nvSpPr>
            <p:spPr>
              <a:xfrm>
                <a:off x="5163787" y="2603466"/>
                <a:ext cx="310544" cy="179012"/>
              </a:xfrm>
              <a:custGeom>
                <a:avLst/>
                <a:gdLst>
                  <a:gd name="connsiteX0" fmla="*/ 309913 w 310544"/>
                  <a:gd name="connsiteY0" fmla="*/ 114334 h 179012"/>
                  <a:gd name="connsiteX1" fmla="*/ 224188 w 310544"/>
                  <a:gd name="connsiteY1" fmla="*/ 174659 h 179012"/>
                  <a:gd name="connsiteX2" fmla="*/ 222601 w 310544"/>
                  <a:gd name="connsiteY2" fmla="*/ 168309 h 179012"/>
                  <a:gd name="connsiteX3" fmla="*/ 224188 w 310544"/>
                  <a:gd name="connsiteY3" fmla="*/ 120684 h 179012"/>
                  <a:gd name="connsiteX4" fmla="*/ 206726 w 310544"/>
                  <a:gd name="connsiteY4" fmla="*/ 100047 h 179012"/>
                  <a:gd name="connsiteX5" fmla="*/ 189263 w 310544"/>
                  <a:gd name="connsiteY5" fmla="*/ 122272 h 179012"/>
                  <a:gd name="connsiteX6" fmla="*/ 189263 w 310544"/>
                  <a:gd name="connsiteY6" fmla="*/ 141322 h 179012"/>
                  <a:gd name="connsiteX7" fmla="*/ 160688 w 310544"/>
                  <a:gd name="connsiteY7" fmla="*/ 139734 h 179012"/>
                  <a:gd name="connsiteX8" fmla="*/ 159101 w 310544"/>
                  <a:gd name="connsiteY8" fmla="*/ 103222 h 179012"/>
                  <a:gd name="connsiteX9" fmla="*/ 149576 w 310544"/>
                  <a:gd name="connsiteY9" fmla="*/ 88934 h 179012"/>
                  <a:gd name="connsiteX10" fmla="*/ 133701 w 310544"/>
                  <a:gd name="connsiteY10" fmla="*/ 74647 h 179012"/>
                  <a:gd name="connsiteX11" fmla="*/ 117826 w 310544"/>
                  <a:gd name="connsiteY11" fmla="*/ 65122 h 179012"/>
                  <a:gd name="connsiteX12" fmla="*/ 109888 w 310544"/>
                  <a:gd name="connsiteY12" fmla="*/ 95284 h 179012"/>
                  <a:gd name="connsiteX13" fmla="*/ 89251 w 310544"/>
                  <a:gd name="connsiteY13" fmla="*/ 82584 h 179012"/>
                  <a:gd name="connsiteX14" fmla="*/ 82901 w 310544"/>
                  <a:gd name="connsiteY14" fmla="*/ 71472 h 179012"/>
                  <a:gd name="connsiteX15" fmla="*/ 67026 w 310544"/>
                  <a:gd name="connsiteY15" fmla="*/ 82584 h 179012"/>
                  <a:gd name="connsiteX16" fmla="*/ 67026 w 310544"/>
                  <a:gd name="connsiteY16" fmla="*/ 50834 h 179012"/>
                  <a:gd name="connsiteX17" fmla="*/ 60676 w 310544"/>
                  <a:gd name="connsiteY17" fmla="*/ 34959 h 179012"/>
                  <a:gd name="connsiteX18" fmla="*/ 20988 w 310544"/>
                  <a:gd name="connsiteY18" fmla="*/ 30197 h 179012"/>
                  <a:gd name="connsiteX19" fmla="*/ 6701 w 310544"/>
                  <a:gd name="connsiteY19" fmla="*/ 17497 h 179012"/>
                  <a:gd name="connsiteX20" fmla="*/ 1938 w 310544"/>
                  <a:gd name="connsiteY20" fmla="*/ 34 h 179012"/>
                  <a:gd name="connsiteX21" fmla="*/ 38451 w 310544"/>
                  <a:gd name="connsiteY21" fmla="*/ 22259 h 179012"/>
                  <a:gd name="connsiteX22" fmla="*/ 81313 w 310544"/>
                  <a:gd name="connsiteY22" fmla="*/ 42897 h 179012"/>
                  <a:gd name="connsiteX23" fmla="*/ 152751 w 310544"/>
                  <a:gd name="connsiteY23" fmla="*/ 74647 h 179012"/>
                  <a:gd name="connsiteX24" fmla="*/ 219426 w 310544"/>
                  <a:gd name="connsiteY24" fmla="*/ 85759 h 179012"/>
                  <a:gd name="connsiteX25" fmla="*/ 262288 w 310544"/>
                  <a:gd name="connsiteY25" fmla="*/ 93697 h 179012"/>
                  <a:gd name="connsiteX26" fmla="*/ 309913 w 310544"/>
                  <a:gd name="connsiteY26" fmla="*/ 114334 h 17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10544" h="179012">
                    <a:moveTo>
                      <a:pt x="309913" y="114334"/>
                    </a:moveTo>
                    <a:cubicBezTo>
                      <a:pt x="303563" y="127828"/>
                      <a:pt x="224188" y="174659"/>
                      <a:pt x="224188" y="174659"/>
                    </a:cubicBezTo>
                    <a:cubicBezTo>
                      <a:pt x="209636" y="183655"/>
                      <a:pt x="222601" y="177305"/>
                      <a:pt x="222601" y="168309"/>
                    </a:cubicBezTo>
                    <a:cubicBezTo>
                      <a:pt x="222601" y="159313"/>
                      <a:pt x="226834" y="132061"/>
                      <a:pt x="224188" y="120684"/>
                    </a:cubicBezTo>
                    <a:cubicBezTo>
                      <a:pt x="221542" y="109307"/>
                      <a:pt x="212547" y="99782"/>
                      <a:pt x="206726" y="100047"/>
                    </a:cubicBezTo>
                    <a:cubicBezTo>
                      <a:pt x="200905" y="100312"/>
                      <a:pt x="192173" y="115393"/>
                      <a:pt x="189263" y="122272"/>
                    </a:cubicBezTo>
                    <a:cubicBezTo>
                      <a:pt x="186352" y="129151"/>
                      <a:pt x="194025" y="138412"/>
                      <a:pt x="189263" y="141322"/>
                    </a:cubicBezTo>
                    <a:cubicBezTo>
                      <a:pt x="184501" y="144232"/>
                      <a:pt x="165715" y="146084"/>
                      <a:pt x="160688" y="139734"/>
                    </a:cubicBezTo>
                    <a:cubicBezTo>
                      <a:pt x="155661" y="133384"/>
                      <a:pt x="160953" y="111689"/>
                      <a:pt x="159101" y="103222"/>
                    </a:cubicBezTo>
                    <a:cubicBezTo>
                      <a:pt x="157249" y="94755"/>
                      <a:pt x="153809" y="93696"/>
                      <a:pt x="149576" y="88934"/>
                    </a:cubicBezTo>
                    <a:cubicBezTo>
                      <a:pt x="145343" y="84172"/>
                      <a:pt x="138993" y="78616"/>
                      <a:pt x="133701" y="74647"/>
                    </a:cubicBezTo>
                    <a:cubicBezTo>
                      <a:pt x="128409" y="70678"/>
                      <a:pt x="121795" y="61683"/>
                      <a:pt x="117826" y="65122"/>
                    </a:cubicBezTo>
                    <a:cubicBezTo>
                      <a:pt x="113857" y="68561"/>
                      <a:pt x="114650" y="92374"/>
                      <a:pt x="109888" y="95284"/>
                    </a:cubicBezTo>
                    <a:cubicBezTo>
                      <a:pt x="105126" y="98194"/>
                      <a:pt x="93749" y="86553"/>
                      <a:pt x="89251" y="82584"/>
                    </a:cubicBezTo>
                    <a:cubicBezTo>
                      <a:pt x="84753" y="78615"/>
                      <a:pt x="86605" y="71472"/>
                      <a:pt x="82901" y="71472"/>
                    </a:cubicBezTo>
                    <a:cubicBezTo>
                      <a:pt x="79197" y="71472"/>
                      <a:pt x="69672" y="86024"/>
                      <a:pt x="67026" y="82584"/>
                    </a:cubicBezTo>
                    <a:cubicBezTo>
                      <a:pt x="64380" y="79144"/>
                      <a:pt x="68084" y="58771"/>
                      <a:pt x="67026" y="50834"/>
                    </a:cubicBezTo>
                    <a:cubicBezTo>
                      <a:pt x="65968" y="42897"/>
                      <a:pt x="68349" y="38398"/>
                      <a:pt x="60676" y="34959"/>
                    </a:cubicBezTo>
                    <a:cubicBezTo>
                      <a:pt x="53003" y="31520"/>
                      <a:pt x="29984" y="33107"/>
                      <a:pt x="20988" y="30197"/>
                    </a:cubicBezTo>
                    <a:cubicBezTo>
                      <a:pt x="11992" y="27287"/>
                      <a:pt x="9876" y="22524"/>
                      <a:pt x="6701" y="17497"/>
                    </a:cubicBezTo>
                    <a:cubicBezTo>
                      <a:pt x="3526" y="12470"/>
                      <a:pt x="-3354" y="-760"/>
                      <a:pt x="1938" y="34"/>
                    </a:cubicBezTo>
                    <a:cubicBezTo>
                      <a:pt x="7230" y="828"/>
                      <a:pt x="25222" y="15115"/>
                      <a:pt x="38451" y="22259"/>
                    </a:cubicBezTo>
                    <a:cubicBezTo>
                      <a:pt x="51680" y="29403"/>
                      <a:pt x="62263" y="34166"/>
                      <a:pt x="81313" y="42897"/>
                    </a:cubicBezTo>
                    <a:cubicBezTo>
                      <a:pt x="100363" y="51628"/>
                      <a:pt x="129732" y="67503"/>
                      <a:pt x="152751" y="74647"/>
                    </a:cubicBezTo>
                    <a:cubicBezTo>
                      <a:pt x="175770" y="81791"/>
                      <a:pt x="201170" y="82584"/>
                      <a:pt x="219426" y="85759"/>
                    </a:cubicBezTo>
                    <a:cubicBezTo>
                      <a:pt x="237682" y="88934"/>
                      <a:pt x="251705" y="89199"/>
                      <a:pt x="262288" y="93697"/>
                    </a:cubicBezTo>
                    <a:cubicBezTo>
                      <a:pt x="272871" y="98195"/>
                      <a:pt x="316263" y="100840"/>
                      <a:pt x="309913" y="114334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65B25D48-2789-467E-A472-F998CB60C729}"/>
                  </a:ext>
                </a:extLst>
              </p:cNvPr>
              <p:cNvSpPr/>
              <p:nvPr/>
            </p:nvSpPr>
            <p:spPr>
              <a:xfrm>
                <a:off x="4914160" y="1852447"/>
                <a:ext cx="143556" cy="479600"/>
              </a:xfrm>
              <a:custGeom>
                <a:avLst/>
                <a:gdLst>
                  <a:gd name="connsiteX0" fmla="*/ 126153 w 143556"/>
                  <a:gd name="connsiteY0" fmla="*/ 166 h 479600"/>
                  <a:gd name="connsiteX1" fmla="*/ 116628 w 143556"/>
                  <a:gd name="connsiteY1" fmla="*/ 76366 h 479600"/>
                  <a:gd name="connsiteX2" fmla="*/ 138853 w 143556"/>
                  <a:gd name="connsiteY2" fmla="*/ 123991 h 479600"/>
                  <a:gd name="connsiteX3" fmla="*/ 142028 w 143556"/>
                  <a:gd name="connsiteY3" fmla="*/ 233528 h 479600"/>
                  <a:gd name="connsiteX4" fmla="*/ 119803 w 143556"/>
                  <a:gd name="connsiteY4" fmla="*/ 149391 h 479600"/>
                  <a:gd name="connsiteX5" fmla="*/ 105515 w 143556"/>
                  <a:gd name="connsiteY5" fmla="*/ 125578 h 479600"/>
                  <a:gd name="connsiteX6" fmla="*/ 49953 w 143556"/>
                  <a:gd name="connsiteY6" fmla="*/ 216066 h 479600"/>
                  <a:gd name="connsiteX7" fmla="*/ 27728 w 143556"/>
                  <a:gd name="connsiteY7" fmla="*/ 349416 h 479600"/>
                  <a:gd name="connsiteX8" fmla="*/ 5503 w 143556"/>
                  <a:gd name="connsiteY8" fmla="*/ 411328 h 479600"/>
                  <a:gd name="connsiteX9" fmla="*/ 3915 w 143556"/>
                  <a:gd name="connsiteY9" fmla="*/ 479591 h 479600"/>
                  <a:gd name="connsiteX10" fmla="*/ 18203 w 143556"/>
                  <a:gd name="connsiteY10" fmla="*/ 406566 h 479600"/>
                  <a:gd name="connsiteX11" fmla="*/ 740 w 143556"/>
                  <a:gd name="connsiteY11" fmla="*/ 387516 h 479600"/>
                  <a:gd name="connsiteX12" fmla="*/ 8678 w 143556"/>
                  <a:gd name="connsiteY12" fmla="*/ 268453 h 479600"/>
                  <a:gd name="connsiteX13" fmla="*/ 56303 w 143556"/>
                  <a:gd name="connsiteY13" fmla="*/ 104941 h 479600"/>
                  <a:gd name="connsiteX14" fmla="*/ 94403 w 143556"/>
                  <a:gd name="connsiteY14" fmla="*/ 98591 h 479600"/>
                  <a:gd name="connsiteX15" fmla="*/ 126153 w 143556"/>
                  <a:gd name="connsiteY15" fmla="*/ 166 h 47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43556" h="479600">
                    <a:moveTo>
                      <a:pt x="126153" y="166"/>
                    </a:moveTo>
                    <a:cubicBezTo>
                      <a:pt x="129857" y="-3538"/>
                      <a:pt x="114511" y="55729"/>
                      <a:pt x="116628" y="76366"/>
                    </a:cubicBezTo>
                    <a:cubicBezTo>
                      <a:pt x="118745" y="97003"/>
                      <a:pt x="134620" y="97797"/>
                      <a:pt x="138853" y="123991"/>
                    </a:cubicBezTo>
                    <a:cubicBezTo>
                      <a:pt x="143086" y="150185"/>
                      <a:pt x="145203" y="229295"/>
                      <a:pt x="142028" y="233528"/>
                    </a:cubicBezTo>
                    <a:cubicBezTo>
                      <a:pt x="138853" y="237761"/>
                      <a:pt x="125888" y="167383"/>
                      <a:pt x="119803" y="149391"/>
                    </a:cubicBezTo>
                    <a:cubicBezTo>
                      <a:pt x="113718" y="131399"/>
                      <a:pt x="117157" y="114466"/>
                      <a:pt x="105515" y="125578"/>
                    </a:cubicBezTo>
                    <a:cubicBezTo>
                      <a:pt x="93873" y="136691"/>
                      <a:pt x="62917" y="178760"/>
                      <a:pt x="49953" y="216066"/>
                    </a:cubicBezTo>
                    <a:cubicBezTo>
                      <a:pt x="36988" y="253372"/>
                      <a:pt x="35136" y="316873"/>
                      <a:pt x="27728" y="349416"/>
                    </a:cubicBezTo>
                    <a:cubicBezTo>
                      <a:pt x="20320" y="381959"/>
                      <a:pt x="9472" y="389632"/>
                      <a:pt x="5503" y="411328"/>
                    </a:cubicBezTo>
                    <a:cubicBezTo>
                      <a:pt x="1534" y="433024"/>
                      <a:pt x="1798" y="480385"/>
                      <a:pt x="3915" y="479591"/>
                    </a:cubicBezTo>
                    <a:cubicBezTo>
                      <a:pt x="6032" y="478797"/>
                      <a:pt x="18732" y="421912"/>
                      <a:pt x="18203" y="406566"/>
                    </a:cubicBezTo>
                    <a:cubicBezTo>
                      <a:pt x="17674" y="391220"/>
                      <a:pt x="2327" y="410535"/>
                      <a:pt x="740" y="387516"/>
                    </a:cubicBezTo>
                    <a:cubicBezTo>
                      <a:pt x="-847" y="364497"/>
                      <a:pt x="-583" y="315549"/>
                      <a:pt x="8678" y="268453"/>
                    </a:cubicBezTo>
                    <a:cubicBezTo>
                      <a:pt x="17939" y="221357"/>
                      <a:pt x="42016" y="133251"/>
                      <a:pt x="56303" y="104941"/>
                    </a:cubicBezTo>
                    <a:cubicBezTo>
                      <a:pt x="70590" y="76631"/>
                      <a:pt x="86730" y="113143"/>
                      <a:pt x="94403" y="98591"/>
                    </a:cubicBezTo>
                    <a:cubicBezTo>
                      <a:pt x="102076" y="84039"/>
                      <a:pt x="122449" y="3870"/>
                      <a:pt x="126153" y="16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C28F95BE-C7C1-422E-B493-F969D567EC71}"/>
                  </a:ext>
                </a:extLst>
              </p:cNvPr>
              <p:cNvSpPr/>
              <p:nvPr/>
            </p:nvSpPr>
            <p:spPr>
              <a:xfrm>
                <a:off x="4825145" y="1559449"/>
                <a:ext cx="350247" cy="288722"/>
              </a:xfrm>
              <a:custGeom>
                <a:avLst/>
                <a:gdLst>
                  <a:gd name="connsiteX0" fmla="*/ 192943 w 350247"/>
                  <a:gd name="connsiteY0" fmla="*/ 113776 h 288722"/>
                  <a:gd name="connsiteX1" fmla="*/ 110393 w 350247"/>
                  <a:gd name="connsiteY1" fmla="*/ 161401 h 288722"/>
                  <a:gd name="connsiteX2" fmla="*/ 32605 w 350247"/>
                  <a:gd name="connsiteY2" fmla="*/ 216964 h 288722"/>
                  <a:gd name="connsiteX3" fmla="*/ 11968 w 350247"/>
                  <a:gd name="connsiteY3" fmla="*/ 212201 h 288722"/>
                  <a:gd name="connsiteX4" fmla="*/ 15143 w 350247"/>
                  <a:gd name="connsiteY4" fmla="*/ 180451 h 288722"/>
                  <a:gd name="connsiteX5" fmla="*/ 194530 w 350247"/>
                  <a:gd name="connsiteY5" fmla="*/ 51864 h 288722"/>
                  <a:gd name="connsiteX6" fmla="*/ 335818 w 350247"/>
                  <a:gd name="connsiteY6" fmla="*/ 1064 h 288722"/>
                  <a:gd name="connsiteX7" fmla="*/ 342168 w 350247"/>
                  <a:gd name="connsiteY7" fmla="*/ 21701 h 288722"/>
                  <a:gd name="connsiteX8" fmla="*/ 305655 w 350247"/>
                  <a:gd name="connsiteY8" fmla="*/ 72501 h 288722"/>
                  <a:gd name="connsiteX9" fmla="*/ 218343 w 350247"/>
                  <a:gd name="connsiteY9" fmla="*/ 183626 h 288722"/>
                  <a:gd name="connsiteX10" fmla="*/ 175480 w 350247"/>
                  <a:gd name="connsiteY10" fmla="*/ 231251 h 288722"/>
                  <a:gd name="connsiteX11" fmla="*/ 138968 w 350247"/>
                  <a:gd name="connsiteY11" fmla="*/ 263001 h 288722"/>
                  <a:gd name="connsiteX12" fmla="*/ 121505 w 350247"/>
                  <a:gd name="connsiteY12" fmla="*/ 272526 h 288722"/>
                  <a:gd name="connsiteX13" fmla="*/ 89755 w 350247"/>
                  <a:gd name="connsiteY13" fmla="*/ 270939 h 288722"/>
                  <a:gd name="connsiteX14" fmla="*/ 7205 w 350247"/>
                  <a:gd name="connsiteY14" fmla="*/ 288401 h 288722"/>
                  <a:gd name="connsiteX15" fmla="*/ 46893 w 350247"/>
                  <a:gd name="connsiteY15" fmla="*/ 253476 h 288722"/>
                  <a:gd name="connsiteX16" fmla="*/ 192943 w 350247"/>
                  <a:gd name="connsiteY16" fmla="*/ 113776 h 288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0247" h="288722">
                    <a:moveTo>
                      <a:pt x="192943" y="113776"/>
                    </a:moveTo>
                    <a:cubicBezTo>
                      <a:pt x="203526" y="98430"/>
                      <a:pt x="137116" y="144203"/>
                      <a:pt x="110393" y="161401"/>
                    </a:cubicBezTo>
                    <a:cubicBezTo>
                      <a:pt x="83670" y="178599"/>
                      <a:pt x="49009" y="208497"/>
                      <a:pt x="32605" y="216964"/>
                    </a:cubicBezTo>
                    <a:cubicBezTo>
                      <a:pt x="16201" y="225431"/>
                      <a:pt x="14878" y="218286"/>
                      <a:pt x="11968" y="212201"/>
                    </a:cubicBezTo>
                    <a:cubicBezTo>
                      <a:pt x="9058" y="206116"/>
                      <a:pt x="-15284" y="207174"/>
                      <a:pt x="15143" y="180451"/>
                    </a:cubicBezTo>
                    <a:cubicBezTo>
                      <a:pt x="45570" y="153728"/>
                      <a:pt x="141084" y="81762"/>
                      <a:pt x="194530" y="51864"/>
                    </a:cubicBezTo>
                    <a:cubicBezTo>
                      <a:pt x="247976" y="21966"/>
                      <a:pt x="311212" y="6091"/>
                      <a:pt x="335818" y="1064"/>
                    </a:cubicBezTo>
                    <a:cubicBezTo>
                      <a:pt x="360424" y="-3963"/>
                      <a:pt x="347195" y="9795"/>
                      <a:pt x="342168" y="21701"/>
                    </a:cubicBezTo>
                    <a:cubicBezTo>
                      <a:pt x="337141" y="33607"/>
                      <a:pt x="326293" y="45513"/>
                      <a:pt x="305655" y="72501"/>
                    </a:cubicBezTo>
                    <a:cubicBezTo>
                      <a:pt x="285017" y="99489"/>
                      <a:pt x="240039" y="157168"/>
                      <a:pt x="218343" y="183626"/>
                    </a:cubicBezTo>
                    <a:cubicBezTo>
                      <a:pt x="196647" y="210084"/>
                      <a:pt x="188709" y="218022"/>
                      <a:pt x="175480" y="231251"/>
                    </a:cubicBezTo>
                    <a:cubicBezTo>
                      <a:pt x="162251" y="244480"/>
                      <a:pt x="147964" y="256122"/>
                      <a:pt x="138968" y="263001"/>
                    </a:cubicBezTo>
                    <a:cubicBezTo>
                      <a:pt x="129972" y="269880"/>
                      <a:pt x="129707" y="271203"/>
                      <a:pt x="121505" y="272526"/>
                    </a:cubicBezTo>
                    <a:cubicBezTo>
                      <a:pt x="113303" y="273849"/>
                      <a:pt x="108805" y="268293"/>
                      <a:pt x="89755" y="270939"/>
                    </a:cubicBezTo>
                    <a:cubicBezTo>
                      <a:pt x="70705" y="273585"/>
                      <a:pt x="14349" y="291312"/>
                      <a:pt x="7205" y="288401"/>
                    </a:cubicBezTo>
                    <a:cubicBezTo>
                      <a:pt x="61" y="285490"/>
                      <a:pt x="19641" y="279934"/>
                      <a:pt x="46893" y="253476"/>
                    </a:cubicBezTo>
                    <a:cubicBezTo>
                      <a:pt x="74145" y="227018"/>
                      <a:pt x="182360" y="129122"/>
                      <a:pt x="192943" y="1137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A39F81C8-0CB2-4996-BBDA-6D9005B2D404}"/>
                  </a:ext>
                </a:extLst>
              </p:cNvPr>
              <p:cNvSpPr/>
              <p:nvPr/>
            </p:nvSpPr>
            <p:spPr>
              <a:xfrm>
                <a:off x="5100606" y="1612969"/>
                <a:ext cx="101636" cy="487298"/>
              </a:xfrm>
              <a:custGeom>
                <a:avLst/>
                <a:gdLst>
                  <a:gd name="connsiteX0" fmla="*/ 101632 w 101636"/>
                  <a:gd name="connsiteY0" fmla="*/ 3106 h 487298"/>
                  <a:gd name="connsiteX1" fmla="*/ 38132 w 101636"/>
                  <a:gd name="connsiteY1" fmla="*/ 206306 h 487298"/>
                  <a:gd name="connsiteX2" fmla="*/ 33369 w 101636"/>
                  <a:gd name="connsiteY2" fmla="*/ 372994 h 487298"/>
                  <a:gd name="connsiteX3" fmla="*/ 50832 w 101636"/>
                  <a:gd name="connsiteY3" fmla="*/ 465069 h 487298"/>
                  <a:gd name="connsiteX4" fmla="*/ 11144 w 101636"/>
                  <a:gd name="connsiteY4" fmla="*/ 487294 h 487298"/>
                  <a:gd name="connsiteX5" fmla="*/ 15907 w 101636"/>
                  <a:gd name="connsiteY5" fmla="*/ 466656 h 487298"/>
                  <a:gd name="connsiteX6" fmla="*/ 15907 w 101636"/>
                  <a:gd name="connsiteY6" fmla="*/ 426969 h 487298"/>
                  <a:gd name="connsiteX7" fmla="*/ 32 w 101636"/>
                  <a:gd name="connsiteY7" fmla="*/ 353944 h 487298"/>
                  <a:gd name="connsiteX8" fmla="*/ 20669 w 101636"/>
                  <a:gd name="connsiteY8" fmla="*/ 163444 h 487298"/>
                  <a:gd name="connsiteX9" fmla="*/ 41307 w 101636"/>
                  <a:gd name="connsiteY9" fmla="*/ 88831 h 487298"/>
                  <a:gd name="connsiteX10" fmla="*/ 101632 w 101636"/>
                  <a:gd name="connsiteY10" fmla="*/ 3106 h 487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1636" h="487298">
                    <a:moveTo>
                      <a:pt x="101632" y="3106"/>
                    </a:moveTo>
                    <a:cubicBezTo>
                      <a:pt x="101103" y="22685"/>
                      <a:pt x="49509" y="144658"/>
                      <a:pt x="38132" y="206306"/>
                    </a:cubicBezTo>
                    <a:cubicBezTo>
                      <a:pt x="26755" y="267954"/>
                      <a:pt x="31252" y="329867"/>
                      <a:pt x="33369" y="372994"/>
                    </a:cubicBezTo>
                    <a:cubicBezTo>
                      <a:pt x="35486" y="416121"/>
                      <a:pt x="54536" y="446019"/>
                      <a:pt x="50832" y="465069"/>
                    </a:cubicBezTo>
                    <a:cubicBezTo>
                      <a:pt x="47128" y="484119"/>
                      <a:pt x="16965" y="487030"/>
                      <a:pt x="11144" y="487294"/>
                    </a:cubicBezTo>
                    <a:cubicBezTo>
                      <a:pt x="5323" y="487558"/>
                      <a:pt x="15113" y="476710"/>
                      <a:pt x="15907" y="466656"/>
                    </a:cubicBezTo>
                    <a:cubicBezTo>
                      <a:pt x="16701" y="456602"/>
                      <a:pt x="18553" y="445754"/>
                      <a:pt x="15907" y="426969"/>
                    </a:cubicBezTo>
                    <a:cubicBezTo>
                      <a:pt x="13261" y="408184"/>
                      <a:pt x="-762" y="397865"/>
                      <a:pt x="32" y="353944"/>
                    </a:cubicBezTo>
                    <a:cubicBezTo>
                      <a:pt x="826" y="310023"/>
                      <a:pt x="13790" y="207629"/>
                      <a:pt x="20669" y="163444"/>
                    </a:cubicBezTo>
                    <a:cubicBezTo>
                      <a:pt x="27548" y="119259"/>
                      <a:pt x="31782" y="115818"/>
                      <a:pt x="41307" y="88831"/>
                    </a:cubicBezTo>
                    <a:cubicBezTo>
                      <a:pt x="50832" y="61844"/>
                      <a:pt x="102161" y="-16473"/>
                      <a:pt x="101632" y="31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75851807-7DBB-4A72-84D2-1CA58BA09FF2}"/>
                  </a:ext>
                </a:extLst>
              </p:cNvPr>
              <p:cNvSpPr/>
              <p:nvPr/>
            </p:nvSpPr>
            <p:spPr>
              <a:xfrm>
                <a:off x="4850269" y="1795627"/>
                <a:ext cx="136069" cy="387214"/>
              </a:xfrm>
              <a:custGeom>
                <a:avLst/>
                <a:gdLst>
                  <a:gd name="connsiteX0" fmla="*/ 136069 w 136069"/>
                  <a:gd name="connsiteY0" fmla="*/ 6186 h 387214"/>
                  <a:gd name="connsiteX1" fmla="*/ 34469 w 136069"/>
                  <a:gd name="connsiteY1" fmla="*/ 228436 h 387214"/>
                  <a:gd name="connsiteX2" fmla="*/ 13831 w 136069"/>
                  <a:gd name="connsiteY2" fmla="*/ 317336 h 387214"/>
                  <a:gd name="connsiteX3" fmla="*/ 24944 w 136069"/>
                  <a:gd name="connsiteY3" fmla="*/ 387186 h 387214"/>
                  <a:gd name="connsiteX4" fmla="*/ 37644 w 136069"/>
                  <a:gd name="connsiteY4" fmla="*/ 309398 h 387214"/>
                  <a:gd name="connsiteX5" fmla="*/ 2719 w 136069"/>
                  <a:gd name="connsiteY5" fmla="*/ 247486 h 387214"/>
                  <a:gd name="connsiteX6" fmla="*/ 5894 w 136069"/>
                  <a:gd name="connsiteY6" fmla="*/ 144298 h 387214"/>
                  <a:gd name="connsiteX7" fmla="*/ 34469 w 136069"/>
                  <a:gd name="connsiteY7" fmla="*/ 68098 h 387214"/>
                  <a:gd name="connsiteX8" fmla="*/ 136069 w 136069"/>
                  <a:gd name="connsiteY8" fmla="*/ 6186 h 387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6069" h="387214">
                    <a:moveTo>
                      <a:pt x="136069" y="6186"/>
                    </a:moveTo>
                    <a:cubicBezTo>
                      <a:pt x="136069" y="32909"/>
                      <a:pt x="54842" y="176578"/>
                      <a:pt x="34469" y="228436"/>
                    </a:cubicBezTo>
                    <a:cubicBezTo>
                      <a:pt x="14096" y="280294"/>
                      <a:pt x="15418" y="290878"/>
                      <a:pt x="13831" y="317336"/>
                    </a:cubicBezTo>
                    <a:cubicBezTo>
                      <a:pt x="12243" y="343794"/>
                      <a:pt x="20975" y="388509"/>
                      <a:pt x="24944" y="387186"/>
                    </a:cubicBezTo>
                    <a:cubicBezTo>
                      <a:pt x="28913" y="385863"/>
                      <a:pt x="41348" y="332681"/>
                      <a:pt x="37644" y="309398"/>
                    </a:cubicBezTo>
                    <a:cubicBezTo>
                      <a:pt x="33940" y="286115"/>
                      <a:pt x="8011" y="275003"/>
                      <a:pt x="2719" y="247486"/>
                    </a:cubicBezTo>
                    <a:cubicBezTo>
                      <a:pt x="-2573" y="219969"/>
                      <a:pt x="602" y="174196"/>
                      <a:pt x="5894" y="144298"/>
                    </a:cubicBezTo>
                    <a:cubicBezTo>
                      <a:pt x="11186" y="114400"/>
                      <a:pt x="17536" y="89529"/>
                      <a:pt x="34469" y="68098"/>
                    </a:cubicBezTo>
                    <a:cubicBezTo>
                      <a:pt x="51402" y="46667"/>
                      <a:pt x="136069" y="-20537"/>
                      <a:pt x="136069" y="6186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FB194106-8989-432E-AC77-EE00946C64AD}"/>
                  </a:ext>
                </a:extLst>
              </p:cNvPr>
              <p:cNvSpPr/>
              <p:nvPr/>
            </p:nvSpPr>
            <p:spPr>
              <a:xfrm>
                <a:off x="5099016" y="2949575"/>
                <a:ext cx="433422" cy="192475"/>
              </a:xfrm>
              <a:custGeom>
                <a:avLst/>
                <a:gdLst>
                  <a:gd name="connsiteX0" fmla="*/ 433422 w 433422"/>
                  <a:gd name="connsiteY0" fmla="*/ 0 h 192475"/>
                  <a:gd name="connsiteX1" fmla="*/ 320709 w 433422"/>
                  <a:gd name="connsiteY1" fmla="*/ 57150 h 192475"/>
                  <a:gd name="connsiteX2" fmla="*/ 260384 w 433422"/>
                  <a:gd name="connsiteY2" fmla="*/ 79375 h 192475"/>
                  <a:gd name="connsiteX3" fmla="*/ 212759 w 433422"/>
                  <a:gd name="connsiteY3" fmla="*/ 179388 h 192475"/>
                  <a:gd name="connsiteX4" fmla="*/ 34 w 433422"/>
                  <a:gd name="connsiteY4" fmla="*/ 188913 h 192475"/>
                  <a:gd name="connsiteX5" fmla="*/ 196884 w 433422"/>
                  <a:gd name="connsiteY5" fmla="*/ 157163 h 192475"/>
                  <a:gd name="connsiteX6" fmla="*/ 293722 w 433422"/>
                  <a:gd name="connsiteY6" fmla="*/ 98425 h 192475"/>
                  <a:gd name="connsiteX7" fmla="*/ 433422 w 433422"/>
                  <a:gd name="connsiteY7" fmla="*/ 0 h 19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422" h="192475">
                    <a:moveTo>
                      <a:pt x="433422" y="0"/>
                    </a:moveTo>
                    <a:cubicBezTo>
                      <a:pt x="391485" y="21960"/>
                      <a:pt x="349549" y="43921"/>
                      <a:pt x="320709" y="57150"/>
                    </a:cubicBezTo>
                    <a:cubicBezTo>
                      <a:pt x="291869" y="70379"/>
                      <a:pt x="278376" y="59002"/>
                      <a:pt x="260384" y="79375"/>
                    </a:cubicBezTo>
                    <a:cubicBezTo>
                      <a:pt x="242392" y="99748"/>
                      <a:pt x="256151" y="161132"/>
                      <a:pt x="212759" y="179388"/>
                    </a:cubicBezTo>
                    <a:cubicBezTo>
                      <a:pt x="169367" y="197644"/>
                      <a:pt x="2680" y="192617"/>
                      <a:pt x="34" y="188913"/>
                    </a:cubicBezTo>
                    <a:cubicBezTo>
                      <a:pt x="-2612" y="185209"/>
                      <a:pt x="147936" y="172244"/>
                      <a:pt x="196884" y="157163"/>
                    </a:cubicBezTo>
                    <a:cubicBezTo>
                      <a:pt x="245832" y="142082"/>
                      <a:pt x="293722" y="98425"/>
                      <a:pt x="293722" y="98425"/>
                    </a:cubicBezTo>
                    <a:lnTo>
                      <a:pt x="433422" y="0"/>
                    </a:ln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569A275F-6C8A-460F-8FB4-08EB5E1593E8}"/>
                  </a:ext>
                </a:extLst>
              </p:cNvPr>
              <p:cNvSpPr/>
              <p:nvPr/>
            </p:nvSpPr>
            <p:spPr>
              <a:xfrm>
                <a:off x="4679447" y="3122539"/>
                <a:ext cx="243727" cy="217755"/>
              </a:xfrm>
              <a:custGeom>
                <a:avLst/>
                <a:gdLst>
                  <a:gd name="connsiteX0" fmla="*/ 208466 w 243727"/>
                  <a:gd name="connsiteY0" fmla="*/ 74 h 217755"/>
                  <a:gd name="connsiteX1" fmla="*/ 157666 w 243727"/>
                  <a:gd name="connsiteY1" fmla="*/ 55636 h 217755"/>
                  <a:gd name="connsiteX2" fmla="*/ 152903 w 243727"/>
                  <a:gd name="connsiteY2" fmla="*/ 92149 h 217755"/>
                  <a:gd name="connsiteX3" fmla="*/ 165603 w 243727"/>
                  <a:gd name="connsiteY3" fmla="*/ 114374 h 217755"/>
                  <a:gd name="connsiteX4" fmla="*/ 243391 w 243727"/>
                  <a:gd name="connsiteY4" fmla="*/ 125486 h 217755"/>
                  <a:gd name="connsiteX5" fmla="*/ 191003 w 243727"/>
                  <a:gd name="connsiteY5" fmla="*/ 133424 h 217755"/>
                  <a:gd name="connsiteX6" fmla="*/ 124328 w 243727"/>
                  <a:gd name="connsiteY6" fmla="*/ 174699 h 217755"/>
                  <a:gd name="connsiteX7" fmla="*/ 124328 w 243727"/>
                  <a:gd name="connsiteY7" fmla="*/ 200099 h 217755"/>
                  <a:gd name="connsiteX8" fmla="*/ 78291 w 243727"/>
                  <a:gd name="connsiteY8" fmla="*/ 214386 h 217755"/>
                  <a:gd name="connsiteX9" fmla="*/ 503 w 243727"/>
                  <a:gd name="connsiteY9" fmla="*/ 212799 h 217755"/>
                  <a:gd name="connsiteX10" fmla="*/ 46541 w 243727"/>
                  <a:gd name="connsiteY10" fmla="*/ 161999 h 217755"/>
                  <a:gd name="connsiteX11" fmla="*/ 81466 w 243727"/>
                  <a:gd name="connsiteY11" fmla="*/ 85799 h 217755"/>
                  <a:gd name="connsiteX12" fmla="*/ 129091 w 243727"/>
                  <a:gd name="connsiteY12" fmla="*/ 44524 h 217755"/>
                  <a:gd name="connsiteX13" fmla="*/ 208466 w 243727"/>
                  <a:gd name="connsiteY13" fmla="*/ 74 h 217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3727" h="217755">
                    <a:moveTo>
                      <a:pt x="208466" y="74"/>
                    </a:moveTo>
                    <a:cubicBezTo>
                      <a:pt x="213229" y="1926"/>
                      <a:pt x="166926" y="40290"/>
                      <a:pt x="157666" y="55636"/>
                    </a:cubicBezTo>
                    <a:cubicBezTo>
                      <a:pt x="148406" y="70982"/>
                      <a:pt x="151580" y="82359"/>
                      <a:pt x="152903" y="92149"/>
                    </a:cubicBezTo>
                    <a:cubicBezTo>
                      <a:pt x="154226" y="101939"/>
                      <a:pt x="150522" y="108818"/>
                      <a:pt x="165603" y="114374"/>
                    </a:cubicBezTo>
                    <a:cubicBezTo>
                      <a:pt x="180684" y="119930"/>
                      <a:pt x="239158" y="122311"/>
                      <a:pt x="243391" y="125486"/>
                    </a:cubicBezTo>
                    <a:cubicBezTo>
                      <a:pt x="247624" y="128661"/>
                      <a:pt x="210847" y="125222"/>
                      <a:pt x="191003" y="133424"/>
                    </a:cubicBezTo>
                    <a:cubicBezTo>
                      <a:pt x="171159" y="141626"/>
                      <a:pt x="135440" y="163587"/>
                      <a:pt x="124328" y="174699"/>
                    </a:cubicBezTo>
                    <a:cubicBezTo>
                      <a:pt x="113216" y="185811"/>
                      <a:pt x="132001" y="193485"/>
                      <a:pt x="124328" y="200099"/>
                    </a:cubicBezTo>
                    <a:cubicBezTo>
                      <a:pt x="116655" y="206714"/>
                      <a:pt x="98928" y="212269"/>
                      <a:pt x="78291" y="214386"/>
                    </a:cubicBezTo>
                    <a:cubicBezTo>
                      <a:pt x="57654" y="216503"/>
                      <a:pt x="5794" y="221530"/>
                      <a:pt x="503" y="212799"/>
                    </a:cubicBezTo>
                    <a:cubicBezTo>
                      <a:pt x="-4788" y="204068"/>
                      <a:pt x="33047" y="183165"/>
                      <a:pt x="46541" y="161999"/>
                    </a:cubicBezTo>
                    <a:cubicBezTo>
                      <a:pt x="60035" y="140833"/>
                      <a:pt x="67708" y="105378"/>
                      <a:pt x="81466" y="85799"/>
                    </a:cubicBezTo>
                    <a:cubicBezTo>
                      <a:pt x="95224" y="66220"/>
                      <a:pt x="111893" y="57489"/>
                      <a:pt x="129091" y="44524"/>
                    </a:cubicBezTo>
                    <a:cubicBezTo>
                      <a:pt x="146289" y="31559"/>
                      <a:pt x="203703" y="-1778"/>
                      <a:pt x="208466" y="74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1F810E9F-B6DA-4CE6-9E98-D7D6011480DC}"/>
                  </a:ext>
                </a:extLst>
              </p:cNvPr>
              <p:cNvSpPr/>
              <p:nvPr/>
            </p:nvSpPr>
            <p:spPr>
              <a:xfrm>
                <a:off x="4835549" y="2903764"/>
                <a:ext cx="746922" cy="425833"/>
              </a:xfrm>
              <a:custGeom>
                <a:avLst/>
                <a:gdLst>
                  <a:gd name="connsiteX0" fmla="*/ 98401 w 746922"/>
                  <a:gd name="connsiteY0" fmla="*/ 263299 h 425833"/>
                  <a:gd name="connsiteX1" fmla="*/ 314301 w 746922"/>
                  <a:gd name="connsiteY1" fmla="*/ 283936 h 425833"/>
                  <a:gd name="connsiteX2" fmla="*/ 620689 w 746922"/>
                  <a:gd name="connsiteY2" fmla="*/ 172811 h 425833"/>
                  <a:gd name="connsiteX3" fmla="*/ 746101 w 746922"/>
                  <a:gd name="connsiteY3" fmla="*/ 1361 h 425833"/>
                  <a:gd name="connsiteX4" fmla="*/ 568301 w 746922"/>
                  <a:gd name="connsiteY4" fmla="*/ 272824 h 425833"/>
                  <a:gd name="connsiteX5" fmla="*/ 23789 w 746922"/>
                  <a:gd name="connsiteY5" fmla="*/ 420461 h 425833"/>
                  <a:gd name="connsiteX6" fmla="*/ 99989 w 746922"/>
                  <a:gd name="connsiteY6" fmla="*/ 387124 h 425833"/>
                  <a:gd name="connsiteX7" fmla="*/ 123801 w 746922"/>
                  <a:gd name="connsiteY7" fmla="*/ 325211 h 425833"/>
                  <a:gd name="connsiteX8" fmla="*/ 98401 w 746922"/>
                  <a:gd name="connsiteY8" fmla="*/ 263299 h 425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6922" h="425833">
                    <a:moveTo>
                      <a:pt x="98401" y="263299"/>
                    </a:moveTo>
                    <a:cubicBezTo>
                      <a:pt x="130151" y="256420"/>
                      <a:pt x="227253" y="299017"/>
                      <a:pt x="314301" y="283936"/>
                    </a:cubicBezTo>
                    <a:cubicBezTo>
                      <a:pt x="401349" y="268855"/>
                      <a:pt x="548722" y="219907"/>
                      <a:pt x="620689" y="172811"/>
                    </a:cubicBezTo>
                    <a:cubicBezTo>
                      <a:pt x="692656" y="125715"/>
                      <a:pt x="754832" y="-15308"/>
                      <a:pt x="746101" y="1361"/>
                    </a:cubicBezTo>
                    <a:cubicBezTo>
                      <a:pt x="737370" y="18030"/>
                      <a:pt x="688686" y="202974"/>
                      <a:pt x="568301" y="272824"/>
                    </a:cubicBezTo>
                    <a:cubicBezTo>
                      <a:pt x="447916" y="342674"/>
                      <a:pt x="101841" y="401411"/>
                      <a:pt x="23789" y="420461"/>
                    </a:cubicBezTo>
                    <a:cubicBezTo>
                      <a:pt x="-54263" y="439511"/>
                      <a:pt x="83320" y="402999"/>
                      <a:pt x="99989" y="387124"/>
                    </a:cubicBezTo>
                    <a:cubicBezTo>
                      <a:pt x="116658" y="371249"/>
                      <a:pt x="119568" y="344790"/>
                      <a:pt x="123801" y="325211"/>
                    </a:cubicBezTo>
                    <a:cubicBezTo>
                      <a:pt x="128034" y="305632"/>
                      <a:pt x="66651" y="270178"/>
                      <a:pt x="98401" y="263299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92B2983D-E41F-4E2E-A712-8F12135EA388}"/>
                  </a:ext>
                </a:extLst>
              </p:cNvPr>
              <p:cNvSpPr/>
              <p:nvPr/>
            </p:nvSpPr>
            <p:spPr>
              <a:xfrm>
                <a:off x="4768770" y="2765425"/>
                <a:ext cx="87061" cy="165755"/>
              </a:xfrm>
              <a:custGeom>
                <a:avLst/>
                <a:gdLst>
                  <a:gd name="connsiteX0" fmla="*/ 35005 w 87061"/>
                  <a:gd name="connsiteY0" fmla="*/ 0 h 165755"/>
                  <a:gd name="connsiteX1" fmla="*/ 36593 w 87061"/>
                  <a:gd name="connsiteY1" fmla="*/ 57150 h 165755"/>
                  <a:gd name="connsiteX2" fmla="*/ 77868 w 87061"/>
                  <a:gd name="connsiteY2" fmla="*/ 84138 h 165755"/>
                  <a:gd name="connsiteX3" fmla="*/ 85805 w 87061"/>
                  <a:gd name="connsiteY3" fmla="*/ 144463 h 165755"/>
                  <a:gd name="connsiteX4" fmla="*/ 58818 w 87061"/>
                  <a:gd name="connsiteY4" fmla="*/ 165100 h 165755"/>
                  <a:gd name="connsiteX5" fmla="*/ 39768 w 87061"/>
                  <a:gd name="connsiteY5" fmla="*/ 123825 h 165755"/>
                  <a:gd name="connsiteX6" fmla="*/ 1668 w 87061"/>
                  <a:gd name="connsiteY6" fmla="*/ 98425 h 165755"/>
                  <a:gd name="connsiteX7" fmla="*/ 8018 w 87061"/>
                  <a:gd name="connsiteY7" fmla="*/ 57150 h 165755"/>
                  <a:gd name="connsiteX8" fmla="*/ 35005 w 87061"/>
                  <a:gd name="connsiteY8" fmla="*/ 0 h 165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061" h="165755">
                    <a:moveTo>
                      <a:pt x="35005" y="0"/>
                    </a:moveTo>
                    <a:cubicBezTo>
                      <a:pt x="39767" y="0"/>
                      <a:pt x="29449" y="43127"/>
                      <a:pt x="36593" y="57150"/>
                    </a:cubicBezTo>
                    <a:cubicBezTo>
                      <a:pt x="43737" y="71173"/>
                      <a:pt x="69666" y="69586"/>
                      <a:pt x="77868" y="84138"/>
                    </a:cubicBezTo>
                    <a:cubicBezTo>
                      <a:pt x="86070" y="98690"/>
                      <a:pt x="88980" y="130969"/>
                      <a:pt x="85805" y="144463"/>
                    </a:cubicBezTo>
                    <a:cubicBezTo>
                      <a:pt x="82630" y="157957"/>
                      <a:pt x="66491" y="168540"/>
                      <a:pt x="58818" y="165100"/>
                    </a:cubicBezTo>
                    <a:cubicBezTo>
                      <a:pt x="51145" y="161660"/>
                      <a:pt x="49293" y="134938"/>
                      <a:pt x="39768" y="123825"/>
                    </a:cubicBezTo>
                    <a:cubicBezTo>
                      <a:pt x="30243" y="112713"/>
                      <a:pt x="6960" y="109538"/>
                      <a:pt x="1668" y="98425"/>
                    </a:cubicBezTo>
                    <a:cubicBezTo>
                      <a:pt x="-3624" y="87313"/>
                      <a:pt x="5108" y="70115"/>
                      <a:pt x="8018" y="57150"/>
                    </a:cubicBezTo>
                    <a:cubicBezTo>
                      <a:pt x="10928" y="44185"/>
                      <a:pt x="30243" y="0"/>
                      <a:pt x="35005" y="0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EE1ABAD3-9054-459B-8061-D29D64D90466}"/>
                  </a:ext>
                </a:extLst>
              </p:cNvPr>
              <p:cNvSpPr/>
              <p:nvPr/>
            </p:nvSpPr>
            <p:spPr>
              <a:xfrm>
                <a:off x="5346609" y="1469378"/>
                <a:ext cx="113827" cy="718019"/>
              </a:xfrm>
              <a:custGeom>
                <a:avLst/>
                <a:gdLst>
                  <a:gd name="connsiteX0" fmla="*/ 9616 w 113827"/>
                  <a:gd name="connsiteY0" fmla="*/ 3822 h 718019"/>
                  <a:gd name="connsiteX1" fmla="*/ 35016 w 113827"/>
                  <a:gd name="connsiteY1" fmla="*/ 138760 h 718019"/>
                  <a:gd name="connsiteX2" fmla="*/ 91 w 113827"/>
                  <a:gd name="connsiteY2" fmla="*/ 402285 h 718019"/>
                  <a:gd name="connsiteX3" fmla="*/ 47716 w 113827"/>
                  <a:gd name="connsiteY3" fmla="*/ 591197 h 718019"/>
                  <a:gd name="connsiteX4" fmla="*/ 90579 w 113827"/>
                  <a:gd name="connsiteY4" fmla="*/ 716610 h 718019"/>
                  <a:gd name="connsiteX5" fmla="*/ 84229 w 113827"/>
                  <a:gd name="connsiteY5" fmla="*/ 510235 h 718019"/>
                  <a:gd name="connsiteX6" fmla="*/ 93754 w 113827"/>
                  <a:gd name="connsiteY6" fmla="*/ 302272 h 718019"/>
                  <a:gd name="connsiteX7" fmla="*/ 111216 w 113827"/>
                  <a:gd name="connsiteY7" fmla="*/ 62560 h 718019"/>
                  <a:gd name="connsiteX8" fmla="*/ 9616 w 113827"/>
                  <a:gd name="connsiteY8" fmla="*/ 3822 h 718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3827" h="718019">
                    <a:moveTo>
                      <a:pt x="9616" y="3822"/>
                    </a:moveTo>
                    <a:cubicBezTo>
                      <a:pt x="-3084" y="16522"/>
                      <a:pt x="36604" y="72350"/>
                      <a:pt x="35016" y="138760"/>
                    </a:cubicBezTo>
                    <a:cubicBezTo>
                      <a:pt x="33429" y="205171"/>
                      <a:pt x="-2026" y="326879"/>
                      <a:pt x="91" y="402285"/>
                    </a:cubicBezTo>
                    <a:cubicBezTo>
                      <a:pt x="2208" y="477691"/>
                      <a:pt x="32635" y="538810"/>
                      <a:pt x="47716" y="591197"/>
                    </a:cubicBezTo>
                    <a:cubicBezTo>
                      <a:pt x="62797" y="643584"/>
                      <a:pt x="84494" y="730104"/>
                      <a:pt x="90579" y="716610"/>
                    </a:cubicBezTo>
                    <a:cubicBezTo>
                      <a:pt x="96664" y="703116"/>
                      <a:pt x="83700" y="579291"/>
                      <a:pt x="84229" y="510235"/>
                    </a:cubicBezTo>
                    <a:cubicBezTo>
                      <a:pt x="84758" y="441179"/>
                      <a:pt x="89256" y="376884"/>
                      <a:pt x="93754" y="302272"/>
                    </a:cubicBezTo>
                    <a:cubicBezTo>
                      <a:pt x="98252" y="227660"/>
                      <a:pt x="121535" y="115212"/>
                      <a:pt x="111216" y="62560"/>
                    </a:cubicBezTo>
                    <a:cubicBezTo>
                      <a:pt x="100897" y="9908"/>
                      <a:pt x="22316" y="-8878"/>
                      <a:pt x="9616" y="38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E99D40F4-8FC3-41CF-BD32-E72176ED1964}"/>
                  </a:ext>
                </a:extLst>
              </p:cNvPr>
              <p:cNvSpPr/>
              <p:nvPr/>
            </p:nvSpPr>
            <p:spPr>
              <a:xfrm>
                <a:off x="5267598" y="1485815"/>
                <a:ext cx="47166" cy="333174"/>
              </a:xfrm>
              <a:custGeom>
                <a:avLst/>
                <a:gdLst>
                  <a:gd name="connsiteX0" fmla="*/ 44177 w 47166"/>
                  <a:gd name="connsiteY0" fmla="*/ 85 h 333174"/>
                  <a:gd name="connsiteX1" fmla="*/ 44177 w 47166"/>
                  <a:gd name="connsiteY1" fmla="*/ 169948 h 333174"/>
                  <a:gd name="connsiteX2" fmla="*/ 23540 w 47166"/>
                  <a:gd name="connsiteY2" fmla="*/ 315998 h 333174"/>
                  <a:gd name="connsiteX3" fmla="*/ 1315 w 47166"/>
                  <a:gd name="connsiteY3" fmla="*/ 330285 h 333174"/>
                  <a:gd name="connsiteX4" fmla="*/ 4490 w 47166"/>
                  <a:gd name="connsiteY4" fmla="*/ 315998 h 333174"/>
                  <a:gd name="connsiteX5" fmla="*/ 20365 w 47166"/>
                  <a:gd name="connsiteY5" fmla="*/ 268373 h 333174"/>
                  <a:gd name="connsiteX6" fmla="*/ 20365 w 47166"/>
                  <a:gd name="connsiteY6" fmla="*/ 215985 h 333174"/>
                  <a:gd name="connsiteX7" fmla="*/ 17190 w 47166"/>
                  <a:gd name="connsiteY7" fmla="*/ 147723 h 333174"/>
                  <a:gd name="connsiteX8" fmla="*/ 44177 w 47166"/>
                  <a:gd name="connsiteY8" fmla="*/ 85 h 333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166" h="333174">
                    <a:moveTo>
                      <a:pt x="44177" y="85"/>
                    </a:moveTo>
                    <a:cubicBezTo>
                      <a:pt x="48675" y="3789"/>
                      <a:pt x="47616" y="117296"/>
                      <a:pt x="44177" y="169948"/>
                    </a:cubicBezTo>
                    <a:cubicBezTo>
                      <a:pt x="40738" y="222600"/>
                      <a:pt x="30684" y="289275"/>
                      <a:pt x="23540" y="315998"/>
                    </a:cubicBezTo>
                    <a:cubicBezTo>
                      <a:pt x="16396" y="342721"/>
                      <a:pt x="4490" y="330285"/>
                      <a:pt x="1315" y="330285"/>
                    </a:cubicBezTo>
                    <a:cubicBezTo>
                      <a:pt x="-1860" y="330285"/>
                      <a:pt x="1315" y="326317"/>
                      <a:pt x="4490" y="315998"/>
                    </a:cubicBezTo>
                    <a:cubicBezTo>
                      <a:pt x="7665" y="305679"/>
                      <a:pt x="17719" y="285042"/>
                      <a:pt x="20365" y="268373"/>
                    </a:cubicBezTo>
                    <a:cubicBezTo>
                      <a:pt x="23011" y="251704"/>
                      <a:pt x="20894" y="236093"/>
                      <a:pt x="20365" y="215985"/>
                    </a:cubicBezTo>
                    <a:cubicBezTo>
                      <a:pt x="19836" y="195877"/>
                      <a:pt x="14544" y="180796"/>
                      <a:pt x="17190" y="147723"/>
                    </a:cubicBezTo>
                    <a:cubicBezTo>
                      <a:pt x="19836" y="114650"/>
                      <a:pt x="39679" y="-3619"/>
                      <a:pt x="44177" y="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A92EFEE1-1754-4BF7-85C7-B759BC83C0C7}"/>
                  </a:ext>
                </a:extLst>
              </p:cNvPr>
              <p:cNvSpPr/>
              <p:nvPr/>
            </p:nvSpPr>
            <p:spPr>
              <a:xfrm>
                <a:off x="4506155" y="1453633"/>
                <a:ext cx="826084" cy="479628"/>
              </a:xfrm>
              <a:custGeom>
                <a:avLst/>
                <a:gdLst>
                  <a:gd name="connsiteX0" fmla="*/ 824670 w 826084"/>
                  <a:gd name="connsiteY0" fmla="*/ 17980 h 479628"/>
                  <a:gd name="connsiteX1" fmla="*/ 548445 w 826084"/>
                  <a:gd name="connsiteY1" fmla="*/ 38617 h 479628"/>
                  <a:gd name="connsiteX2" fmla="*/ 307145 w 826084"/>
                  <a:gd name="connsiteY2" fmla="*/ 241817 h 479628"/>
                  <a:gd name="connsiteX3" fmla="*/ 224595 w 826084"/>
                  <a:gd name="connsiteY3" fmla="*/ 313255 h 479628"/>
                  <a:gd name="connsiteX4" fmla="*/ 132520 w 826084"/>
                  <a:gd name="connsiteY4" fmla="*/ 386280 h 479628"/>
                  <a:gd name="connsiteX5" fmla="*/ 88070 w 826084"/>
                  <a:gd name="connsiteY5" fmla="*/ 437080 h 479628"/>
                  <a:gd name="connsiteX6" fmla="*/ 758 w 826084"/>
                  <a:gd name="connsiteY6" fmla="*/ 475180 h 479628"/>
                  <a:gd name="connsiteX7" fmla="*/ 48383 w 826084"/>
                  <a:gd name="connsiteY7" fmla="*/ 464067 h 479628"/>
                  <a:gd name="connsiteX8" fmla="*/ 96008 w 826084"/>
                  <a:gd name="connsiteY8" fmla="*/ 343417 h 479628"/>
                  <a:gd name="connsiteX9" fmla="*/ 151570 w 826084"/>
                  <a:gd name="connsiteY9" fmla="*/ 211655 h 479628"/>
                  <a:gd name="connsiteX10" fmla="*/ 289683 w 826084"/>
                  <a:gd name="connsiteY10" fmla="*/ 52905 h 479628"/>
                  <a:gd name="connsiteX11" fmla="*/ 424620 w 826084"/>
                  <a:gd name="connsiteY11" fmla="*/ 2105 h 479628"/>
                  <a:gd name="connsiteX12" fmla="*/ 824670 w 826084"/>
                  <a:gd name="connsiteY12" fmla="*/ 17980 h 479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26084" h="479628">
                    <a:moveTo>
                      <a:pt x="824670" y="17980"/>
                    </a:moveTo>
                    <a:cubicBezTo>
                      <a:pt x="845307" y="24065"/>
                      <a:pt x="634699" y="1311"/>
                      <a:pt x="548445" y="38617"/>
                    </a:cubicBezTo>
                    <a:cubicBezTo>
                      <a:pt x="462191" y="75923"/>
                      <a:pt x="361120" y="196044"/>
                      <a:pt x="307145" y="241817"/>
                    </a:cubicBezTo>
                    <a:cubicBezTo>
                      <a:pt x="253170" y="287590"/>
                      <a:pt x="253699" y="289178"/>
                      <a:pt x="224595" y="313255"/>
                    </a:cubicBezTo>
                    <a:cubicBezTo>
                      <a:pt x="195491" y="337332"/>
                      <a:pt x="155274" y="365643"/>
                      <a:pt x="132520" y="386280"/>
                    </a:cubicBezTo>
                    <a:cubicBezTo>
                      <a:pt x="109766" y="406917"/>
                      <a:pt x="110030" y="422263"/>
                      <a:pt x="88070" y="437080"/>
                    </a:cubicBezTo>
                    <a:cubicBezTo>
                      <a:pt x="66110" y="451897"/>
                      <a:pt x="7372" y="470682"/>
                      <a:pt x="758" y="475180"/>
                    </a:cubicBezTo>
                    <a:cubicBezTo>
                      <a:pt x="-5856" y="479678"/>
                      <a:pt x="32508" y="486028"/>
                      <a:pt x="48383" y="464067"/>
                    </a:cubicBezTo>
                    <a:cubicBezTo>
                      <a:pt x="64258" y="442107"/>
                      <a:pt x="78810" y="385486"/>
                      <a:pt x="96008" y="343417"/>
                    </a:cubicBezTo>
                    <a:cubicBezTo>
                      <a:pt x="113206" y="301348"/>
                      <a:pt x="119291" y="260074"/>
                      <a:pt x="151570" y="211655"/>
                    </a:cubicBezTo>
                    <a:cubicBezTo>
                      <a:pt x="183849" y="163236"/>
                      <a:pt x="244175" y="87830"/>
                      <a:pt x="289683" y="52905"/>
                    </a:cubicBezTo>
                    <a:cubicBezTo>
                      <a:pt x="335191" y="17980"/>
                      <a:pt x="339160" y="10307"/>
                      <a:pt x="424620" y="2105"/>
                    </a:cubicBezTo>
                    <a:cubicBezTo>
                      <a:pt x="510080" y="-6097"/>
                      <a:pt x="804033" y="11895"/>
                      <a:pt x="824670" y="179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AF86E8A3-6709-4E21-BB20-34D62CA3127A}"/>
                  </a:ext>
                </a:extLst>
              </p:cNvPr>
              <p:cNvSpPr/>
              <p:nvPr/>
            </p:nvSpPr>
            <p:spPr>
              <a:xfrm>
                <a:off x="4486619" y="1298399"/>
                <a:ext cx="914700" cy="536539"/>
              </a:xfrm>
              <a:custGeom>
                <a:avLst/>
                <a:gdLst>
                  <a:gd name="connsiteX0" fmla="*/ 847381 w 914700"/>
                  <a:gd name="connsiteY0" fmla="*/ 155751 h 536539"/>
                  <a:gd name="connsiteX1" fmla="*/ 345731 w 914700"/>
                  <a:gd name="connsiteY1" fmla="*/ 149401 h 536539"/>
                  <a:gd name="connsiteX2" fmla="*/ 215556 w 914700"/>
                  <a:gd name="connsiteY2" fmla="*/ 227189 h 536539"/>
                  <a:gd name="connsiteX3" fmla="*/ 7594 w 914700"/>
                  <a:gd name="connsiteY3" fmla="*/ 522464 h 536539"/>
                  <a:gd name="connsiteX4" fmla="*/ 47281 w 914700"/>
                  <a:gd name="connsiteY4" fmla="*/ 474839 h 536539"/>
                  <a:gd name="connsiteX5" fmla="*/ 66331 w 914700"/>
                  <a:gd name="connsiteY5" fmla="*/ 347839 h 536539"/>
                  <a:gd name="connsiteX6" fmla="*/ 82206 w 914700"/>
                  <a:gd name="connsiteY6" fmla="*/ 279576 h 536539"/>
                  <a:gd name="connsiteX7" fmla="*/ 275881 w 914700"/>
                  <a:gd name="connsiteY7" fmla="*/ 136701 h 536539"/>
                  <a:gd name="connsiteX8" fmla="*/ 350494 w 914700"/>
                  <a:gd name="connsiteY8" fmla="*/ 101776 h 536539"/>
                  <a:gd name="connsiteX9" fmla="*/ 629894 w 914700"/>
                  <a:gd name="connsiteY9" fmla="*/ 6526 h 536539"/>
                  <a:gd name="connsiteX10" fmla="*/ 785469 w 914700"/>
                  <a:gd name="connsiteY10" fmla="*/ 20814 h 536539"/>
                  <a:gd name="connsiteX11" fmla="*/ 914056 w 914700"/>
                  <a:gd name="connsiteY11" fmla="*/ 120826 h 536539"/>
                  <a:gd name="connsiteX12" fmla="*/ 829919 w 914700"/>
                  <a:gd name="connsiteY12" fmla="*/ 50976 h 536539"/>
                  <a:gd name="connsiteX13" fmla="*/ 714031 w 914700"/>
                  <a:gd name="connsiteY13" fmla="*/ 63676 h 536539"/>
                  <a:gd name="connsiteX14" fmla="*/ 650531 w 914700"/>
                  <a:gd name="connsiteY14" fmla="*/ 73201 h 536539"/>
                  <a:gd name="connsiteX15" fmla="*/ 768006 w 914700"/>
                  <a:gd name="connsiteY15" fmla="*/ 92251 h 536539"/>
                  <a:gd name="connsiteX16" fmla="*/ 566394 w 914700"/>
                  <a:gd name="connsiteY16" fmla="*/ 104951 h 536539"/>
                  <a:gd name="connsiteX17" fmla="*/ 847381 w 914700"/>
                  <a:gd name="connsiteY17" fmla="*/ 155751 h 536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14700" h="536539">
                    <a:moveTo>
                      <a:pt x="847381" y="155751"/>
                    </a:moveTo>
                    <a:cubicBezTo>
                      <a:pt x="810604" y="163159"/>
                      <a:pt x="451035" y="137495"/>
                      <a:pt x="345731" y="149401"/>
                    </a:cubicBezTo>
                    <a:cubicBezTo>
                      <a:pt x="240427" y="161307"/>
                      <a:pt x="271912" y="165012"/>
                      <a:pt x="215556" y="227189"/>
                    </a:cubicBezTo>
                    <a:cubicBezTo>
                      <a:pt x="159200" y="289366"/>
                      <a:pt x="35640" y="481189"/>
                      <a:pt x="7594" y="522464"/>
                    </a:cubicBezTo>
                    <a:cubicBezTo>
                      <a:pt x="-20452" y="563739"/>
                      <a:pt x="37492" y="503943"/>
                      <a:pt x="47281" y="474839"/>
                    </a:cubicBezTo>
                    <a:cubicBezTo>
                      <a:pt x="57070" y="445735"/>
                      <a:pt x="60510" y="380383"/>
                      <a:pt x="66331" y="347839"/>
                    </a:cubicBezTo>
                    <a:cubicBezTo>
                      <a:pt x="72152" y="315295"/>
                      <a:pt x="47281" y="314765"/>
                      <a:pt x="82206" y="279576"/>
                    </a:cubicBezTo>
                    <a:cubicBezTo>
                      <a:pt x="117131" y="244387"/>
                      <a:pt x="231166" y="166334"/>
                      <a:pt x="275881" y="136701"/>
                    </a:cubicBezTo>
                    <a:cubicBezTo>
                      <a:pt x="320596" y="107068"/>
                      <a:pt x="291492" y="123472"/>
                      <a:pt x="350494" y="101776"/>
                    </a:cubicBezTo>
                    <a:cubicBezTo>
                      <a:pt x="409496" y="80080"/>
                      <a:pt x="557398" y="20020"/>
                      <a:pt x="629894" y="6526"/>
                    </a:cubicBezTo>
                    <a:cubicBezTo>
                      <a:pt x="702390" y="-6968"/>
                      <a:pt x="738109" y="1764"/>
                      <a:pt x="785469" y="20814"/>
                    </a:cubicBezTo>
                    <a:cubicBezTo>
                      <a:pt x="832829" y="39864"/>
                      <a:pt x="906648" y="115799"/>
                      <a:pt x="914056" y="120826"/>
                    </a:cubicBezTo>
                    <a:cubicBezTo>
                      <a:pt x="921464" y="125853"/>
                      <a:pt x="863257" y="60501"/>
                      <a:pt x="829919" y="50976"/>
                    </a:cubicBezTo>
                    <a:cubicBezTo>
                      <a:pt x="796581" y="41451"/>
                      <a:pt x="743929" y="59972"/>
                      <a:pt x="714031" y="63676"/>
                    </a:cubicBezTo>
                    <a:cubicBezTo>
                      <a:pt x="684133" y="67380"/>
                      <a:pt x="641535" y="68439"/>
                      <a:pt x="650531" y="73201"/>
                    </a:cubicBezTo>
                    <a:cubicBezTo>
                      <a:pt x="659527" y="77963"/>
                      <a:pt x="782029" y="86959"/>
                      <a:pt x="768006" y="92251"/>
                    </a:cubicBezTo>
                    <a:cubicBezTo>
                      <a:pt x="753983" y="97543"/>
                      <a:pt x="558192" y="95161"/>
                      <a:pt x="566394" y="104951"/>
                    </a:cubicBezTo>
                    <a:cubicBezTo>
                      <a:pt x="574596" y="114741"/>
                      <a:pt x="884158" y="148343"/>
                      <a:pt x="847381" y="1557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6E4771CC-5E20-4BD6-A203-CF5F5119BE5B}"/>
                  </a:ext>
                </a:extLst>
              </p:cNvPr>
              <p:cNvSpPr/>
              <p:nvPr/>
            </p:nvSpPr>
            <p:spPr>
              <a:xfrm>
                <a:off x="5212729" y="1707257"/>
                <a:ext cx="268033" cy="794953"/>
              </a:xfrm>
              <a:custGeom>
                <a:avLst/>
                <a:gdLst>
                  <a:gd name="connsiteX0" fmla="*/ 68884 w 268033"/>
                  <a:gd name="connsiteY0" fmla="*/ 5656 h 794953"/>
                  <a:gd name="connsiteX1" fmla="*/ 30784 w 268033"/>
                  <a:gd name="connsiteY1" fmla="*/ 261243 h 794953"/>
                  <a:gd name="connsiteX2" fmla="*/ 180009 w 268033"/>
                  <a:gd name="connsiteY2" fmla="*/ 666056 h 794953"/>
                  <a:gd name="connsiteX3" fmla="*/ 267321 w 268033"/>
                  <a:gd name="connsiteY3" fmla="*/ 794643 h 794953"/>
                  <a:gd name="connsiteX4" fmla="*/ 214934 w 268033"/>
                  <a:gd name="connsiteY4" fmla="*/ 694631 h 794953"/>
                  <a:gd name="connsiteX5" fmla="*/ 103809 w 268033"/>
                  <a:gd name="connsiteY5" fmla="*/ 470793 h 794953"/>
                  <a:gd name="connsiteX6" fmla="*/ 8559 w 268033"/>
                  <a:gd name="connsiteY6" fmla="*/ 267593 h 794953"/>
                  <a:gd name="connsiteX7" fmla="*/ 11734 w 268033"/>
                  <a:gd name="connsiteY7" fmla="*/ 99318 h 794953"/>
                  <a:gd name="connsiteX8" fmla="*/ 68884 w 268033"/>
                  <a:gd name="connsiteY8" fmla="*/ 5656 h 794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8033" h="794953">
                    <a:moveTo>
                      <a:pt x="68884" y="5656"/>
                    </a:moveTo>
                    <a:cubicBezTo>
                      <a:pt x="72059" y="32644"/>
                      <a:pt x="12263" y="151176"/>
                      <a:pt x="30784" y="261243"/>
                    </a:cubicBezTo>
                    <a:cubicBezTo>
                      <a:pt x="49305" y="371310"/>
                      <a:pt x="140586" y="577156"/>
                      <a:pt x="180009" y="666056"/>
                    </a:cubicBezTo>
                    <a:cubicBezTo>
                      <a:pt x="219432" y="754956"/>
                      <a:pt x="261500" y="789881"/>
                      <a:pt x="267321" y="794643"/>
                    </a:cubicBezTo>
                    <a:cubicBezTo>
                      <a:pt x="273142" y="799405"/>
                      <a:pt x="242186" y="748606"/>
                      <a:pt x="214934" y="694631"/>
                    </a:cubicBezTo>
                    <a:cubicBezTo>
                      <a:pt x="187682" y="640656"/>
                      <a:pt x="138205" y="541966"/>
                      <a:pt x="103809" y="470793"/>
                    </a:cubicBezTo>
                    <a:cubicBezTo>
                      <a:pt x="69413" y="399620"/>
                      <a:pt x="23905" y="329505"/>
                      <a:pt x="8559" y="267593"/>
                    </a:cubicBezTo>
                    <a:cubicBezTo>
                      <a:pt x="-6787" y="205681"/>
                      <a:pt x="1151" y="144033"/>
                      <a:pt x="11734" y="99318"/>
                    </a:cubicBezTo>
                    <a:cubicBezTo>
                      <a:pt x="22317" y="54604"/>
                      <a:pt x="65709" y="-21332"/>
                      <a:pt x="68884" y="56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3E97A5D9-E9B7-4A86-BAE9-73EBB314A41D}"/>
                  </a:ext>
                </a:extLst>
              </p:cNvPr>
              <p:cNvSpPr/>
              <p:nvPr/>
            </p:nvSpPr>
            <p:spPr>
              <a:xfrm>
                <a:off x="5279830" y="2272996"/>
                <a:ext cx="365947" cy="622988"/>
              </a:xfrm>
              <a:custGeom>
                <a:avLst/>
                <a:gdLst>
                  <a:gd name="connsiteX0" fmla="*/ 195 w 365947"/>
                  <a:gd name="connsiteY0" fmla="*/ 304 h 622988"/>
                  <a:gd name="connsiteX1" fmla="*/ 71633 w 365947"/>
                  <a:gd name="connsiteY1" fmla="*/ 152704 h 622988"/>
                  <a:gd name="connsiteX2" fmla="*/ 187520 w 365947"/>
                  <a:gd name="connsiteY2" fmla="*/ 332092 h 622988"/>
                  <a:gd name="connsiteX3" fmla="*/ 314520 w 365947"/>
                  <a:gd name="connsiteY3" fmla="*/ 517829 h 622988"/>
                  <a:gd name="connsiteX4" fmla="*/ 365320 w 365947"/>
                  <a:gd name="connsiteY4" fmla="*/ 594029 h 622988"/>
                  <a:gd name="connsiteX5" fmla="*/ 341508 w 365947"/>
                  <a:gd name="connsiteY5" fmla="*/ 622604 h 622988"/>
                  <a:gd name="connsiteX6" fmla="*/ 320870 w 365947"/>
                  <a:gd name="connsiteY6" fmla="*/ 576567 h 622988"/>
                  <a:gd name="connsiteX7" fmla="*/ 230383 w 365947"/>
                  <a:gd name="connsiteY7" fmla="*/ 400354 h 622988"/>
                  <a:gd name="connsiteX8" fmla="*/ 181170 w 365947"/>
                  <a:gd name="connsiteY8" fmla="*/ 286054 h 622988"/>
                  <a:gd name="connsiteX9" fmla="*/ 79570 w 365947"/>
                  <a:gd name="connsiteY9" fmla="*/ 208267 h 622988"/>
                  <a:gd name="connsiteX10" fmla="*/ 41470 w 365947"/>
                  <a:gd name="connsiteY10" fmla="*/ 187629 h 622988"/>
                  <a:gd name="connsiteX11" fmla="*/ 49408 w 365947"/>
                  <a:gd name="connsiteY11" fmla="*/ 114604 h 622988"/>
                  <a:gd name="connsiteX12" fmla="*/ 195 w 365947"/>
                  <a:gd name="connsiteY12" fmla="*/ 304 h 622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5947" h="622988">
                    <a:moveTo>
                      <a:pt x="195" y="304"/>
                    </a:moveTo>
                    <a:cubicBezTo>
                      <a:pt x="3899" y="6654"/>
                      <a:pt x="40412" y="97406"/>
                      <a:pt x="71633" y="152704"/>
                    </a:cubicBezTo>
                    <a:cubicBezTo>
                      <a:pt x="102854" y="208002"/>
                      <a:pt x="147039" y="271238"/>
                      <a:pt x="187520" y="332092"/>
                    </a:cubicBezTo>
                    <a:cubicBezTo>
                      <a:pt x="228001" y="392946"/>
                      <a:pt x="284887" y="474173"/>
                      <a:pt x="314520" y="517829"/>
                    </a:cubicBezTo>
                    <a:cubicBezTo>
                      <a:pt x="344153" y="561485"/>
                      <a:pt x="360822" y="576566"/>
                      <a:pt x="365320" y="594029"/>
                    </a:cubicBezTo>
                    <a:cubicBezTo>
                      <a:pt x="369818" y="611492"/>
                      <a:pt x="348916" y="625514"/>
                      <a:pt x="341508" y="622604"/>
                    </a:cubicBezTo>
                    <a:cubicBezTo>
                      <a:pt x="334100" y="619694"/>
                      <a:pt x="339391" y="613609"/>
                      <a:pt x="320870" y="576567"/>
                    </a:cubicBezTo>
                    <a:cubicBezTo>
                      <a:pt x="302349" y="539525"/>
                      <a:pt x="253666" y="448773"/>
                      <a:pt x="230383" y="400354"/>
                    </a:cubicBezTo>
                    <a:cubicBezTo>
                      <a:pt x="207100" y="351935"/>
                      <a:pt x="206306" y="318069"/>
                      <a:pt x="181170" y="286054"/>
                    </a:cubicBezTo>
                    <a:cubicBezTo>
                      <a:pt x="156035" y="254040"/>
                      <a:pt x="102853" y="224671"/>
                      <a:pt x="79570" y="208267"/>
                    </a:cubicBezTo>
                    <a:cubicBezTo>
                      <a:pt x="56287" y="191863"/>
                      <a:pt x="46497" y="203239"/>
                      <a:pt x="41470" y="187629"/>
                    </a:cubicBezTo>
                    <a:cubicBezTo>
                      <a:pt x="36443" y="172019"/>
                      <a:pt x="52318" y="140533"/>
                      <a:pt x="49408" y="114604"/>
                    </a:cubicBezTo>
                    <a:cubicBezTo>
                      <a:pt x="46498" y="88675"/>
                      <a:pt x="-3509" y="-6046"/>
                      <a:pt x="195" y="3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038DBA91-BC7B-427F-8AF1-75FDB00D8072}"/>
                  </a:ext>
                </a:extLst>
              </p:cNvPr>
              <p:cNvSpPr/>
              <p:nvPr/>
            </p:nvSpPr>
            <p:spPr>
              <a:xfrm>
                <a:off x="4505152" y="1690892"/>
                <a:ext cx="208149" cy="466588"/>
              </a:xfrm>
              <a:custGeom>
                <a:avLst/>
                <a:gdLst>
                  <a:gd name="connsiteX0" fmla="*/ 208136 w 208149"/>
                  <a:gd name="connsiteY0" fmla="*/ 2971 h 466588"/>
                  <a:gd name="connsiteX1" fmla="*/ 79548 w 208149"/>
                  <a:gd name="connsiteY1" fmla="*/ 174421 h 466588"/>
                  <a:gd name="connsiteX2" fmla="*/ 22398 w 208149"/>
                  <a:gd name="connsiteY2" fmla="*/ 391908 h 466588"/>
                  <a:gd name="connsiteX3" fmla="*/ 16048 w 208149"/>
                  <a:gd name="connsiteY3" fmla="*/ 466521 h 466588"/>
                  <a:gd name="connsiteX4" fmla="*/ 14461 w 208149"/>
                  <a:gd name="connsiteY4" fmla="*/ 404608 h 466588"/>
                  <a:gd name="connsiteX5" fmla="*/ 173 w 208149"/>
                  <a:gd name="connsiteY5" fmla="*/ 372858 h 466588"/>
                  <a:gd name="connsiteX6" fmla="*/ 25573 w 208149"/>
                  <a:gd name="connsiteY6" fmla="*/ 198233 h 466588"/>
                  <a:gd name="connsiteX7" fmla="*/ 71611 w 208149"/>
                  <a:gd name="connsiteY7" fmla="*/ 75996 h 466588"/>
                  <a:gd name="connsiteX8" fmla="*/ 208136 w 208149"/>
                  <a:gd name="connsiteY8" fmla="*/ 2971 h 46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8149" h="466588">
                    <a:moveTo>
                      <a:pt x="208136" y="2971"/>
                    </a:moveTo>
                    <a:cubicBezTo>
                      <a:pt x="209459" y="19375"/>
                      <a:pt x="110504" y="109598"/>
                      <a:pt x="79548" y="174421"/>
                    </a:cubicBezTo>
                    <a:cubicBezTo>
                      <a:pt x="48592" y="239244"/>
                      <a:pt x="32981" y="343225"/>
                      <a:pt x="22398" y="391908"/>
                    </a:cubicBezTo>
                    <a:cubicBezTo>
                      <a:pt x="11815" y="440591"/>
                      <a:pt x="17371" y="464404"/>
                      <a:pt x="16048" y="466521"/>
                    </a:cubicBezTo>
                    <a:cubicBezTo>
                      <a:pt x="14725" y="468638"/>
                      <a:pt x="17107" y="420218"/>
                      <a:pt x="14461" y="404608"/>
                    </a:cubicBezTo>
                    <a:cubicBezTo>
                      <a:pt x="11815" y="388998"/>
                      <a:pt x="-1679" y="407254"/>
                      <a:pt x="173" y="372858"/>
                    </a:cubicBezTo>
                    <a:cubicBezTo>
                      <a:pt x="2025" y="338462"/>
                      <a:pt x="13667" y="247710"/>
                      <a:pt x="25573" y="198233"/>
                    </a:cubicBezTo>
                    <a:cubicBezTo>
                      <a:pt x="37479" y="148756"/>
                      <a:pt x="43830" y="110127"/>
                      <a:pt x="71611" y="75996"/>
                    </a:cubicBezTo>
                    <a:cubicBezTo>
                      <a:pt x="99392" y="41865"/>
                      <a:pt x="206813" y="-13433"/>
                      <a:pt x="208136" y="29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A71DAFFB-7C4E-4DBD-8132-4FE115E67705}"/>
                  </a:ext>
                </a:extLst>
              </p:cNvPr>
              <p:cNvSpPr/>
              <p:nvPr/>
            </p:nvSpPr>
            <p:spPr>
              <a:xfrm>
                <a:off x="4695524" y="1289390"/>
                <a:ext cx="419661" cy="220922"/>
              </a:xfrm>
              <a:custGeom>
                <a:avLst/>
                <a:gdLst>
                  <a:gd name="connsiteX0" fmla="*/ 419401 w 419661"/>
                  <a:gd name="connsiteY0" fmla="*/ 1248 h 220922"/>
                  <a:gd name="connsiteX1" fmla="*/ 155876 w 419661"/>
                  <a:gd name="connsiteY1" fmla="*/ 64748 h 220922"/>
                  <a:gd name="connsiteX2" fmla="*/ 8239 w 419661"/>
                  <a:gd name="connsiteY2" fmla="*/ 220323 h 220922"/>
                  <a:gd name="connsiteX3" fmla="*/ 32051 w 419661"/>
                  <a:gd name="connsiteY3" fmla="*/ 117135 h 220922"/>
                  <a:gd name="connsiteX4" fmla="*/ 143176 w 419661"/>
                  <a:gd name="connsiteY4" fmla="*/ 83798 h 220922"/>
                  <a:gd name="connsiteX5" fmla="*/ 203501 w 419661"/>
                  <a:gd name="connsiteY5" fmla="*/ 26648 h 220922"/>
                  <a:gd name="connsiteX6" fmla="*/ 419401 w 419661"/>
                  <a:gd name="connsiteY6" fmla="*/ 1248 h 220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9661" h="220922">
                    <a:moveTo>
                      <a:pt x="419401" y="1248"/>
                    </a:moveTo>
                    <a:cubicBezTo>
                      <a:pt x="411464" y="7598"/>
                      <a:pt x="224403" y="28236"/>
                      <a:pt x="155876" y="64748"/>
                    </a:cubicBezTo>
                    <a:cubicBezTo>
                      <a:pt x="87349" y="101261"/>
                      <a:pt x="28876" y="211592"/>
                      <a:pt x="8239" y="220323"/>
                    </a:cubicBezTo>
                    <a:cubicBezTo>
                      <a:pt x="-12398" y="229054"/>
                      <a:pt x="9562" y="139889"/>
                      <a:pt x="32051" y="117135"/>
                    </a:cubicBezTo>
                    <a:cubicBezTo>
                      <a:pt x="54540" y="94381"/>
                      <a:pt x="114601" y="98879"/>
                      <a:pt x="143176" y="83798"/>
                    </a:cubicBezTo>
                    <a:cubicBezTo>
                      <a:pt x="171751" y="68717"/>
                      <a:pt x="155612" y="39083"/>
                      <a:pt x="203501" y="26648"/>
                    </a:cubicBezTo>
                    <a:cubicBezTo>
                      <a:pt x="251390" y="14213"/>
                      <a:pt x="427338" y="-5102"/>
                      <a:pt x="419401" y="12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E18342D8-69CD-431D-89D4-880FCA3FF085}"/>
                  </a:ext>
                </a:extLst>
              </p:cNvPr>
              <p:cNvSpPr/>
              <p:nvPr/>
            </p:nvSpPr>
            <p:spPr>
              <a:xfrm>
                <a:off x="4489849" y="1255086"/>
                <a:ext cx="618162" cy="343442"/>
              </a:xfrm>
              <a:custGeom>
                <a:avLst/>
                <a:gdLst>
                  <a:gd name="connsiteX0" fmla="*/ 617139 w 618162"/>
                  <a:gd name="connsiteY0" fmla="*/ 32377 h 343442"/>
                  <a:gd name="connsiteX1" fmla="*/ 471089 w 618162"/>
                  <a:gd name="connsiteY1" fmla="*/ 627 h 343442"/>
                  <a:gd name="connsiteX2" fmla="*/ 290114 w 618162"/>
                  <a:gd name="connsiteY2" fmla="*/ 59364 h 343442"/>
                  <a:gd name="connsiteX3" fmla="*/ 5951 w 618162"/>
                  <a:gd name="connsiteY3" fmla="*/ 338764 h 343442"/>
                  <a:gd name="connsiteX4" fmla="*/ 110726 w 618162"/>
                  <a:gd name="connsiteY4" fmla="*/ 226052 h 343442"/>
                  <a:gd name="connsiteX5" fmla="*/ 272651 w 618162"/>
                  <a:gd name="connsiteY5" fmla="*/ 116514 h 343442"/>
                  <a:gd name="connsiteX6" fmla="*/ 323451 w 618162"/>
                  <a:gd name="connsiteY6" fmla="*/ 84764 h 343442"/>
                  <a:gd name="connsiteX7" fmla="*/ 396476 w 618162"/>
                  <a:gd name="connsiteY7" fmla="*/ 94289 h 343442"/>
                  <a:gd name="connsiteX8" fmla="*/ 617139 w 618162"/>
                  <a:gd name="connsiteY8" fmla="*/ 32377 h 34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18162" h="343442">
                    <a:moveTo>
                      <a:pt x="617139" y="32377"/>
                    </a:moveTo>
                    <a:cubicBezTo>
                      <a:pt x="629574" y="16767"/>
                      <a:pt x="525593" y="-3871"/>
                      <a:pt x="471089" y="627"/>
                    </a:cubicBezTo>
                    <a:cubicBezTo>
                      <a:pt x="416585" y="5125"/>
                      <a:pt x="367637" y="3008"/>
                      <a:pt x="290114" y="59364"/>
                    </a:cubicBezTo>
                    <a:cubicBezTo>
                      <a:pt x="212591" y="115720"/>
                      <a:pt x="35849" y="310983"/>
                      <a:pt x="5951" y="338764"/>
                    </a:cubicBezTo>
                    <a:cubicBezTo>
                      <a:pt x="-23947" y="366545"/>
                      <a:pt x="66276" y="263094"/>
                      <a:pt x="110726" y="226052"/>
                    </a:cubicBezTo>
                    <a:cubicBezTo>
                      <a:pt x="155176" y="189010"/>
                      <a:pt x="237197" y="140062"/>
                      <a:pt x="272651" y="116514"/>
                    </a:cubicBezTo>
                    <a:cubicBezTo>
                      <a:pt x="308105" y="92966"/>
                      <a:pt x="302813" y="88468"/>
                      <a:pt x="323451" y="84764"/>
                    </a:cubicBezTo>
                    <a:cubicBezTo>
                      <a:pt x="344089" y="81060"/>
                      <a:pt x="352291" y="104608"/>
                      <a:pt x="396476" y="94289"/>
                    </a:cubicBezTo>
                    <a:cubicBezTo>
                      <a:pt x="440661" y="83970"/>
                      <a:pt x="604704" y="47987"/>
                      <a:pt x="617139" y="323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3EFF3F3C-3EB8-413C-AC12-CBF5CF618273}"/>
                  </a:ext>
                </a:extLst>
              </p:cNvPr>
              <p:cNvSpPr/>
              <p:nvPr/>
            </p:nvSpPr>
            <p:spPr>
              <a:xfrm>
                <a:off x="5466971" y="1651960"/>
                <a:ext cx="393052" cy="810725"/>
              </a:xfrm>
              <a:custGeom>
                <a:avLst/>
                <a:gdLst>
                  <a:gd name="connsiteX0" fmla="*/ 28954 w 393052"/>
                  <a:gd name="connsiteY0" fmla="*/ 2215 h 810725"/>
                  <a:gd name="connsiteX1" fmla="*/ 67054 w 393052"/>
                  <a:gd name="connsiteY1" fmla="*/ 213353 h 810725"/>
                  <a:gd name="connsiteX2" fmla="*/ 108329 w 393052"/>
                  <a:gd name="connsiteY2" fmla="*/ 299078 h 810725"/>
                  <a:gd name="connsiteX3" fmla="*/ 106742 w 393052"/>
                  <a:gd name="connsiteY3" fmla="*/ 205415 h 810725"/>
                  <a:gd name="connsiteX4" fmla="*/ 95629 w 393052"/>
                  <a:gd name="connsiteY4" fmla="*/ 27615 h 810725"/>
                  <a:gd name="connsiteX5" fmla="*/ 294067 w 393052"/>
                  <a:gd name="connsiteY5" fmla="*/ 441953 h 810725"/>
                  <a:gd name="connsiteX6" fmla="*/ 392492 w 393052"/>
                  <a:gd name="connsiteY6" fmla="*/ 734053 h 810725"/>
                  <a:gd name="connsiteX7" fmla="*/ 328992 w 393052"/>
                  <a:gd name="connsiteY7" fmla="*/ 607053 h 810725"/>
                  <a:gd name="connsiteX8" fmla="*/ 221042 w 393052"/>
                  <a:gd name="connsiteY8" fmla="*/ 553078 h 810725"/>
                  <a:gd name="connsiteX9" fmla="*/ 241679 w 393052"/>
                  <a:gd name="connsiteY9" fmla="*/ 613403 h 810725"/>
                  <a:gd name="connsiteX10" fmla="*/ 279779 w 393052"/>
                  <a:gd name="connsiteY10" fmla="*/ 649915 h 810725"/>
                  <a:gd name="connsiteX11" fmla="*/ 244854 w 393052"/>
                  <a:gd name="connsiteY11" fmla="*/ 662615 h 810725"/>
                  <a:gd name="connsiteX12" fmla="*/ 235329 w 393052"/>
                  <a:gd name="connsiteY12" fmla="*/ 697540 h 810725"/>
                  <a:gd name="connsiteX13" fmla="*/ 286129 w 393052"/>
                  <a:gd name="connsiteY13" fmla="*/ 775328 h 810725"/>
                  <a:gd name="connsiteX14" fmla="*/ 306767 w 393052"/>
                  <a:gd name="connsiteY14" fmla="*/ 810253 h 810725"/>
                  <a:gd name="connsiteX15" fmla="*/ 295654 w 393052"/>
                  <a:gd name="connsiteY15" fmla="*/ 792790 h 810725"/>
                  <a:gd name="connsiteX16" fmla="*/ 230567 w 393052"/>
                  <a:gd name="connsiteY16" fmla="*/ 754690 h 810725"/>
                  <a:gd name="connsiteX17" fmla="*/ 68642 w 393052"/>
                  <a:gd name="connsiteY17" fmla="*/ 427665 h 810725"/>
                  <a:gd name="connsiteX18" fmla="*/ 3554 w 393052"/>
                  <a:gd name="connsiteY18" fmla="*/ 205415 h 810725"/>
                  <a:gd name="connsiteX19" fmla="*/ 9904 w 393052"/>
                  <a:gd name="connsiteY19" fmla="*/ 108578 h 810725"/>
                  <a:gd name="connsiteX20" fmla="*/ 28954 w 393052"/>
                  <a:gd name="connsiteY20" fmla="*/ 2215 h 810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93052" h="810725">
                    <a:moveTo>
                      <a:pt x="28954" y="2215"/>
                    </a:moveTo>
                    <a:cubicBezTo>
                      <a:pt x="38479" y="19678"/>
                      <a:pt x="53825" y="163876"/>
                      <a:pt x="67054" y="213353"/>
                    </a:cubicBezTo>
                    <a:cubicBezTo>
                      <a:pt x="80283" y="262830"/>
                      <a:pt x="101714" y="300401"/>
                      <a:pt x="108329" y="299078"/>
                    </a:cubicBezTo>
                    <a:cubicBezTo>
                      <a:pt x="114944" y="297755"/>
                      <a:pt x="108859" y="250659"/>
                      <a:pt x="106742" y="205415"/>
                    </a:cubicBezTo>
                    <a:cubicBezTo>
                      <a:pt x="104625" y="160171"/>
                      <a:pt x="64408" y="-11808"/>
                      <a:pt x="95629" y="27615"/>
                    </a:cubicBezTo>
                    <a:cubicBezTo>
                      <a:pt x="126850" y="67038"/>
                      <a:pt x="244590" y="324213"/>
                      <a:pt x="294067" y="441953"/>
                    </a:cubicBezTo>
                    <a:cubicBezTo>
                      <a:pt x="343544" y="559693"/>
                      <a:pt x="386671" y="706536"/>
                      <a:pt x="392492" y="734053"/>
                    </a:cubicBezTo>
                    <a:cubicBezTo>
                      <a:pt x="398313" y="761570"/>
                      <a:pt x="357567" y="637215"/>
                      <a:pt x="328992" y="607053"/>
                    </a:cubicBezTo>
                    <a:cubicBezTo>
                      <a:pt x="300417" y="576891"/>
                      <a:pt x="235594" y="552020"/>
                      <a:pt x="221042" y="553078"/>
                    </a:cubicBezTo>
                    <a:cubicBezTo>
                      <a:pt x="206490" y="554136"/>
                      <a:pt x="231890" y="597264"/>
                      <a:pt x="241679" y="613403"/>
                    </a:cubicBezTo>
                    <a:cubicBezTo>
                      <a:pt x="251468" y="629542"/>
                      <a:pt x="279250" y="641713"/>
                      <a:pt x="279779" y="649915"/>
                    </a:cubicBezTo>
                    <a:cubicBezTo>
                      <a:pt x="280308" y="658117"/>
                      <a:pt x="252262" y="654678"/>
                      <a:pt x="244854" y="662615"/>
                    </a:cubicBezTo>
                    <a:cubicBezTo>
                      <a:pt x="237446" y="670553"/>
                      <a:pt x="228450" y="678755"/>
                      <a:pt x="235329" y="697540"/>
                    </a:cubicBezTo>
                    <a:cubicBezTo>
                      <a:pt x="242208" y="716325"/>
                      <a:pt x="274223" y="756543"/>
                      <a:pt x="286129" y="775328"/>
                    </a:cubicBezTo>
                    <a:cubicBezTo>
                      <a:pt x="298035" y="794113"/>
                      <a:pt x="305180" y="807343"/>
                      <a:pt x="306767" y="810253"/>
                    </a:cubicBezTo>
                    <a:cubicBezTo>
                      <a:pt x="308354" y="813163"/>
                      <a:pt x="308354" y="802050"/>
                      <a:pt x="295654" y="792790"/>
                    </a:cubicBezTo>
                    <a:cubicBezTo>
                      <a:pt x="282954" y="783530"/>
                      <a:pt x="268402" y="815544"/>
                      <a:pt x="230567" y="754690"/>
                    </a:cubicBezTo>
                    <a:cubicBezTo>
                      <a:pt x="192732" y="693836"/>
                      <a:pt x="106477" y="519211"/>
                      <a:pt x="68642" y="427665"/>
                    </a:cubicBezTo>
                    <a:cubicBezTo>
                      <a:pt x="30807" y="336119"/>
                      <a:pt x="13344" y="258596"/>
                      <a:pt x="3554" y="205415"/>
                    </a:cubicBezTo>
                    <a:cubicBezTo>
                      <a:pt x="-6236" y="152234"/>
                      <a:pt x="6994" y="141915"/>
                      <a:pt x="9904" y="108578"/>
                    </a:cubicBezTo>
                    <a:cubicBezTo>
                      <a:pt x="12814" y="75241"/>
                      <a:pt x="19429" y="-15248"/>
                      <a:pt x="28954" y="22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38F0496B-A04C-460A-85D0-ABB0541247C2}"/>
                  </a:ext>
                </a:extLst>
              </p:cNvPr>
              <p:cNvSpPr/>
              <p:nvPr/>
            </p:nvSpPr>
            <p:spPr>
              <a:xfrm>
                <a:off x="5567302" y="1509703"/>
                <a:ext cx="404124" cy="885682"/>
              </a:xfrm>
              <a:custGeom>
                <a:avLst/>
                <a:gdLst>
                  <a:gd name="connsiteX0" fmla="*/ 61 w 404124"/>
                  <a:gd name="connsiteY0" fmla="*/ 76210 h 885682"/>
                  <a:gd name="connsiteX1" fmla="*/ 122298 w 404124"/>
                  <a:gd name="connsiteY1" fmla="*/ 280997 h 885682"/>
                  <a:gd name="connsiteX2" fmla="*/ 252473 w 404124"/>
                  <a:gd name="connsiteY2" fmla="*/ 612785 h 885682"/>
                  <a:gd name="connsiteX3" fmla="*/ 323911 w 404124"/>
                  <a:gd name="connsiteY3" fmla="*/ 782647 h 885682"/>
                  <a:gd name="connsiteX4" fmla="*/ 311211 w 404124"/>
                  <a:gd name="connsiteY4" fmla="*/ 882660 h 885682"/>
                  <a:gd name="connsiteX5" fmla="*/ 323911 w 404124"/>
                  <a:gd name="connsiteY5" fmla="*/ 844560 h 885682"/>
                  <a:gd name="connsiteX6" fmla="*/ 317561 w 404124"/>
                  <a:gd name="connsiteY6" fmla="*/ 693747 h 885682"/>
                  <a:gd name="connsiteX7" fmla="*/ 325498 w 404124"/>
                  <a:gd name="connsiteY7" fmla="*/ 584210 h 885682"/>
                  <a:gd name="connsiteX8" fmla="*/ 344548 w 404124"/>
                  <a:gd name="connsiteY8" fmla="*/ 636597 h 885682"/>
                  <a:gd name="connsiteX9" fmla="*/ 365186 w 404124"/>
                  <a:gd name="connsiteY9" fmla="*/ 704860 h 885682"/>
                  <a:gd name="connsiteX10" fmla="*/ 362011 w 404124"/>
                  <a:gd name="connsiteY10" fmla="*/ 760422 h 885682"/>
                  <a:gd name="connsiteX11" fmla="*/ 373123 w 404124"/>
                  <a:gd name="connsiteY11" fmla="*/ 719147 h 885682"/>
                  <a:gd name="connsiteX12" fmla="*/ 403286 w 404124"/>
                  <a:gd name="connsiteY12" fmla="*/ 658822 h 885682"/>
                  <a:gd name="connsiteX13" fmla="*/ 393761 w 404124"/>
                  <a:gd name="connsiteY13" fmla="*/ 517535 h 885682"/>
                  <a:gd name="connsiteX14" fmla="*/ 373123 w 404124"/>
                  <a:gd name="connsiteY14" fmla="*/ 449272 h 885682"/>
                  <a:gd name="connsiteX15" fmla="*/ 393761 w 404124"/>
                  <a:gd name="connsiteY15" fmla="*/ 458797 h 885682"/>
                  <a:gd name="connsiteX16" fmla="*/ 395348 w 404124"/>
                  <a:gd name="connsiteY16" fmla="*/ 500072 h 885682"/>
                  <a:gd name="connsiteX17" fmla="*/ 403286 w 404124"/>
                  <a:gd name="connsiteY17" fmla="*/ 454035 h 885682"/>
                  <a:gd name="connsiteX18" fmla="*/ 387411 w 404124"/>
                  <a:gd name="connsiteY18" fmla="*/ 371485 h 885682"/>
                  <a:gd name="connsiteX19" fmla="*/ 288986 w 404124"/>
                  <a:gd name="connsiteY19" fmla="*/ 139710 h 885682"/>
                  <a:gd name="connsiteX20" fmla="*/ 141348 w 404124"/>
                  <a:gd name="connsiteY20" fmla="*/ 10 h 885682"/>
                  <a:gd name="connsiteX21" fmla="*/ 208023 w 404124"/>
                  <a:gd name="connsiteY21" fmla="*/ 146060 h 885682"/>
                  <a:gd name="connsiteX22" fmla="*/ 295336 w 404124"/>
                  <a:gd name="connsiteY22" fmla="*/ 333385 h 885682"/>
                  <a:gd name="connsiteX23" fmla="*/ 160398 w 404124"/>
                  <a:gd name="connsiteY23" fmla="*/ 100022 h 885682"/>
                  <a:gd name="connsiteX24" fmla="*/ 179448 w 404124"/>
                  <a:gd name="connsiteY24" fmla="*/ 157172 h 885682"/>
                  <a:gd name="connsiteX25" fmla="*/ 179448 w 404124"/>
                  <a:gd name="connsiteY25" fmla="*/ 261947 h 885682"/>
                  <a:gd name="connsiteX26" fmla="*/ 154048 w 404124"/>
                  <a:gd name="connsiteY26" fmla="*/ 192097 h 885682"/>
                  <a:gd name="connsiteX27" fmla="*/ 138173 w 404124"/>
                  <a:gd name="connsiteY27" fmla="*/ 168285 h 885682"/>
                  <a:gd name="connsiteX28" fmla="*/ 61 w 404124"/>
                  <a:gd name="connsiteY28" fmla="*/ 76210 h 885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04124" h="885682">
                    <a:moveTo>
                      <a:pt x="61" y="76210"/>
                    </a:moveTo>
                    <a:cubicBezTo>
                      <a:pt x="-2585" y="94995"/>
                      <a:pt x="80229" y="191568"/>
                      <a:pt x="122298" y="280997"/>
                    </a:cubicBezTo>
                    <a:cubicBezTo>
                      <a:pt x="164367" y="370426"/>
                      <a:pt x="218871" y="529177"/>
                      <a:pt x="252473" y="612785"/>
                    </a:cubicBezTo>
                    <a:cubicBezTo>
                      <a:pt x="286075" y="696393"/>
                      <a:pt x="314121" y="737668"/>
                      <a:pt x="323911" y="782647"/>
                    </a:cubicBezTo>
                    <a:cubicBezTo>
                      <a:pt x="333701" y="827626"/>
                      <a:pt x="311211" y="872341"/>
                      <a:pt x="311211" y="882660"/>
                    </a:cubicBezTo>
                    <a:cubicBezTo>
                      <a:pt x="311211" y="892979"/>
                      <a:pt x="322853" y="876045"/>
                      <a:pt x="323911" y="844560"/>
                    </a:cubicBezTo>
                    <a:cubicBezTo>
                      <a:pt x="324969" y="813075"/>
                      <a:pt x="317297" y="737139"/>
                      <a:pt x="317561" y="693747"/>
                    </a:cubicBezTo>
                    <a:cubicBezTo>
                      <a:pt x="317826" y="650355"/>
                      <a:pt x="321000" y="593735"/>
                      <a:pt x="325498" y="584210"/>
                    </a:cubicBezTo>
                    <a:cubicBezTo>
                      <a:pt x="329996" y="574685"/>
                      <a:pt x="337933" y="616489"/>
                      <a:pt x="344548" y="636597"/>
                    </a:cubicBezTo>
                    <a:cubicBezTo>
                      <a:pt x="351163" y="656705"/>
                      <a:pt x="362276" y="684223"/>
                      <a:pt x="365186" y="704860"/>
                    </a:cubicBezTo>
                    <a:cubicBezTo>
                      <a:pt x="368096" y="725497"/>
                      <a:pt x="360688" y="758041"/>
                      <a:pt x="362011" y="760422"/>
                    </a:cubicBezTo>
                    <a:cubicBezTo>
                      <a:pt x="363334" y="762803"/>
                      <a:pt x="366244" y="736080"/>
                      <a:pt x="373123" y="719147"/>
                    </a:cubicBezTo>
                    <a:cubicBezTo>
                      <a:pt x="380002" y="702214"/>
                      <a:pt x="399846" y="692424"/>
                      <a:pt x="403286" y="658822"/>
                    </a:cubicBezTo>
                    <a:cubicBezTo>
                      <a:pt x="406726" y="625220"/>
                      <a:pt x="398788" y="552460"/>
                      <a:pt x="393761" y="517535"/>
                    </a:cubicBezTo>
                    <a:cubicBezTo>
                      <a:pt x="388734" y="482610"/>
                      <a:pt x="373123" y="459062"/>
                      <a:pt x="373123" y="449272"/>
                    </a:cubicBezTo>
                    <a:cubicBezTo>
                      <a:pt x="373123" y="439482"/>
                      <a:pt x="390057" y="450330"/>
                      <a:pt x="393761" y="458797"/>
                    </a:cubicBezTo>
                    <a:cubicBezTo>
                      <a:pt x="397465" y="467264"/>
                      <a:pt x="393761" y="500866"/>
                      <a:pt x="395348" y="500072"/>
                    </a:cubicBezTo>
                    <a:cubicBezTo>
                      <a:pt x="396936" y="499278"/>
                      <a:pt x="404609" y="475466"/>
                      <a:pt x="403286" y="454035"/>
                    </a:cubicBezTo>
                    <a:cubicBezTo>
                      <a:pt x="401963" y="432604"/>
                      <a:pt x="406461" y="423873"/>
                      <a:pt x="387411" y="371485"/>
                    </a:cubicBezTo>
                    <a:cubicBezTo>
                      <a:pt x="368361" y="319098"/>
                      <a:pt x="329996" y="201622"/>
                      <a:pt x="288986" y="139710"/>
                    </a:cubicBezTo>
                    <a:cubicBezTo>
                      <a:pt x="247976" y="77798"/>
                      <a:pt x="154842" y="-1048"/>
                      <a:pt x="141348" y="10"/>
                    </a:cubicBezTo>
                    <a:cubicBezTo>
                      <a:pt x="127854" y="1068"/>
                      <a:pt x="182358" y="90497"/>
                      <a:pt x="208023" y="146060"/>
                    </a:cubicBezTo>
                    <a:cubicBezTo>
                      <a:pt x="233688" y="201623"/>
                      <a:pt x="303274" y="341058"/>
                      <a:pt x="295336" y="333385"/>
                    </a:cubicBezTo>
                    <a:cubicBezTo>
                      <a:pt x="287399" y="325712"/>
                      <a:pt x="179713" y="129391"/>
                      <a:pt x="160398" y="100022"/>
                    </a:cubicBezTo>
                    <a:cubicBezTo>
                      <a:pt x="141083" y="70653"/>
                      <a:pt x="176273" y="130184"/>
                      <a:pt x="179448" y="157172"/>
                    </a:cubicBezTo>
                    <a:cubicBezTo>
                      <a:pt x="182623" y="184160"/>
                      <a:pt x="183681" y="256126"/>
                      <a:pt x="179448" y="261947"/>
                    </a:cubicBezTo>
                    <a:cubicBezTo>
                      <a:pt x="175215" y="267768"/>
                      <a:pt x="160927" y="207707"/>
                      <a:pt x="154048" y="192097"/>
                    </a:cubicBezTo>
                    <a:cubicBezTo>
                      <a:pt x="147169" y="176487"/>
                      <a:pt x="160398" y="184689"/>
                      <a:pt x="138173" y="168285"/>
                    </a:cubicBezTo>
                    <a:cubicBezTo>
                      <a:pt x="115948" y="151881"/>
                      <a:pt x="2707" y="57425"/>
                      <a:pt x="61" y="762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CCAB8A69-510D-476E-8E6F-29930DEF60AF}"/>
                  </a:ext>
                </a:extLst>
              </p:cNvPr>
              <p:cNvSpPr/>
              <p:nvPr/>
            </p:nvSpPr>
            <p:spPr>
              <a:xfrm>
                <a:off x="5492298" y="1373163"/>
                <a:ext cx="541680" cy="571087"/>
              </a:xfrm>
              <a:custGeom>
                <a:avLst/>
                <a:gdLst>
                  <a:gd name="connsiteX0" fmla="*/ 111577 w 541680"/>
                  <a:gd name="connsiteY0" fmla="*/ 25 h 571087"/>
                  <a:gd name="connsiteX1" fmla="*/ 224290 w 541680"/>
                  <a:gd name="connsiteY1" fmla="*/ 65112 h 571087"/>
                  <a:gd name="connsiteX2" fmla="*/ 487815 w 541680"/>
                  <a:gd name="connsiteY2" fmla="*/ 376262 h 571087"/>
                  <a:gd name="connsiteX3" fmla="*/ 540202 w 541680"/>
                  <a:gd name="connsiteY3" fmla="*/ 554062 h 571087"/>
                  <a:gd name="connsiteX4" fmla="*/ 525915 w 541680"/>
                  <a:gd name="connsiteY4" fmla="*/ 525487 h 571087"/>
                  <a:gd name="connsiteX5" fmla="*/ 511627 w 541680"/>
                  <a:gd name="connsiteY5" fmla="*/ 566762 h 571087"/>
                  <a:gd name="connsiteX6" fmla="*/ 444952 w 541680"/>
                  <a:gd name="connsiteY6" fmla="*/ 401662 h 571087"/>
                  <a:gd name="connsiteX7" fmla="*/ 348115 w 541680"/>
                  <a:gd name="connsiteY7" fmla="*/ 225450 h 571087"/>
                  <a:gd name="connsiteX8" fmla="*/ 271915 w 541680"/>
                  <a:gd name="connsiteY8" fmla="*/ 150837 h 571087"/>
                  <a:gd name="connsiteX9" fmla="*/ 238577 w 541680"/>
                  <a:gd name="connsiteY9" fmla="*/ 122262 h 571087"/>
                  <a:gd name="connsiteX10" fmla="*/ 5215 w 541680"/>
                  <a:gd name="connsiteY10" fmla="*/ 63525 h 571087"/>
                  <a:gd name="connsiteX11" fmla="*/ 78240 w 541680"/>
                  <a:gd name="connsiteY11" fmla="*/ 57175 h 571087"/>
                  <a:gd name="connsiteX12" fmla="*/ 111577 w 541680"/>
                  <a:gd name="connsiteY12" fmla="*/ 25 h 571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1680" h="571087">
                    <a:moveTo>
                      <a:pt x="111577" y="25"/>
                    </a:moveTo>
                    <a:cubicBezTo>
                      <a:pt x="135919" y="1348"/>
                      <a:pt x="161584" y="2406"/>
                      <a:pt x="224290" y="65112"/>
                    </a:cubicBezTo>
                    <a:cubicBezTo>
                      <a:pt x="286996" y="127818"/>
                      <a:pt x="435163" y="294770"/>
                      <a:pt x="487815" y="376262"/>
                    </a:cubicBezTo>
                    <a:cubicBezTo>
                      <a:pt x="540467" y="457754"/>
                      <a:pt x="533852" y="529191"/>
                      <a:pt x="540202" y="554062"/>
                    </a:cubicBezTo>
                    <a:cubicBezTo>
                      <a:pt x="546552" y="578933"/>
                      <a:pt x="530677" y="523370"/>
                      <a:pt x="525915" y="525487"/>
                    </a:cubicBezTo>
                    <a:cubicBezTo>
                      <a:pt x="521153" y="527604"/>
                      <a:pt x="525121" y="587399"/>
                      <a:pt x="511627" y="566762"/>
                    </a:cubicBezTo>
                    <a:cubicBezTo>
                      <a:pt x="498133" y="546125"/>
                      <a:pt x="472204" y="458547"/>
                      <a:pt x="444952" y="401662"/>
                    </a:cubicBezTo>
                    <a:cubicBezTo>
                      <a:pt x="417700" y="344777"/>
                      <a:pt x="376955" y="267254"/>
                      <a:pt x="348115" y="225450"/>
                    </a:cubicBezTo>
                    <a:cubicBezTo>
                      <a:pt x="319275" y="183646"/>
                      <a:pt x="290171" y="168035"/>
                      <a:pt x="271915" y="150837"/>
                    </a:cubicBezTo>
                    <a:cubicBezTo>
                      <a:pt x="253659" y="133639"/>
                      <a:pt x="283027" y="136814"/>
                      <a:pt x="238577" y="122262"/>
                    </a:cubicBezTo>
                    <a:cubicBezTo>
                      <a:pt x="194127" y="107710"/>
                      <a:pt x="31938" y="74373"/>
                      <a:pt x="5215" y="63525"/>
                    </a:cubicBezTo>
                    <a:cubicBezTo>
                      <a:pt x="-21508" y="52677"/>
                      <a:pt x="62365" y="64319"/>
                      <a:pt x="78240" y="57175"/>
                    </a:cubicBezTo>
                    <a:cubicBezTo>
                      <a:pt x="94115" y="50031"/>
                      <a:pt x="87235" y="-1298"/>
                      <a:pt x="111577" y="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FEE46A22-2951-422C-BC26-3FDEA3D6FF2A}"/>
                  </a:ext>
                </a:extLst>
              </p:cNvPr>
              <p:cNvSpPr/>
              <p:nvPr/>
            </p:nvSpPr>
            <p:spPr>
              <a:xfrm>
                <a:off x="5557781" y="2754312"/>
                <a:ext cx="235808" cy="453759"/>
              </a:xfrm>
              <a:custGeom>
                <a:avLst/>
                <a:gdLst>
                  <a:gd name="connsiteX0" fmla="*/ 166744 w 235808"/>
                  <a:gd name="connsiteY0" fmla="*/ 1 h 453759"/>
                  <a:gd name="connsiteX1" fmla="*/ 235007 w 235808"/>
                  <a:gd name="connsiteY1" fmla="*/ 173038 h 453759"/>
                  <a:gd name="connsiteX2" fmla="*/ 200082 w 235808"/>
                  <a:gd name="connsiteY2" fmla="*/ 334963 h 453759"/>
                  <a:gd name="connsiteX3" fmla="*/ 139757 w 235808"/>
                  <a:gd name="connsiteY3" fmla="*/ 436563 h 453759"/>
                  <a:gd name="connsiteX4" fmla="*/ 57 w 235808"/>
                  <a:gd name="connsiteY4" fmla="*/ 452438 h 453759"/>
                  <a:gd name="connsiteX5" fmla="*/ 157219 w 235808"/>
                  <a:gd name="connsiteY5" fmla="*/ 422276 h 453759"/>
                  <a:gd name="connsiteX6" fmla="*/ 195319 w 235808"/>
                  <a:gd name="connsiteY6" fmla="*/ 261938 h 453759"/>
                  <a:gd name="connsiteX7" fmla="*/ 176269 w 235808"/>
                  <a:gd name="connsiteY7" fmla="*/ 176213 h 453759"/>
                  <a:gd name="connsiteX8" fmla="*/ 166744 w 235808"/>
                  <a:gd name="connsiteY8" fmla="*/ 1 h 45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5808" h="453759">
                    <a:moveTo>
                      <a:pt x="166744" y="1"/>
                    </a:moveTo>
                    <a:cubicBezTo>
                      <a:pt x="176534" y="-528"/>
                      <a:pt x="229451" y="117211"/>
                      <a:pt x="235007" y="173038"/>
                    </a:cubicBezTo>
                    <a:cubicBezTo>
                      <a:pt x="240563" y="228865"/>
                      <a:pt x="215957" y="291042"/>
                      <a:pt x="200082" y="334963"/>
                    </a:cubicBezTo>
                    <a:cubicBezTo>
                      <a:pt x="184207" y="378884"/>
                      <a:pt x="173095" y="416984"/>
                      <a:pt x="139757" y="436563"/>
                    </a:cubicBezTo>
                    <a:cubicBezTo>
                      <a:pt x="106419" y="456142"/>
                      <a:pt x="-2853" y="454819"/>
                      <a:pt x="57" y="452438"/>
                    </a:cubicBezTo>
                    <a:cubicBezTo>
                      <a:pt x="2967" y="450057"/>
                      <a:pt x="124676" y="454026"/>
                      <a:pt x="157219" y="422276"/>
                    </a:cubicBezTo>
                    <a:cubicBezTo>
                      <a:pt x="189762" y="390526"/>
                      <a:pt x="192144" y="302948"/>
                      <a:pt x="195319" y="261938"/>
                    </a:cubicBezTo>
                    <a:cubicBezTo>
                      <a:pt x="198494" y="220928"/>
                      <a:pt x="180238" y="215371"/>
                      <a:pt x="176269" y="176213"/>
                    </a:cubicBezTo>
                    <a:cubicBezTo>
                      <a:pt x="172300" y="137055"/>
                      <a:pt x="156954" y="530"/>
                      <a:pt x="166744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DEC00DB3-423A-401E-8321-F1EBDEB81988}"/>
                  </a:ext>
                </a:extLst>
              </p:cNvPr>
              <p:cNvSpPr/>
              <p:nvPr/>
            </p:nvSpPr>
            <p:spPr>
              <a:xfrm>
                <a:off x="5533226" y="2419348"/>
                <a:ext cx="127288" cy="273949"/>
              </a:xfrm>
              <a:custGeom>
                <a:avLst/>
                <a:gdLst>
                  <a:gd name="connsiteX0" fmla="*/ 799 w 127288"/>
                  <a:gd name="connsiteY0" fmla="*/ 2 h 273949"/>
                  <a:gd name="connsiteX1" fmla="*/ 73824 w 127288"/>
                  <a:gd name="connsiteY1" fmla="*/ 125415 h 273949"/>
                  <a:gd name="connsiteX2" fmla="*/ 119862 w 127288"/>
                  <a:gd name="connsiteY2" fmla="*/ 219077 h 273949"/>
                  <a:gd name="connsiteX3" fmla="*/ 119862 w 127288"/>
                  <a:gd name="connsiteY3" fmla="*/ 268290 h 273949"/>
                  <a:gd name="connsiteX4" fmla="*/ 48424 w 127288"/>
                  <a:gd name="connsiteY4" fmla="*/ 269877 h 273949"/>
                  <a:gd name="connsiteX5" fmla="*/ 40487 w 127288"/>
                  <a:gd name="connsiteY5" fmla="*/ 241302 h 273949"/>
                  <a:gd name="connsiteX6" fmla="*/ 59537 w 127288"/>
                  <a:gd name="connsiteY6" fmla="*/ 174627 h 273949"/>
                  <a:gd name="connsiteX7" fmla="*/ 35724 w 127288"/>
                  <a:gd name="connsiteY7" fmla="*/ 122240 h 273949"/>
                  <a:gd name="connsiteX8" fmla="*/ 799 w 127288"/>
                  <a:gd name="connsiteY8" fmla="*/ 2 h 27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288" h="273949">
                    <a:moveTo>
                      <a:pt x="799" y="2"/>
                    </a:moveTo>
                    <a:cubicBezTo>
                      <a:pt x="7149" y="531"/>
                      <a:pt x="53980" y="88903"/>
                      <a:pt x="73824" y="125415"/>
                    </a:cubicBezTo>
                    <a:cubicBezTo>
                      <a:pt x="93668" y="161928"/>
                      <a:pt x="112189" y="195265"/>
                      <a:pt x="119862" y="219077"/>
                    </a:cubicBezTo>
                    <a:cubicBezTo>
                      <a:pt x="127535" y="242889"/>
                      <a:pt x="131768" y="259823"/>
                      <a:pt x="119862" y="268290"/>
                    </a:cubicBezTo>
                    <a:cubicBezTo>
                      <a:pt x="107956" y="276757"/>
                      <a:pt x="61653" y="274375"/>
                      <a:pt x="48424" y="269877"/>
                    </a:cubicBezTo>
                    <a:cubicBezTo>
                      <a:pt x="35195" y="265379"/>
                      <a:pt x="38635" y="257177"/>
                      <a:pt x="40487" y="241302"/>
                    </a:cubicBezTo>
                    <a:cubicBezTo>
                      <a:pt x="42339" y="225427"/>
                      <a:pt x="60331" y="194471"/>
                      <a:pt x="59537" y="174627"/>
                    </a:cubicBezTo>
                    <a:cubicBezTo>
                      <a:pt x="58743" y="154783"/>
                      <a:pt x="43661" y="146582"/>
                      <a:pt x="35724" y="122240"/>
                    </a:cubicBezTo>
                    <a:cubicBezTo>
                      <a:pt x="27787" y="97898"/>
                      <a:pt x="-5551" y="-527"/>
                      <a:pt x="799" y="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ED7D122B-7A86-4D43-B369-6BD93680BF86}"/>
                  </a:ext>
                </a:extLst>
              </p:cNvPr>
              <p:cNvSpPr/>
              <p:nvPr/>
            </p:nvSpPr>
            <p:spPr>
              <a:xfrm>
                <a:off x="5490270" y="2470132"/>
                <a:ext cx="85638" cy="204847"/>
              </a:xfrm>
              <a:custGeom>
                <a:avLst/>
                <a:gdLst>
                  <a:gd name="connsiteX0" fmla="*/ 893 w 85638"/>
                  <a:gd name="connsiteY0" fmla="*/ 18 h 204847"/>
                  <a:gd name="connsiteX1" fmla="*/ 5655 w 85638"/>
                  <a:gd name="connsiteY1" fmla="*/ 71456 h 204847"/>
                  <a:gd name="connsiteX2" fmla="*/ 27880 w 85638"/>
                  <a:gd name="connsiteY2" fmla="*/ 169881 h 204847"/>
                  <a:gd name="connsiteX3" fmla="*/ 58043 w 85638"/>
                  <a:gd name="connsiteY3" fmla="*/ 204806 h 204847"/>
                  <a:gd name="connsiteX4" fmla="*/ 70743 w 85638"/>
                  <a:gd name="connsiteY4" fmla="*/ 176231 h 204847"/>
                  <a:gd name="connsiteX5" fmla="*/ 83443 w 85638"/>
                  <a:gd name="connsiteY5" fmla="*/ 144481 h 204847"/>
                  <a:gd name="connsiteX6" fmla="*/ 81855 w 85638"/>
                  <a:gd name="connsiteY6" fmla="*/ 117493 h 204847"/>
                  <a:gd name="connsiteX7" fmla="*/ 46930 w 85638"/>
                  <a:gd name="connsiteY7" fmla="*/ 96856 h 204847"/>
                  <a:gd name="connsiteX8" fmla="*/ 19943 w 85638"/>
                  <a:gd name="connsiteY8" fmla="*/ 77806 h 204847"/>
                  <a:gd name="connsiteX9" fmla="*/ 893 w 85638"/>
                  <a:gd name="connsiteY9" fmla="*/ 18 h 204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638" h="204847">
                    <a:moveTo>
                      <a:pt x="893" y="18"/>
                    </a:moveTo>
                    <a:cubicBezTo>
                      <a:pt x="-1488" y="-1040"/>
                      <a:pt x="1157" y="43146"/>
                      <a:pt x="5655" y="71456"/>
                    </a:cubicBezTo>
                    <a:cubicBezTo>
                      <a:pt x="10153" y="99767"/>
                      <a:pt x="19149" y="147656"/>
                      <a:pt x="27880" y="169881"/>
                    </a:cubicBezTo>
                    <a:cubicBezTo>
                      <a:pt x="36611" y="192106"/>
                      <a:pt x="50899" y="203748"/>
                      <a:pt x="58043" y="204806"/>
                    </a:cubicBezTo>
                    <a:cubicBezTo>
                      <a:pt x="65187" y="205864"/>
                      <a:pt x="66510" y="186285"/>
                      <a:pt x="70743" y="176231"/>
                    </a:cubicBezTo>
                    <a:cubicBezTo>
                      <a:pt x="74976" y="166177"/>
                      <a:pt x="81591" y="154270"/>
                      <a:pt x="83443" y="144481"/>
                    </a:cubicBezTo>
                    <a:cubicBezTo>
                      <a:pt x="85295" y="134692"/>
                      <a:pt x="87940" y="125430"/>
                      <a:pt x="81855" y="117493"/>
                    </a:cubicBezTo>
                    <a:cubicBezTo>
                      <a:pt x="75770" y="109556"/>
                      <a:pt x="57249" y="103471"/>
                      <a:pt x="46930" y="96856"/>
                    </a:cubicBezTo>
                    <a:cubicBezTo>
                      <a:pt x="36611" y="90242"/>
                      <a:pt x="25764" y="87596"/>
                      <a:pt x="19943" y="77806"/>
                    </a:cubicBezTo>
                    <a:cubicBezTo>
                      <a:pt x="14122" y="68016"/>
                      <a:pt x="3274" y="1076"/>
                      <a:pt x="893" y="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D99E36EA-D57D-4FE9-A319-CF5F8B7192DC}"/>
                  </a:ext>
                </a:extLst>
              </p:cNvPr>
              <p:cNvSpPr/>
              <p:nvPr/>
            </p:nvSpPr>
            <p:spPr>
              <a:xfrm>
                <a:off x="5673676" y="2460313"/>
                <a:ext cx="180371" cy="505188"/>
              </a:xfrm>
              <a:custGeom>
                <a:avLst/>
                <a:gdLst>
                  <a:gd name="connsiteX0" fmla="*/ 49 w 180371"/>
                  <a:gd name="connsiteY0" fmla="*/ 312 h 505188"/>
                  <a:gd name="connsiteX1" fmla="*/ 139749 w 180371"/>
                  <a:gd name="connsiteY1" fmla="*/ 257487 h 505188"/>
                  <a:gd name="connsiteX2" fmla="*/ 171499 w 180371"/>
                  <a:gd name="connsiteY2" fmla="*/ 344800 h 505188"/>
                  <a:gd name="connsiteX3" fmla="*/ 179437 w 180371"/>
                  <a:gd name="connsiteY3" fmla="*/ 505137 h 505188"/>
                  <a:gd name="connsiteX4" fmla="*/ 154037 w 180371"/>
                  <a:gd name="connsiteY4" fmla="*/ 327337 h 505188"/>
                  <a:gd name="connsiteX5" fmla="*/ 123874 w 180371"/>
                  <a:gd name="connsiteY5" fmla="*/ 206687 h 505188"/>
                  <a:gd name="connsiteX6" fmla="*/ 49 w 180371"/>
                  <a:gd name="connsiteY6" fmla="*/ 312 h 505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0371" h="505188">
                    <a:moveTo>
                      <a:pt x="49" y="312"/>
                    </a:moveTo>
                    <a:cubicBezTo>
                      <a:pt x="2695" y="8779"/>
                      <a:pt x="111174" y="200072"/>
                      <a:pt x="139749" y="257487"/>
                    </a:cubicBezTo>
                    <a:cubicBezTo>
                      <a:pt x="168324" y="314902"/>
                      <a:pt x="164884" y="303525"/>
                      <a:pt x="171499" y="344800"/>
                    </a:cubicBezTo>
                    <a:cubicBezTo>
                      <a:pt x="178114" y="386075"/>
                      <a:pt x="182347" y="508048"/>
                      <a:pt x="179437" y="505137"/>
                    </a:cubicBezTo>
                    <a:cubicBezTo>
                      <a:pt x="176527" y="502227"/>
                      <a:pt x="163298" y="377079"/>
                      <a:pt x="154037" y="327337"/>
                    </a:cubicBezTo>
                    <a:cubicBezTo>
                      <a:pt x="144777" y="277595"/>
                      <a:pt x="145835" y="255370"/>
                      <a:pt x="123874" y="206687"/>
                    </a:cubicBezTo>
                    <a:cubicBezTo>
                      <a:pt x="101914" y="158004"/>
                      <a:pt x="-2597" y="-8155"/>
                      <a:pt x="49" y="3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フリーフォーム: 図形 63">
                <a:extLst>
                  <a:ext uri="{FF2B5EF4-FFF2-40B4-BE49-F238E27FC236}">
                    <a16:creationId xmlns:a16="http://schemas.microsoft.com/office/drawing/2014/main" id="{5CD1BBE8-49EA-4AF2-A0AC-C12E2AAA4543}"/>
                  </a:ext>
                </a:extLst>
              </p:cNvPr>
              <p:cNvSpPr/>
              <p:nvPr/>
            </p:nvSpPr>
            <p:spPr>
              <a:xfrm>
                <a:off x="5786094" y="2395265"/>
                <a:ext cx="130846" cy="544866"/>
              </a:xfrm>
              <a:custGeom>
                <a:avLst/>
                <a:gdLst>
                  <a:gd name="connsiteX0" fmla="*/ 344 w 130846"/>
                  <a:gd name="connsiteY0" fmla="*/ 273 h 544866"/>
                  <a:gd name="connsiteX1" fmla="*/ 108294 w 130846"/>
                  <a:gd name="connsiteY1" fmla="*/ 157435 h 544866"/>
                  <a:gd name="connsiteX2" fmla="*/ 130519 w 130846"/>
                  <a:gd name="connsiteY2" fmla="*/ 292373 h 544866"/>
                  <a:gd name="connsiteX3" fmla="*/ 120994 w 130846"/>
                  <a:gd name="connsiteY3" fmla="*/ 443185 h 544866"/>
                  <a:gd name="connsiteX4" fmla="*/ 113056 w 130846"/>
                  <a:gd name="connsiteY4" fmla="*/ 544785 h 544866"/>
                  <a:gd name="connsiteX5" fmla="*/ 114644 w 130846"/>
                  <a:gd name="connsiteY5" fmla="*/ 427310 h 544866"/>
                  <a:gd name="connsiteX6" fmla="*/ 71781 w 130846"/>
                  <a:gd name="connsiteY6" fmla="*/ 365398 h 544866"/>
                  <a:gd name="connsiteX7" fmla="*/ 109881 w 130846"/>
                  <a:gd name="connsiteY7" fmla="*/ 400323 h 544866"/>
                  <a:gd name="connsiteX8" fmla="*/ 119406 w 130846"/>
                  <a:gd name="connsiteY8" fmla="*/ 303485 h 544866"/>
                  <a:gd name="connsiteX9" fmla="*/ 74956 w 130846"/>
                  <a:gd name="connsiteY9" fmla="*/ 197123 h 544866"/>
                  <a:gd name="connsiteX10" fmla="*/ 344 w 130846"/>
                  <a:gd name="connsiteY10" fmla="*/ 273 h 544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0846" h="544866">
                    <a:moveTo>
                      <a:pt x="344" y="273"/>
                    </a:moveTo>
                    <a:cubicBezTo>
                      <a:pt x="5900" y="-6342"/>
                      <a:pt x="86598" y="108752"/>
                      <a:pt x="108294" y="157435"/>
                    </a:cubicBezTo>
                    <a:cubicBezTo>
                      <a:pt x="129990" y="206118"/>
                      <a:pt x="128402" y="244748"/>
                      <a:pt x="130519" y="292373"/>
                    </a:cubicBezTo>
                    <a:cubicBezTo>
                      <a:pt x="132636" y="339998"/>
                      <a:pt x="123904" y="401116"/>
                      <a:pt x="120994" y="443185"/>
                    </a:cubicBezTo>
                    <a:cubicBezTo>
                      <a:pt x="118084" y="485254"/>
                      <a:pt x="114114" y="547431"/>
                      <a:pt x="113056" y="544785"/>
                    </a:cubicBezTo>
                    <a:cubicBezTo>
                      <a:pt x="111998" y="542139"/>
                      <a:pt x="121523" y="457208"/>
                      <a:pt x="114644" y="427310"/>
                    </a:cubicBezTo>
                    <a:cubicBezTo>
                      <a:pt x="107765" y="397412"/>
                      <a:pt x="72575" y="369896"/>
                      <a:pt x="71781" y="365398"/>
                    </a:cubicBezTo>
                    <a:cubicBezTo>
                      <a:pt x="70987" y="360900"/>
                      <a:pt x="101944" y="410642"/>
                      <a:pt x="109881" y="400323"/>
                    </a:cubicBezTo>
                    <a:cubicBezTo>
                      <a:pt x="117818" y="390004"/>
                      <a:pt x="125227" y="337352"/>
                      <a:pt x="119406" y="303485"/>
                    </a:cubicBezTo>
                    <a:cubicBezTo>
                      <a:pt x="113585" y="269618"/>
                      <a:pt x="91889" y="245012"/>
                      <a:pt x="74956" y="197123"/>
                    </a:cubicBezTo>
                    <a:cubicBezTo>
                      <a:pt x="58023" y="149234"/>
                      <a:pt x="-5212" y="6888"/>
                      <a:pt x="344" y="2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フリーフォーム: 図形 64">
                <a:extLst>
                  <a:ext uri="{FF2B5EF4-FFF2-40B4-BE49-F238E27FC236}">
                    <a16:creationId xmlns:a16="http://schemas.microsoft.com/office/drawing/2014/main" id="{8518FA90-B12E-4C9B-803A-09014E6B819D}"/>
                  </a:ext>
                </a:extLst>
              </p:cNvPr>
              <p:cNvSpPr/>
              <p:nvPr/>
            </p:nvSpPr>
            <p:spPr>
              <a:xfrm>
                <a:off x="4811124" y="2425614"/>
                <a:ext cx="46233" cy="90716"/>
              </a:xfrm>
              <a:custGeom>
                <a:avLst/>
                <a:gdLst>
                  <a:gd name="connsiteX0" fmla="*/ 32339 w 46233"/>
                  <a:gd name="connsiteY0" fmla="*/ 86 h 90716"/>
                  <a:gd name="connsiteX1" fmla="*/ 45039 w 46233"/>
                  <a:gd name="connsiteY1" fmla="*/ 82636 h 90716"/>
                  <a:gd name="connsiteX2" fmla="*/ 589 w 46233"/>
                  <a:gd name="connsiteY2" fmla="*/ 85811 h 90716"/>
                  <a:gd name="connsiteX3" fmla="*/ 19639 w 46233"/>
                  <a:gd name="connsiteY3" fmla="*/ 66761 h 90716"/>
                  <a:gd name="connsiteX4" fmla="*/ 32339 w 46233"/>
                  <a:gd name="connsiteY4" fmla="*/ 86 h 90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233" h="90716">
                    <a:moveTo>
                      <a:pt x="32339" y="86"/>
                    </a:moveTo>
                    <a:cubicBezTo>
                      <a:pt x="36572" y="2732"/>
                      <a:pt x="50331" y="68349"/>
                      <a:pt x="45039" y="82636"/>
                    </a:cubicBezTo>
                    <a:cubicBezTo>
                      <a:pt x="39747" y="96923"/>
                      <a:pt x="4822" y="88457"/>
                      <a:pt x="589" y="85811"/>
                    </a:cubicBezTo>
                    <a:cubicBezTo>
                      <a:pt x="-3644" y="83165"/>
                      <a:pt x="16200" y="77080"/>
                      <a:pt x="19639" y="66761"/>
                    </a:cubicBezTo>
                    <a:cubicBezTo>
                      <a:pt x="23078" y="56442"/>
                      <a:pt x="28106" y="-2560"/>
                      <a:pt x="32339" y="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BC2AD0C3-760E-4396-85ED-551D5A8D891A}"/>
                  </a:ext>
                </a:extLst>
              </p:cNvPr>
              <p:cNvSpPr/>
              <p:nvPr/>
            </p:nvSpPr>
            <p:spPr>
              <a:xfrm>
                <a:off x="4608928" y="1228072"/>
                <a:ext cx="174236" cy="145798"/>
              </a:xfrm>
              <a:custGeom>
                <a:avLst/>
                <a:gdLst>
                  <a:gd name="connsiteX0" fmla="*/ 174210 w 174236"/>
                  <a:gd name="connsiteY0" fmla="*/ 653 h 145798"/>
                  <a:gd name="connsiteX1" fmla="*/ 69435 w 174236"/>
                  <a:gd name="connsiteY1" fmla="*/ 27641 h 145798"/>
                  <a:gd name="connsiteX2" fmla="*/ 5935 w 174236"/>
                  <a:gd name="connsiteY2" fmla="*/ 84791 h 145798"/>
                  <a:gd name="connsiteX3" fmla="*/ 4347 w 174236"/>
                  <a:gd name="connsiteY3" fmla="*/ 145116 h 145798"/>
                  <a:gd name="connsiteX4" fmla="*/ 20222 w 174236"/>
                  <a:gd name="connsiteY4" fmla="*/ 113366 h 145798"/>
                  <a:gd name="connsiteX5" fmla="*/ 78960 w 174236"/>
                  <a:gd name="connsiteY5" fmla="*/ 53041 h 145798"/>
                  <a:gd name="connsiteX6" fmla="*/ 174210 w 174236"/>
                  <a:gd name="connsiteY6" fmla="*/ 653 h 145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236" h="145798">
                    <a:moveTo>
                      <a:pt x="174210" y="653"/>
                    </a:moveTo>
                    <a:cubicBezTo>
                      <a:pt x="172623" y="-3580"/>
                      <a:pt x="97481" y="13618"/>
                      <a:pt x="69435" y="27641"/>
                    </a:cubicBezTo>
                    <a:cubicBezTo>
                      <a:pt x="41389" y="41664"/>
                      <a:pt x="16783" y="65212"/>
                      <a:pt x="5935" y="84791"/>
                    </a:cubicBezTo>
                    <a:cubicBezTo>
                      <a:pt x="-4913" y="104370"/>
                      <a:pt x="1966" y="140354"/>
                      <a:pt x="4347" y="145116"/>
                    </a:cubicBezTo>
                    <a:cubicBezTo>
                      <a:pt x="6728" y="149878"/>
                      <a:pt x="7787" y="128712"/>
                      <a:pt x="20222" y="113366"/>
                    </a:cubicBezTo>
                    <a:cubicBezTo>
                      <a:pt x="32657" y="98020"/>
                      <a:pt x="52237" y="68122"/>
                      <a:pt x="78960" y="53041"/>
                    </a:cubicBezTo>
                    <a:cubicBezTo>
                      <a:pt x="105683" y="37960"/>
                      <a:pt x="175797" y="4886"/>
                      <a:pt x="174210" y="6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フリーフォーム: 図形 66">
                <a:extLst>
                  <a:ext uri="{FF2B5EF4-FFF2-40B4-BE49-F238E27FC236}">
                    <a16:creationId xmlns:a16="http://schemas.microsoft.com/office/drawing/2014/main" id="{8946F50C-75DC-4425-9CE7-D10E70877A6D}"/>
                  </a:ext>
                </a:extLst>
              </p:cNvPr>
              <p:cNvSpPr/>
              <p:nvPr/>
            </p:nvSpPr>
            <p:spPr>
              <a:xfrm>
                <a:off x="4554928" y="882397"/>
                <a:ext cx="453706" cy="634744"/>
              </a:xfrm>
              <a:custGeom>
                <a:avLst/>
                <a:gdLst>
                  <a:gd name="connsiteX0" fmla="*/ 453635 w 453706"/>
                  <a:gd name="connsiteY0" fmla="*/ 179641 h 634744"/>
                  <a:gd name="connsiteX1" fmla="*/ 371085 w 453706"/>
                  <a:gd name="connsiteY1" fmla="*/ 117728 h 634744"/>
                  <a:gd name="connsiteX2" fmla="*/ 372672 w 453706"/>
                  <a:gd name="connsiteY2" fmla="*/ 32003 h 634744"/>
                  <a:gd name="connsiteX3" fmla="*/ 336160 w 453706"/>
                  <a:gd name="connsiteY3" fmla="*/ 3428 h 634744"/>
                  <a:gd name="connsiteX4" fmla="*/ 239322 w 453706"/>
                  <a:gd name="connsiteY4" fmla="*/ 103441 h 634744"/>
                  <a:gd name="connsiteX5" fmla="*/ 232972 w 453706"/>
                  <a:gd name="connsiteY5" fmla="*/ 219328 h 634744"/>
                  <a:gd name="connsiteX6" fmla="*/ 232972 w 453706"/>
                  <a:gd name="connsiteY6" fmla="*/ 357441 h 634744"/>
                  <a:gd name="connsiteX7" fmla="*/ 183760 w 453706"/>
                  <a:gd name="connsiteY7" fmla="*/ 416178 h 634744"/>
                  <a:gd name="connsiteX8" fmla="*/ 2785 w 453706"/>
                  <a:gd name="connsiteY8" fmla="*/ 625728 h 634744"/>
                  <a:gd name="connsiteX9" fmla="*/ 93272 w 453706"/>
                  <a:gd name="connsiteY9" fmla="*/ 574928 h 634744"/>
                  <a:gd name="connsiteX10" fmla="*/ 345685 w 453706"/>
                  <a:gd name="connsiteY10" fmla="*/ 379666 h 634744"/>
                  <a:gd name="connsiteX11" fmla="*/ 355210 w 453706"/>
                  <a:gd name="connsiteY11" fmla="*/ 354266 h 634744"/>
                  <a:gd name="connsiteX12" fmla="*/ 356797 w 453706"/>
                  <a:gd name="connsiteY12" fmla="*/ 333628 h 634744"/>
                  <a:gd name="connsiteX13" fmla="*/ 285360 w 453706"/>
                  <a:gd name="connsiteY13" fmla="*/ 295528 h 634744"/>
                  <a:gd name="connsiteX14" fmla="*/ 239322 w 453706"/>
                  <a:gd name="connsiteY14" fmla="*/ 173291 h 634744"/>
                  <a:gd name="connsiteX15" fmla="*/ 329810 w 453706"/>
                  <a:gd name="connsiteY15" fmla="*/ 78041 h 634744"/>
                  <a:gd name="connsiteX16" fmla="*/ 299647 w 453706"/>
                  <a:gd name="connsiteY16" fmla="*/ 171703 h 634744"/>
                  <a:gd name="connsiteX17" fmla="*/ 331397 w 453706"/>
                  <a:gd name="connsiteY17" fmla="*/ 246316 h 634744"/>
                  <a:gd name="connsiteX18" fmla="*/ 393310 w 453706"/>
                  <a:gd name="connsiteY18" fmla="*/ 341566 h 634744"/>
                  <a:gd name="connsiteX19" fmla="*/ 402835 w 453706"/>
                  <a:gd name="connsiteY19" fmla="*/ 236791 h 634744"/>
                  <a:gd name="connsiteX20" fmla="*/ 348860 w 453706"/>
                  <a:gd name="connsiteY20" fmla="*/ 225678 h 634744"/>
                  <a:gd name="connsiteX21" fmla="*/ 355210 w 453706"/>
                  <a:gd name="connsiteY21" fmla="*/ 182816 h 634744"/>
                  <a:gd name="connsiteX22" fmla="*/ 355210 w 453706"/>
                  <a:gd name="connsiteY22" fmla="*/ 117728 h 634744"/>
                  <a:gd name="connsiteX23" fmla="*/ 453635 w 453706"/>
                  <a:gd name="connsiteY23" fmla="*/ 179641 h 634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53706" h="634744">
                    <a:moveTo>
                      <a:pt x="453635" y="179641"/>
                    </a:moveTo>
                    <a:cubicBezTo>
                      <a:pt x="456281" y="179641"/>
                      <a:pt x="384579" y="142334"/>
                      <a:pt x="371085" y="117728"/>
                    </a:cubicBezTo>
                    <a:cubicBezTo>
                      <a:pt x="357591" y="93122"/>
                      <a:pt x="378493" y="51053"/>
                      <a:pt x="372672" y="32003"/>
                    </a:cubicBezTo>
                    <a:cubicBezTo>
                      <a:pt x="366851" y="12953"/>
                      <a:pt x="358385" y="-8478"/>
                      <a:pt x="336160" y="3428"/>
                    </a:cubicBezTo>
                    <a:cubicBezTo>
                      <a:pt x="313935" y="15334"/>
                      <a:pt x="256520" y="67458"/>
                      <a:pt x="239322" y="103441"/>
                    </a:cubicBezTo>
                    <a:cubicBezTo>
                      <a:pt x="222124" y="139424"/>
                      <a:pt x="234030" y="176995"/>
                      <a:pt x="232972" y="219328"/>
                    </a:cubicBezTo>
                    <a:cubicBezTo>
                      <a:pt x="231914" y="261661"/>
                      <a:pt x="241174" y="324633"/>
                      <a:pt x="232972" y="357441"/>
                    </a:cubicBezTo>
                    <a:cubicBezTo>
                      <a:pt x="224770" y="390249"/>
                      <a:pt x="183760" y="416178"/>
                      <a:pt x="183760" y="416178"/>
                    </a:cubicBezTo>
                    <a:cubicBezTo>
                      <a:pt x="145396" y="460892"/>
                      <a:pt x="17866" y="599270"/>
                      <a:pt x="2785" y="625728"/>
                    </a:cubicBezTo>
                    <a:cubicBezTo>
                      <a:pt x="-12296" y="652186"/>
                      <a:pt x="36122" y="615938"/>
                      <a:pt x="93272" y="574928"/>
                    </a:cubicBezTo>
                    <a:cubicBezTo>
                      <a:pt x="150422" y="533918"/>
                      <a:pt x="302029" y="416443"/>
                      <a:pt x="345685" y="379666"/>
                    </a:cubicBezTo>
                    <a:cubicBezTo>
                      <a:pt x="389341" y="342889"/>
                      <a:pt x="353358" y="361939"/>
                      <a:pt x="355210" y="354266"/>
                    </a:cubicBezTo>
                    <a:cubicBezTo>
                      <a:pt x="357062" y="346593"/>
                      <a:pt x="368439" y="343418"/>
                      <a:pt x="356797" y="333628"/>
                    </a:cubicBezTo>
                    <a:cubicBezTo>
                      <a:pt x="345155" y="323838"/>
                      <a:pt x="304939" y="322251"/>
                      <a:pt x="285360" y="295528"/>
                    </a:cubicBezTo>
                    <a:cubicBezTo>
                      <a:pt x="265781" y="268805"/>
                      <a:pt x="231914" y="209539"/>
                      <a:pt x="239322" y="173291"/>
                    </a:cubicBezTo>
                    <a:cubicBezTo>
                      <a:pt x="246730" y="137043"/>
                      <a:pt x="319756" y="78306"/>
                      <a:pt x="329810" y="78041"/>
                    </a:cubicBezTo>
                    <a:cubicBezTo>
                      <a:pt x="339864" y="77776"/>
                      <a:pt x="299383" y="143657"/>
                      <a:pt x="299647" y="171703"/>
                    </a:cubicBezTo>
                    <a:cubicBezTo>
                      <a:pt x="299911" y="199749"/>
                      <a:pt x="315787" y="218006"/>
                      <a:pt x="331397" y="246316"/>
                    </a:cubicBezTo>
                    <a:cubicBezTo>
                      <a:pt x="347007" y="274626"/>
                      <a:pt x="381404" y="343153"/>
                      <a:pt x="393310" y="341566"/>
                    </a:cubicBezTo>
                    <a:cubicBezTo>
                      <a:pt x="405216" y="339979"/>
                      <a:pt x="410243" y="256106"/>
                      <a:pt x="402835" y="236791"/>
                    </a:cubicBezTo>
                    <a:cubicBezTo>
                      <a:pt x="395427" y="217476"/>
                      <a:pt x="356797" y="234674"/>
                      <a:pt x="348860" y="225678"/>
                    </a:cubicBezTo>
                    <a:cubicBezTo>
                      <a:pt x="340922" y="216682"/>
                      <a:pt x="354152" y="200807"/>
                      <a:pt x="355210" y="182816"/>
                    </a:cubicBezTo>
                    <a:cubicBezTo>
                      <a:pt x="356268" y="164825"/>
                      <a:pt x="341981" y="117993"/>
                      <a:pt x="355210" y="117728"/>
                    </a:cubicBezTo>
                    <a:cubicBezTo>
                      <a:pt x="368439" y="117463"/>
                      <a:pt x="450989" y="179641"/>
                      <a:pt x="453635" y="1796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フリーフォーム: 図形 67">
                <a:extLst>
                  <a:ext uri="{FF2B5EF4-FFF2-40B4-BE49-F238E27FC236}">
                    <a16:creationId xmlns:a16="http://schemas.microsoft.com/office/drawing/2014/main" id="{123CD549-EE68-44FE-99F9-ADD7DD164FE5}"/>
                  </a:ext>
                </a:extLst>
              </p:cNvPr>
              <p:cNvSpPr/>
              <p:nvPr/>
            </p:nvSpPr>
            <p:spPr>
              <a:xfrm>
                <a:off x="4981198" y="790501"/>
                <a:ext cx="262325" cy="408078"/>
              </a:xfrm>
              <a:custGeom>
                <a:avLst/>
                <a:gdLst>
                  <a:gd name="connsiteX0" fmla="*/ 33715 w 262325"/>
                  <a:gd name="connsiteY0" fmla="*/ 74 h 408078"/>
                  <a:gd name="connsiteX1" fmla="*/ 98802 w 262325"/>
                  <a:gd name="connsiteY1" fmla="*/ 93737 h 408078"/>
                  <a:gd name="connsiteX2" fmla="*/ 168652 w 262325"/>
                  <a:gd name="connsiteY2" fmla="*/ 208037 h 408078"/>
                  <a:gd name="connsiteX3" fmla="*/ 262315 w 262325"/>
                  <a:gd name="connsiteY3" fmla="*/ 322337 h 408078"/>
                  <a:gd name="connsiteX4" fmla="*/ 173415 w 262325"/>
                  <a:gd name="connsiteY4" fmla="*/ 366787 h 408078"/>
                  <a:gd name="connsiteX5" fmla="*/ 377 w 262325"/>
                  <a:gd name="connsiteY5" fmla="*/ 408062 h 408078"/>
                  <a:gd name="connsiteX6" fmla="*/ 125790 w 262325"/>
                  <a:gd name="connsiteY6" fmla="*/ 371549 h 408078"/>
                  <a:gd name="connsiteX7" fmla="*/ 82927 w 262325"/>
                  <a:gd name="connsiteY7" fmla="*/ 354087 h 408078"/>
                  <a:gd name="connsiteX8" fmla="*/ 22602 w 262325"/>
                  <a:gd name="connsiteY8" fmla="*/ 274712 h 408078"/>
                  <a:gd name="connsiteX9" fmla="*/ 113090 w 262325"/>
                  <a:gd name="connsiteY9" fmla="*/ 301699 h 408078"/>
                  <a:gd name="connsiteX10" fmla="*/ 149602 w 262325"/>
                  <a:gd name="connsiteY10" fmla="*/ 268362 h 408078"/>
                  <a:gd name="connsiteX11" fmla="*/ 95627 w 262325"/>
                  <a:gd name="connsiteY11" fmla="*/ 228674 h 408078"/>
                  <a:gd name="connsiteX12" fmla="*/ 55940 w 262325"/>
                  <a:gd name="connsiteY12" fmla="*/ 212799 h 408078"/>
                  <a:gd name="connsiteX13" fmla="*/ 97215 w 262325"/>
                  <a:gd name="connsiteY13" fmla="*/ 149299 h 408078"/>
                  <a:gd name="connsiteX14" fmla="*/ 67052 w 262325"/>
                  <a:gd name="connsiteY14" fmla="*/ 104849 h 408078"/>
                  <a:gd name="connsiteX15" fmla="*/ 41652 w 262325"/>
                  <a:gd name="connsiteY15" fmla="*/ 77862 h 408078"/>
                  <a:gd name="connsiteX16" fmla="*/ 33715 w 262325"/>
                  <a:gd name="connsiteY16" fmla="*/ 74 h 408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2325" h="408078">
                    <a:moveTo>
                      <a:pt x="33715" y="74"/>
                    </a:moveTo>
                    <a:cubicBezTo>
                      <a:pt x="43240" y="2720"/>
                      <a:pt x="76313" y="59077"/>
                      <a:pt x="98802" y="93737"/>
                    </a:cubicBezTo>
                    <a:cubicBezTo>
                      <a:pt x="121291" y="128397"/>
                      <a:pt x="141400" y="169937"/>
                      <a:pt x="168652" y="208037"/>
                    </a:cubicBezTo>
                    <a:cubicBezTo>
                      <a:pt x="195904" y="246137"/>
                      <a:pt x="261521" y="295879"/>
                      <a:pt x="262315" y="322337"/>
                    </a:cubicBezTo>
                    <a:cubicBezTo>
                      <a:pt x="263109" y="348795"/>
                      <a:pt x="217071" y="352500"/>
                      <a:pt x="173415" y="366787"/>
                    </a:cubicBezTo>
                    <a:cubicBezTo>
                      <a:pt x="129759" y="381074"/>
                      <a:pt x="8314" y="407268"/>
                      <a:pt x="377" y="408062"/>
                    </a:cubicBezTo>
                    <a:cubicBezTo>
                      <a:pt x="-7560" y="408856"/>
                      <a:pt x="112032" y="380545"/>
                      <a:pt x="125790" y="371549"/>
                    </a:cubicBezTo>
                    <a:cubicBezTo>
                      <a:pt x="139548" y="362553"/>
                      <a:pt x="100125" y="370226"/>
                      <a:pt x="82927" y="354087"/>
                    </a:cubicBezTo>
                    <a:cubicBezTo>
                      <a:pt x="65729" y="337948"/>
                      <a:pt x="17575" y="283443"/>
                      <a:pt x="22602" y="274712"/>
                    </a:cubicBezTo>
                    <a:cubicBezTo>
                      <a:pt x="27629" y="265981"/>
                      <a:pt x="91923" y="302757"/>
                      <a:pt x="113090" y="301699"/>
                    </a:cubicBezTo>
                    <a:cubicBezTo>
                      <a:pt x="134257" y="300641"/>
                      <a:pt x="152513" y="280533"/>
                      <a:pt x="149602" y="268362"/>
                    </a:cubicBezTo>
                    <a:cubicBezTo>
                      <a:pt x="146692" y="256191"/>
                      <a:pt x="111237" y="237934"/>
                      <a:pt x="95627" y="228674"/>
                    </a:cubicBezTo>
                    <a:cubicBezTo>
                      <a:pt x="80017" y="219414"/>
                      <a:pt x="55675" y="226028"/>
                      <a:pt x="55940" y="212799"/>
                    </a:cubicBezTo>
                    <a:cubicBezTo>
                      <a:pt x="56205" y="199570"/>
                      <a:pt x="95363" y="167291"/>
                      <a:pt x="97215" y="149299"/>
                    </a:cubicBezTo>
                    <a:cubicBezTo>
                      <a:pt x="99067" y="131307"/>
                      <a:pt x="76313" y="116755"/>
                      <a:pt x="67052" y="104849"/>
                    </a:cubicBezTo>
                    <a:cubicBezTo>
                      <a:pt x="57792" y="92943"/>
                      <a:pt x="48531" y="89504"/>
                      <a:pt x="41652" y="77862"/>
                    </a:cubicBezTo>
                    <a:cubicBezTo>
                      <a:pt x="34773" y="66220"/>
                      <a:pt x="24190" y="-2572"/>
                      <a:pt x="33715" y="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1FEF8125-9573-4BCC-ADB0-E65AE4CB99D6}"/>
                  </a:ext>
                </a:extLst>
              </p:cNvPr>
              <p:cNvSpPr/>
              <p:nvPr/>
            </p:nvSpPr>
            <p:spPr>
              <a:xfrm>
                <a:off x="4930680" y="719050"/>
                <a:ext cx="374325" cy="404482"/>
              </a:xfrm>
              <a:custGeom>
                <a:avLst/>
                <a:gdLst>
                  <a:gd name="connsiteX0" fmla="*/ 95 w 374325"/>
                  <a:gd name="connsiteY0" fmla="*/ 181063 h 404482"/>
                  <a:gd name="connsiteX1" fmla="*/ 66770 w 374325"/>
                  <a:gd name="connsiteY1" fmla="*/ 88 h 404482"/>
                  <a:gd name="connsiteX2" fmla="*/ 206470 w 374325"/>
                  <a:gd name="connsiteY2" fmla="*/ 160425 h 404482"/>
                  <a:gd name="connsiteX3" fmla="*/ 373158 w 374325"/>
                  <a:gd name="connsiteY3" fmla="*/ 400138 h 404482"/>
                  <a:gd name="connsiteX4" fmla="*/ 273145 w 374325"/>
                  <a:gd name="connsiteY4" fmla="*/ 295363 h 404482"/>
                  <a:gd name="connsiteX5" fmla="*/ 131858 w 374325"/>
                  <a:gd name="connsiteY5" fmla="*/ 52475 h 404482"/>
                  <a:gd name="connsiteX6" fmla="*/ 54070 w 374325"/>
                  <a:gd name="connsiteY6" fmla="*/ 39775 h 404482"/>
                  <a:gd name="connsiteX7" fmla="*/ 95 w 374325"/>
                  <a:gd name="connsiteY7" fmla="*/ 181063 h 40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4325" h="404482">
                    <a:moveTo>
                      <a:pt x="95" y="181063"/>
                    </a:moveTo>
                    <a:cubicBezTo>
                      <a:pt x="2212" y="174449"/>
                      <a:pt x="32374" y="3528"/>
                      <a:pt x="66770" y="88"/>
                    </a:cubicBezTo>
                    <a:cubicBezTo>
                      <a:pt x="101166" y="-3352"/>
                      <a:pt x="155405" y="93750"/>
                      <a:pt x="206470" y="160425"/>
                    </a:cubicBezTo>
                    <a:cubicBezTo>
                      <a:pt x="257535" y="227100"/>
                      <a:pt x="362046" y="377648"/>
                      <a:pt x="373158" y="400138"/>
                    </a:cubicBezTo>
                    <a:cubicBezTo>
                      <a:pt x="384271" y="422628"/>
                      <a:pt x="313362" y="353307"/>
                      <a:pt x="273145" y="295363"/>
                    </a:cubicBezTo>
                    <a:cubicBezTo>
                      <a:pt x="232928" y="237419"/>
                      <a:pt x="168370" y="95073"/>
                      <a:pt x="131858" y="52475"/>
                    </a:cubicBezTo>
                    <a:cubicBezTo>
                      <a:pt x="95346" y="9877"/>
                      <a:pt x="76560" y="26017"/>
                      <a:pt x="54070" y="39775"/>
                    </a:cubicBezTo>
                    <a:cubicBezTo>
                      <a:pt x="31580" y="53533"/>
                      <a:pt x="-2022" y="187677"/>
                      <a:pt x="95" y="1810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: 図形 69">
                <a:extLst>
                  <a:ext uri="{FF2B5EF4-FFF2-40B4-BE49-F238E27FC236}">
                    <a16:creationId xmlns:a16="http://schemas.microsoft.com/office/drawing/2014/main" id="{E16A2524-0226-44A1-A175-EE5D350E6A5C}"/>
                  </a:ext>
                </a:extLst>
              </p:cNvPr>
              <p:cNvSpPr/>
              <p:nvPr/>
            </p:nvSpPr>
            <p:spPr>
              <a:xfrm>
                <a:off x="5122710" y="701805"/>
                <a:ext cx="191397" cy="306259"/>
              </a:xfrm>
              <a:custGeom>
                <a:avLst/>
                <a:gdLst>
                  <a:gd name="connsiteX0" fmla="*/ 185890 w 191397"/>
                  <a:gd name="connsiteY0" fmla="*/ 306258 h 306259"/>
                  <a:gd name="connsiteX1" fmla="*/ 77940 w 191397"/>
                  <a:gd name="connsiteY1" fmla="*/ 237995 h 306259"/>
                  <a:gd name="connsiteX2" fmla="*/ 50953 w 191397"/>
                  <a:gd name="connsiteY2" fmla="*/ 147508 h 306259"/>
                  <a:gd name="connsiteX3" fmla="*/ 81115 w 191397"/>
                  <a:gd name="connsiteY3" fmla="*/ 87183 h 306259"/>
                  <a:gd name="connsiteX4" fmla="*/ 153 w 191397"/>
                  <a:gd name="connsiteY4" fmla="*/ 122108 h 306259"/>
                  <a:gd name="connsiteX5" fmla="*/ 63653 w 191397"/>
                  <a:gd name="connsiteY5" fmla="*/ 85595 h 306259"/>
                  <a:gd name="connsiteX6" fmla="*/ 163665 w 191397"/>
                  <a:gd name="connsiteY6" fmla="*/ 1458 h 306259"/>
                  <a:gd name="connsiteX7" fmla="*/ 120803 w 191397"/>
                  <a:gd name="connsiteY7" fmla="*/ 37970 h 306259"/>
                  <a:gd name="connsiteX8" fmla="*/ 108103 w 191397"/>
                  <a:gd name="connsiteY8" fmla="*/ 110995 h 306259"/>
                  <a:gd name="connsiteX9" fmla="*/ 154140 w 191397"/>
                  <a:gd name="connsiteY9" fmla="*/ 72895 h 306259"/>
                  <a:gd name="connsiteX10" fmla="*/ 171603 w 191397"/>
                  <a:gd name="connsiteY10" fmla="*/ 236408 h 306259"/>
                  <a:gd name="connsiteX11" fmla="*/ 185890 w 191397"/>
                  <a:gd name="connsiteY11" fmla="*/ 306258 h 306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1397" h="306259">
                    <a:moveTo>
                      <a:pt x="185890" y="306258"/>
                    </a:moveTo>
                    <a:cubicBezTo>
                      <a:pt x="170280" y="306522"/>
                      <a:pt x="100429" y="264453"/>
                      <a:pt x="77940" y="237995"/>
                    </a:cubicBezTo>
                    <a:cubicBezTo>
                      <a:pt x="55451" y="211537"/>
                      <a:pt x="50424" y="172643"/>
                      <a:pt x="50953" y="147508"/>
                    </a:cubicBezTo>
                    <a:cubicBezTo>
                      <a:pt x="51482" y="122373"/>
                      <a:pt x="89582" y="91416"/>
                      <a:pt x="81115" y="87183"/>
                    </a:cubicBezTo>
                    <a:cubicBezTo>
                      <a:pt x="72648" y="82950"/>
                      <a:pt x="3063" y="122373"/>
                      <a:pt x="153" y="122108"/>
                    </a:cubicBezTo>
                    <a:cubicBezTo>
                      <a:pt x="-2757" y="121843"/>
                      <a:pt x="36401" y="105703"/>
                      <a:pt x="63653" y="85595"/>
                    </a:cubicBezTo>
                    <a:cubicBezTo>
                      <a:pt x="90905" y="65487"/>
                      <a:pt x="154140" y="9395"/>
                      <a:pt x="163665" y="1458"/>
                    </a:cubicBezTo>
                    <a:cubicBezTo>
                      <a:pt x="173190" y="-6479"/>
                      <a:pt x="130063" y="19714"/>
                      <a:pt x="120803" y="37970"/>
                    </a:cubicBezTo>
                    <a:cubicBezTo>
                      <a:pt x="111543" y="56226"/>
                      <a:pt x="102547" y="105174"/>
                      <a:pt x="108103" y="110995"/>
                    </a:cubicBezTo>
                    <a:cubicBezTo>
                      <a:pt x="113659" y="116816"/>
                      <a:pt x="143557" y="51993"/>
                      <a:pt x="154140" y="72895"/>
                    </a:cubicBezTo>
                    <a:cubicBezTo>
                      <a:pt x="164723" y="93797"/>
                      <a:pt x="163401" y="202541"/>
                      <a:pt x="171603" y="236408"/>
                    </a:cubicBezTo>
                    <a:cubicBezTo>
                      <a:pt x="179805" y="270275"/>
                      <a:pt x="201500" y="305994"/>
                      <a:pt x="185890" y="3062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フリーフォーム: 図形 70">
                <a:extLst>
                  <a:ext uri="{FF2B5EF4-FFF2-40B4-BE49-F238E27FC236}">
                    <a16:creationId xmlns:a16="http://schemas.microsoft.com/office/drawing/2014/main" id="{AFEAA33F-A7DA-4B5C-B8D2-0A7DD3EB50F2}"/>
                  </a:ext>
                </a:extLst>
              </p:cNvPr>
              <p:cNvSpPr/>
              <p:nvPr/>
            </p:nvSpPr>
            <p:spPr>
              <a:xfrm>
                <a:off x="5244921" y="693037"/>
                <a:ext cx="1020943" cy="593571"/>
              </a:xfrm>
              <a:custGeom>
                <a:avLst/>
                <a:gdLst>
                  <a:gd name="connsiteX0" fmla="*/ 50979 w 1020943"/>
                  <a:gd name="connsiteY0" fmla="*/ 421388 h 593571"/>
                  <a:gd name="connsiteX1" fmla="*/ 6529 w 1020943"/>
                  <a:gd name="connsiteY1" fmla="*/ 457901 h 593571"/>
                  <a:gd name="connsiteX2" fmla="*/ 201792 w 1020943"/>
                  <a:gd name="connsiteY2" fmla="*/ 502351 h 593571"/>
                  <a:gd name="connsiteX3" fmla="*/ 285929 w 1020943"/>
                  <a:gd name="connsiteY3" fmla="*/ 561088 h 593571"/>
                  <a:gd name="connsiteX4" fmla="*/ 368479 w 1020943"/>
                  <a:gd name="connsiteY4" fmla="*/ 592838 h 593571"/>
                  <a:gd name="connsiteX5" fmla="*/ 485954 w 1020943"/>
                  <a:gd name="connsiteY5" fmla="*/ 572201 h 593571"/>
                  <a:gd name="connsiteX6" fmla="*/ 593904 w 1020943"/>
                  <a:gd name="connsiteY6" fmla="*/ 457901 h 593571"/>
                  <a:gd name="connsiteX7" fmla="*/ 714554 w 1020943"/>
                  <a:gd name="connsiteY7" fmla="*/ 316613 h 593571"/>
                  <a:gd name="connsiteX8" fmla="*/ 554217 w 1020943"/>
                  <a:gd name="connsiteY8" fmla="*/ 395988 h 593571"/>
                  <a:gd name="connsiteX9" fmla="*/ 668517 w 1020943"/>
                  <a:gd name="connsiteY9" fmla="*/ 326138 h 593571"/>
                  <a:gd name="connsiteX10" fmla="*/ 920929 w 1020943"/>
                  <a:gd name="connsiteY10" fmla="*/ 273751 h 593571"/>
                  <a:gd name="connsiteX11" fmla="*/ 1020942 w 1020943"/>
                  <a:gd name="connsiteY11" fmla="*/ 275338 h 593571"/>
                  <a:gd name="connsiteX12" fmla="*/ 779642 w 1020943"/>
                  <a:gd name="connsiteY12" fmla="*/ 270576 h 593571"/>
                  <a:gd name="connsiteX13" fmla="*/ 593904 w 1020943"/>
                  <a:gd name="connsiteY13" fmla="*/ 307088 h 593571"/>
                  <a:gd name="connsiteX14" fmla="*/ 708204 w 1020943"/>
                  <a:gd name="connsiteY14" fmla="*/ 281688 h 593571"/>
                  <a:gd name="connsiteX15" fmla="*/ 971729 w 1020943"/>
                  <a:gd name="connsiteY15" fmla="*/ 245176 h 593571"/>
                  <a:gd name="connsiteX16" fmla="*/ 952679 w 1020943"/>
                  <a:gd name="connsiteY16" fmla="*/ 249938 h 593571"/>
                  <a:gd name="connsiteX17" fmla="*/ 617717 w 1020943"/>
                  <a:gd name="connsiteY17" fmla="*/ 264226 h 593571"/>
                  <a:gd name="connsiteX18" fmla="*/ 759004 w 1020943"/>
                  <a:gd name="connsiteY18" fmla="*/ 200726 h 593571"/>
                  <a:gd name="connsiteX19" fmla="*/ 603429 w 1020943"/>
                  <a:gd name="connsiteY19" fmla="*/ 200726 h 593571"/>
                  <a:gd name="connsiteX20" fmla="*/ 554217 w 1020943"/>
                  <a:gd name="connsiteY20" fmla="*/ 192788 h 593571"/>
                  <a:gd name="connsiteX21" fmla="*/ 547867 w 1020943"/>
                  <a:gd name="connsiteY21" fmla="*/ 157863 h 593571"/>
                  <a:gd name="connsiteX22" fmla="*/ 431979 w 1020943"/>
                  <a:gd name="connsiteY22" fmla="*/ 156276 h 593571"/>
                  <a:gd name="connsiteX23" fmla="*/ 292279 w 1020943"/>
                  <a:gd name="connsiteY23" fmla="*/ 292801 h 593571"/>
                  <a:gd name="connsiteX24" fmla="*/ 276404 w 1020943"/>
                  <a:gd name="connsiteY24" fmla="*/ 332488 h 593571"/>
                  <a:gd name="connsiteX25" fmla="*/ 265292 w 1020943"/>
                  <a:gd name="connsiteY25" fmla="*/ 238826 h 593571"/>
                  <a:gd name="connsiteX26" fmla="*/ 401817 w 1020943"/>
                  <a:gd name="connsiteY26" fmla="*/ 41976 h 593571"/>
                  <a:gd name="connsiteX27" fmla="*/ 581204 w 1020943"/>
                  <a:gd name="connsiteY27" fmla="*/ 7051 h 593571"/>
                  <a:gd name="connsiteX28" fmla="*/ 424042 w 1020943"/>
                  <a:gd name="connsiteY28" fmla="*/ 48326 h 593571"/>
                  <a:gd name="connsiteX29" fmla="*/ 597079 w 1020943"/>
                  <a:gd name="connsiteY29" fmla="*/ 34038 h 593571"/>
                  <a:gd name="connsiteX30" fmla="*/ 1019354 w 1020943"/>
                  <a:gd name="connsiteY30" fmla="*/ 43563 h 593571"/>
                  <a:gd name="connsiteX31" fmla="*/ 428804 w 1020943"/>
                  <a:gd name="connsiteY31" fmla="*/ 7051 h 593571"/>
                  <a:gd name="connsiteX32" fmla="*/ 304979 w 1020943"/>
                  <a:gd name="connsiteY32" fmla="*/ 40388 h 593571"/>
                  <a:gd name="connsiteX33" fmla="*/ 182742 w 1020943"/>
                  <a:gd name="connsiteY33" fmla="*/ 149926 h 593571"/>
                  <a:gd name="connsiteX34" fmla="*/ 154167 w 1020943"/>
                  <a:gd name="connsiteY34" fmla="*/ 370588 h 593571"/>
                  <a:gd name="connsiteX35" fmla="*/ 184329 w 1020943"/>
                  <a:gd name="connsiteY35" fmla="*/ 181676 h 593571"/>
                  <a:gd name="connsiteX36" fmla="*/ 268467 w 1020943"/>
                  <a:gd name="connsiteY36" fmla="*/ 5463 h 593571"/>
                  <a:gd name="connsiteX37" fmla="*/ 224017 w 1020943"/>
                  <a:gd name="connsiteY37" fmla="*/ 49913 h 593571"/>
                  <a:gd name="connsiteX38" fmla="*/ 130354 w 1020943"/>
                  <a:gd name="connsiteY38" fmla="*/ 102301 h 593571"/>
                  <a:gd name="connsiteX39" fmla="*/ 133529 w 1020943"/>
                  <a:gd name="connsiteY39" fmla="*/ 113413 h 593571"/>
                  <a:gd name="connsiteX40" fmla="*/ 185917 w 1020943"/>
                  <a:gd name="connsiteY40" fmla="*/ 22926 h 593571"/>
                  <a:gd name="connsiteX41" fmla="*/ 68442 w 1020943"/>
                  <a:gd name="connsiteY41" fmla="*/ 143576 h 593571"/>
                  <a:gd name="connsiteX42" fmla="*/ 106542 w 1020943"/>
                  <a:gd name="connsiteY42" fmla="*/ 283276 h 593571"/>
                  <a:gd name="connsiteX43" fmla="*/ 52567 w 1020943"/>
                  <a:gd name="connsiteY43" fmla="*/ 283276 h 593571"/>
                  <a:gd name="connsiteX44" fmla="*/ 179 w 1020943"/>
                  <a:gd name="connsiteY44" fmla="*/ 353126 h 593571"/>
                  <a:gd name="connsiteX45" fmla="*/ 36692 w 1020943"/>
                  <a:gd name="connsiteY45" fmla="*/ 345188 h 593571"/>
                  <a:gd name="connsiteX46" fmla="*/ 71617 w 1020943"/>
                  <a:gd name="connsiteY46" fmla="*/ 361063 h 593571"/>
                  <a:gd name="connsiteX47" fmla="*/ 50979 w 1020943"/>
                  <a:gd name="connsiteY47" fmla="*/ 421388 h 593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020943" h="593571">
                    <a:moveTo>
                      <a:pt x="50979" y="421388"/>
                    </a:moveTo>
                    <a:cubicBezTo>
                      <a:pt x="40131" y="437528"/>
                      <a:pt x="-18606" y="444407"/>
                      <a:pt x="6529" y="457901"/>
                    </a:cubicBezTo>
                    <a:cubicBezTo>
                      <a:pt x="31664" y="471395"/>
                      <a:pt x="155225" y="485153"/>
                      <a:pt x="201792" y="502351"/>
                    </a:cubicBezTo>
                    <a:cubicBezTo>
                      <a:pt x="248359" y="519549"/>
                      <a:pt x="258148" y="546007"/>
                      <a:pt x="285929" y="561088"/>
                    </a:cubicBezTo>
                    <a:cubicBezTo>
                      <a:pt x="313710" y="576169"/>
                      <a:pt x="335142" y="590986"/>
                      <a:pt x="368479" y="592838"/>
                    </a:cubicBezTo>
                    <a:cubicBezTo>
                      <a:pt x="401816" y="594690"/>
                      <a:pt x="448383" y="594691"/>
                      <a:pt x="485954" y="572201"/>
                    </a:cubicBezTo>
                    <a:cubicBezTo>
                      <a:pt x="523525" y="549712"/>
                      <a:pt x="555804" y="500499"/>
                      <a:pt x="593904" y="457901"/>
                    </a:cubicBezTo>
                    <a:cubicBezTo>
                      <a:pt x="632004" y="415303"/>
                      <a:pt x="721169" y="326932"/>
                      <a:pt x="714554" y="316613"/>
                    </a:cubicBezTo>
                    <a:cubicBezTo>
                      <a:pt x="707940" y="306294"/>
                      <a:pt x="561890" y="394401"/>
                      <a:pt x="554217" y="395988"/>
                    </a:cubicBezTo>
                    <a:cubicBezTo>
                      <a:pt x="546544" y="397575"/>
                      <a:pt x="607398" y="346511"/>
                      <a:pt x="668517" y="326138"/>
                    </a:cubicBezTo>
                    <a:cubicBezTo>
                      <a:pt x="729636" y="305765"/>
                      <a:pt x="862192" y="282218"/>
                      <a:pt x="920929" y="273751"/>
                    </a:cubicBezTo>
                    <a:cubicBezTo>
                      <a:pt x="979666" y="265284"/>
                      <a:pt x="1020942" y="275338"/>
                      <a:pt x="1020942" y="275338"/>
                    </a:cubicBezTo>
                    <a:cubicBezTo>
                      <a:pt x="997394" y="274809"/>
                      <a:pt x="850815" y="265284"/>
                      <a:pt x="779642" y="270576"/>
                    </a:cubicBezTo>
                    <a:cubicBezTo>
                      <a:pt x="708469" y="275868"/>
                      <a:pt x="605810" y="305236"/>
                      <a:pt x="593904" y="307088"/>
                    </a:cubicBezTo>
                    <a:cubicBezTo>
                      <a:pt x="581998" y="308940"/>
                      <a:pt x="645233" y="292007"/>
                      <a:pt x="708204" y="281688"/>
                    </a:cubicBezTo>
                    <a:cubicBezTo>
                      <a:pt x="771175" y="271369"/>
                      <a:pt x="930983" y="250468"/>
                      <a:pt x="971729" y="245176"/>
                    </a:cubicBezTo>
                    <a:cubicBezTo>
                      <a:pt x="1012475" y="239884"/>
                      <a:pt x="1011681" y="246763"/>
                      <a:pt x="952679" y="249938"/>
                    </a:cubicBezTo>
                    <a:cubicBezTo>
                      <a:pt x="893677" y="253113"/>
                      <a:pt x="649996" y="272428"/>
                      <a:pt x="617717" y="264226"/>
                    </a:cubicBezTo>
                    <a:cubicBezTo>
                      <a:pt x="585438" y="256024"/>
                      <a:pt x="761385" y="211309"/>
                      <a:pt x="759004" y="200726"/>
                    </a:cubicBezTo>
                    <a:cubicBezTo>
                      <a:pt x="756623" y="190143"/>
                      <a:pt x="637560" y="202049"/>
                      <a:pt x="603429" y="200726"/>
                    </a:cubicBezTo>
                    <a:cubicBezTo>
                      <a:pt x="569298" y="199403"/>
                      <a:pt x="563477" y="199932"/>
                      <a:pt x="554217" y="192788"/>
                    </a:cubicBezTo>
                    <a:cubicBezTo>
                      <a:pt x="544957" y="185644"/>
                      <a:pt x="568240" y="163948"/>
                      <a:pt x="547867" y="157863"/>
                    </a:cubicBezTo>
                    <a:cubicBezTo>
                      <a:pt x="527494" y="151778"/>
                      <a:pt x="474577" y="133786"/>
                      <a:pt x="431979" y="156276"/>
                    </a:cubicBezTo>
                    <a:cubicBezTo>
                      <a:pt x="389381" y="178766"/>
                      <a:pt x="318208" y="263432"/>
                      <a:pt x="292279" y="292801"/>
                    </a:cubicBezTo>
                    <a:cubicBezTo>
                      <a:pt x="266350" y="322170"/>
                      <a:pt x="280902" y="341484"/>
                      <a:pt x="276404" y="332488"/>
                    </a:cubicBezTo>
                    <a:cubicBezTo>
                      <a:pt x="271906" y="323492"/>
                      <a:pt x="244390" y="287245"/>
                      <a:pt x="265292" y="238826"/>
                    </a:cubicBezTo>
                    <a:cubicBezTo>
                      <a:pt x="286194" y="190407"/>
                      <a:pt x="349165" y="80605"/>
                      <a:pt x="401817" y="41976"/>
                    </a:cubicBezTo>
                    <a:cubicBezTo>
                      <a:pt x="454469" y="3347"/>
                      <a:pt x="577500" y="5993"/>
                      <a:pt x="581204" y="7051"/>
                    </a:cubicBezTo>
                    <a:cubicBezTo>
                      <a:pt x="584908" y="8109"/>
                      <a:pt x="421396" y="43828"/>
                      <a:pt x="424042" y="48326"/>
                    </a:cubicBezTo>
                    <a:cubicBezTo>
                      <a:pt x="426688" y="52824"/>
                      <a:pt x="497860" y="34832"/>
                      <a:pt x="597079" y="34038"/>
                    </a:cubicBezTo>
                    <a:cubicBezTo>
                      <a:pt x="696298" y="33244"/>
                      <a:pt x="1047400" y="48061"/>
                      <a:pt x="1019354" y="43563"/>
                    </a:cubicBezTo>
                    <a:cubicBezTo>
                      <a:pt x="991308" y="39065"/>
                      <a:pt x="547866" y="7580"/>
                      <a:pt x="428804" y="7051"/>
                    </a:cubicBezTo>
                    <a:cubicBezTo>
                      <a:pt x="309742" y="6522"/>
                      <a:pt x="345989" y="16575"/>
                      <a:pt x="304979" y="40388"/>
                    </a:cubicBezTo>
                    <a:cubicBezTo>
                      <a:pt x="263969" y="64200"/>
                      <a:pt x="207877" y="94893"/>
                      <a:pt x="182742" y="149926"/>
                    </a:cubicBezTo>
                    <a:cubicBezTo>
                      <a:pt x="157607" y="204959"/>
                      <a:pt x="153903" y="365296"/>
                      <a:pt x="154167" y="370588"/>
                    </a:cubicBezTo>
                    <a:cubicBezTo>
                      <a:pt x="154431" y="375880"/>
                      <a:pt x="165279" y="242530"/>
                      <a:pt x="184329" y="181676"/>
                    </a:cubicBezTo>
                    <a:cubicBezTo>
                      <a:pt x="203379" y="120822"/>
                      <a:pt x="261852" y="27423"/>
                      <a:pt x="268467" y="5463"/>
                    </a:cubicBezTo>
                    <a:cubicBezTo>
                      <a:pt x="275082" y="-16498"/>
                      <a:pt x="247036" y="33773"/>
                      <a:pt x="224017" y="49913"/>
                    </a:cubicBezTo>
                    <a:cubicBezTo>
                      <a:pt x="200998" y="66053"/>
                      <a:pt x="145435" y="91718"/>
                      <a:pt x="130354" y="102301"/>
                    </a:cubicBezTo>
                    <a:cubicBezTo>
                      <a:pt x="115273" y="112884"/>
                      <a:pt x="124269" y="126642"/>
                      <a:pt x="133529" y="113413"/>
                    </a:cubicBezTo>
                    <a:cubicBezTo>
                      <a:pt x="142789" y="100184"/>
                      <a:pt x="196765" y="17899"/>
                      <a:pt x="185917" y="22926"/>
                    </a:cubicBezTo>
                    <a:cubicBezTo>
                      <a:pt x="175069" y="27953"/>
                      <a:pt x="81671" y="100184"/>
                      <a:pt x="68442" y="143576"/>
                    </a:cubicBezTo>
                    <a:cubicBezTo>
                      <a:pt x="55213" y="186968"/>
                      <a:pt x="109188" y="259993"/>
                      <a:pt x="106542" y="283276"/>
                    </a:cubicBezTo>
                    <a:cubicBezTo>
                      <a:pt x="103896" y="306559"/>
                      <a:pt x="70294" y="271634"/>
                      <a:pt x="52567" y="283276"/>
                    </a:cubicBezTo>
                    <a:cubicBezTo>
                      <a:pt x="34840" y="294918"/>
                      <a:pt x="2825" y="342807"/>
                      <a:pt x="179" y="353126"/>
                    </a:cubicBezTo>
                    <a:cubicBezTo>
                      <a:pt x="-2467" y="363445"/>
                      <a:pt x="24786" y="343865"/>
                      <a:pt x="36692" y="345188"/>
                    </a:cubicBezTo>
                    <a:cubicBezTo>
                      <a:pt x="48598" y="346511"/>
                      <a:pt x="69500" y="346511"/>
                      <a:pt x="71617" y="361063"/>
                    </a:cubicBezTo>
                    <a:cubicBezTo>
                      <a:pt x="73734" y="375615"/>
                      <a:pt x="61827" y="405248"/>
                      <a:pt x="50979" y="42138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フリーフォーム: 図形 71">
                <a:extLst>
                  <a:ext uri="{FF2B5EF4-FFF2-40B4-BE49-F238E27FC236}">
                    <a16:creationId xmlns:a16="http://schemas.microsoft.com/office/drawing/2014/main" id="{8E104A7E-66BC-4E09-9472-DB41B5B6AAD5}"/>
                  </a:ext>
                </a:extLst>
              </p:cNvPr>
              <p:cNvSpPr/>
              <p:nvPr/>
            </p:nvSpPr>
            <p:spPr>
              <a:xfrm>
                <a:off x="5403074" y="1281107"/>
                <a:ext cx="626087" cy="357700"/>
              </a:xfrm>
              <a:custGeom>
                <a:avLst/>
                <a:gdLst>
                  <a:gd name="connsiteX0" fmla="*/ 776 w 626087"/>
                  <a:gd name="connsiteY0" fmla="*/ 117481 h 357700"/>
                  <a:gd name="connsiteX1" fmla="*/ 53164 w 626087"/>
                  <a:gd name="connsiteY1" fmla="*/ 71443 h 357700"/>
                  <a:gd name="connsiteX2" fmla="*/ 277001 w 626087"/>
                  <a:gd name="connsiteY2" fmla="*/ 15881 h 357700"/>
                  <a:gd name="connsiteX3" fmla="*/ 623076 w 626087"/>
                  <a:gd name="connsiteY3" fmla="*/ 357193 h 357700"/>
                  <a:gd name="connsiteX4" fmla="*/ 427814 w 626087"/>
                  <a:gd name="connsiteY4" fmla="*/ 90493 h 357700"/>
                  <a:gd name="connsiteX5" fmla="*/ 129364 w 626087"/>
                  <a:gd name="connsiteY5" fmla="*/ 6 h 357700"/>
                  <a:gd name="connsiteX6" fmla="*/ 76976 w 626087"/>
                  <a:gd name="connsiteY6" fmla="*/ 93668 h 357700"/>
                  <a:gd name="connsiteX7" fmla="*/ 776 w 626087"/>
                  <a:gd name="connsiteY7" fmla="*/ 117481 h 35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6087" h="357700">
                    <a:moveTo>
                      <a:pt x="776" y="117481"/>
                    </a:moveTo>
                    <a:cubicBezTo>
                      <a:pt x="-3193" y="113777"/>
                      <a:pt x="7127" y="88376"/>
                      <a:pt x="53164" y="71443"/>
                    </a:cubicBezTo>
                    <a:cubicBezTo>
                      <a:pt x="99201" y="54510"/>
                      <a:pt x="182016" y="-31744"/>
                      <a:pt x="277001" y="15881"/>
                    </a:cubicBezTo>
                    <a:cubicBezTo>
                      <a:pt x="371986" y="63506"/>
                      <a:pt x="597941" y="344758"/>
                      <a:pt x="623076" y="357193"/>
                    </a:cubicBezTo>
                    <a:cubicBezTo>
                      <a:pt x="648212" y="369628"/>
                      <a:pt x="510099" y="150024"/>
                      <a:pt x="427814" y="90493"/>
                    </a:cubicBezTo>
                    <a:cubicBezTo>
                      <a:pt x="345529" y="30962"/>
                      <a:pt x="187837" y="-523"/>
                      <a:pt x="129364" y="6"/>
                    </a:cubicBezTo>
                    <a:cubicBezTo>
                      <a:pt x="70891" y="535"/>
                      <a:pt x="106080" y="74883"/>
                      <a:pt x="76976" y="93668"/>
                    </a:cubicBezTo>
                    <a:cubicBezTo>
                      <a:pt x="47872" y="112453"/>
                      <a:pt x="4745" y="121185"/>
                      <a:pt x="776" y="1174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フリーフォーム: 図形 72">
                <a:extLst>
                  <a:ext uri="{FF2B5EF4-FFF2-40B4-BE49-F238E27FC236}">
                    <a16:creationId xmlns:a16="http://schemas.microsoft.com/office/drawing/2014/main" id="{D11375C6-40AD-4C0D-9C9A-BFC5505E6BDA}"/>
                  </a:ext>
                </a:extLst>
              </p:cNvPr>
              <p:cNvSpPr/>
              <p:nvPr/>
            </p:nvSpPr>
            <p:spPr>
              <a:xfrm>
                <a:off x="5216822" y="1208047"/>
                <a:ext cx="313624" cy="154146"/>
              </a:xfrm>
              <a:custGeom>
                <a:avLst/>
                <a:gdLst>
                  <a:gd name="connsiteX0" fmla="*/ 312441 w 313624"/>
                  <a:gd name="connsiteY0" fmla="*/ 98466 h 154146"/>
                  <a:gd name="connsiteX1" fmla="*/ 145753 w 313624"/>
                  <a:gd name="connsiteY1" fmla="*/ 3216 h 154146"/>
                  <a:gd name="connsiteX2" fmla="*/ 60028 w 313624"/>
                  <a:gd name="connsiteY2" fmla="*/ 25441 h 154146"/>
                  <a:gd name="connsiteX3" fmla="*/ 172741 w 313624"/>
                  <a:gd name="connsiteY3" fmla="*/ 55603 h 154146"/>
                  <a:gd name="connsiteX4" fmla="*/ 18753 w 313624"/>
                  <a:gd name="connsiteY4" fmla="*/ 49253 h 154146"/>
                  <a:gd name="connsiteX5" fmla="*/ 17166 w 313624"/>
                  <a:gd name="connsiteY5" fmla="*/ 25441 h 154146"/>
                  <a:gd name="connsiteX6" fmla="*/ 150516 w 313624"/>
                  <a:gd name="connsiteY6" fmla="*/ 107991 h 154146"/>
                  <a:gd name="connsiteX7" fmla="*/ 217191 w 313624"/>
                  <a:gd name="connsiteY7" fmla="*/ 154028 h 154146"/>
                  <a:gd name="connsiteX8" fmla="*/ 312441 w 313624"/>
                  <a:gd name="connsiteY8" fmla="*/ 98466 h 154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3624" h="154146">
                    <a:moveTo>
                      <a:pt x="312441" y="98466"/>
                    </a:moveTo>
                    <a:cubicBezTo>
                      <a:pt x="300535" y="73331"/>
                      <a:pt x="187822" y="15387"/>
                      <a:pt x="145753" y="3216"/>
                    </a:cubicBezTo>
                    <a:cubicBezTo>
                      <a:pt x="103684" y="-8955"/>
                      <a:pt x="55530" y="16710"/>
                      <a:pt x="60028" y="25441"/>
                    </a:cubicBezTo>
                    <a:cubicBezTo>
                      <a:pt x="64526" y="34172"/>
                      <a:pt x="179620" y="51634"/>
                      <a:pt x="172741" y="55603"/>
                    </a:cubicBezTo>
                    <a:cubicBezTo>
                      <a:pt x="165862" y="59572"/>
                      <a:pt x="44682" y="54280"/>
                      <a:pt x="18753" y="49253"/>
                    </a:cubicBezTo>
                    <a:cubicBezTo>
                      <a:pt x="-7176" y="44226"/>
                      <a:pt x="-4794" y="15651"/>
                      <a:pt x="17166" y="25441"/>
                    </a:cubicBezTo>
                    <a:cubicBezTo>
                      <a:pt x="39126" y="35231"/>
                      <a:pt x="117179" y="86560"/>
                      <a:pt x="150516" y="107991"/>
                    </a:cubicBezTo>
                    <a:cubicBezTo>
                      <a:pt x="183853" y="129422"/>
                      <a:pt x="191262" y="156145"/>
                      <a:pt x="217191" y="154028"/>
                    </a:cubicBezTo>
                    <a:cubicBezTo>
                      <a:pt x="243120" y="151911"/>
                      <a:pt x="324347" y="123601"/>
                      <a:pt x="312441" y="9846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5EEEE5F1-C4A7-4ABA-A294-99C10306F936}"/>
                  </a:ext>
                </a:extLst>
              </p:cNvPr>
              <p:cNvSpPr/>
              <p:nvPr/>
            </p:nvSpPr>
            <p:spPr>
              <a:xfrm>
                <a:off x="5760851" y="1059908"/>
                <a:ext cx="633840" cy="302303"/>
              </a:xfrm>
              <a:custGeom>
                <a:avLst/>
                <a:gdLst>
                  <a:gd name="connsiteX0" fmla="*/ 187 w 633840"/>
                  <a:gd name="connsiteY0" fmla="*/ 184692 h 302303"/>
                  <a:gd name="connsiteX1" fmla="*/ 127187 w 633840"/>
                  <a:gd name="connsiteY1" fmla="*/ 302167 h 302303"/>
                  <a:gd name="connsiteX2" fmla="*/ 254187 w 633840"/>
                  <a:gd name="connsiteY2" fmla="*/ 203742 h 302303"/>
                  <a:gd name="connsiteX3" fmla="*/ 624074 w 633840"/>
                  <a:gd name="connsiteY3" fmla="*/ 8480 h 302303"/>
                  <a:gd name="connsiteX4" fmla="*/ 520887 w 633840"/>
                  <a:gd name="connsiteY4" fmla="*/ 38642 h 302303"/>
                  <a:gd name="connsiteX5" fmla="*/ 458974 w 633840"/>
                  <a:gd name="connsiteY5" fmla="*/ 70392 h 302303"/>
                  <a:gd name="connsiteX6" fmla="*/ 143062 w 633840"/>
                  <a:gd name="connsiteY6" fmla="*/ 48167 h 302303"/>
                  <a:gd name="connsiteX7" fmla="*/ 106549 w 633840"/>
                  <a:gd name="connsiteY7" fmla="*/ 102142 h 302303"/>
                  <a:gd name="connsiteX8" fmla="*/ 98612 w 633840"/>
                  <a:gd name="connsiteY8" fmla="*/ 152942 h 302303"/>
                  <a:gd name="connsiteX9" fmla="*/ 187 w 633840"/>
                  <a:gd name="connsiteY9" fmla="*/ 184692 h 30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33840" h="302303">
                    <a:moveTo>
                      <a:pt x="187" y="184692"/>
                    </a:moveTo>
                    <a:cubicBezTo>
                      <a:pt x="4949" y="209563"/>
                      <a:pt x="84854" y="298992"/>
                      <a:pt x="127187" y="302167"/>
                    </a:cubicBezTo>
                    <a:cubicBezTo>
                      <a:pt x="169520" y="305342"/>
                      <a:pt x="171373" y="252690"/>
                      <a:pt x="254187" y="203742"/>
                    </a:cubicBezTo>
                    <a:cubicBezTo>
                      <a:pt x="337002" y="154794"/>
                      <a:pt x="579624" y="35997"/>
                      <a:pt x="624074" y="8480"/>
                    </a:cubicBezTo>
                    <a:cubicBezTo>
                      <a:pt x="668524" y="-19037"/>
                      <a:pt x="548404" y="28323"/>
                      <a:pt x="520887" y="38642"/>
                    </a:cubicBezTo>
                    <a:cubicBezTo>
                      <a:pt x="493370" y="48961"/>
                      <a:pt x="521945" y="68805"/>
                      <a:pt x="458974" y="70392"/>
                    </a:cubicBezTo>
                    <a:cubicBezTo>
                      <a:pt x="396003" y="71979"/>
                      <a:pt x="201799" y="42875"/>
                      <a:pt x="143062" y="48167"/>
                    </a:cubicBezTo>
                    <a:cubicBezTo>
                      <a:pt x="84325" y="53459"/>
                      <a:pt x="113957" y="84680"/>
                      <a:pt x="106549" y="102142"/>
                    </a:cubicBezTo>
                    <a:cubicBezTo>
                      <a:pt x="99141" y="119604"/>
                      <a:pt x="114487" y="142623"/>
                      <a:pt x="98612" y="152942"/>
                    </a:cubicBezTo>
                    <a:cubicBezTo>
                      <a:pt x="82737" y="163261"/>
                      <a:pt x="-4575" y="159821"/>
                      <a:pt x="187" y="1846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フリーフォーム: 図形 74">
                <a:extLst>
                  <a:ext uri="{FF2B5EF4-FFF2-40B4-BE49-F238E27FC236}">
                    <a16:creationId xmlns:a16="http://schemas.microsoft.com/office/drawing/2014/main" id="{AE3A65A4-D18E-4CDD-BD01-FBCBBC4E5143}"/>
                  </a:ext>
                </a:extLst>
              </p:cNvPr>
              <p:cNvSpPr/>
              <p:nvPr/>
            </p:nvSpPr>
            <p:spPr>
              <a:xfrm>
                <a:off x="5890417" y="1198342"/>
                <a:ext cx="1098738" cy="622523"/>
              </a:xfrm>
              <a:custGeom>
                <a:avLst/>
                <a:gdLst>
                  <a:gd name="connsiteX0" fmla="*/ 330996 w 1098738"/>
                  <a:gd name="connsiteY0" fmla="*/ 1808 h 622523"/>
                  <a:gd name="connsiteX1" fmla="*/ 115096 w 1098738"/>
                  <a:gd name="connsiteY1" fmla="*/ 79596 h 622523"/>
                  <a:gd name="connsiteX2" fmla="*/ 113508 w 1098738"/>
                  <a:gd name="connsiteY2" fmla="*/ 155796 h 622523"/>
                  <a:gd name="connsiteX3" fmla="*/ 132558 w 1098738"/>
                  <a:gd name="connsiteY3" fmla="*/ 158971 h 622523"/>
                  <a:gd name="connsiteX4" fmla="*/ 375446 w 1098738"/>
                  <a:gd name="connsiteY4" fmla="*/ 33558 h 622523"/>
                  <a:gd name="connsiteX5" fmla="*/ 638971 w 1098738"/>
                  <a:gd name="connsiteY5" fmla="*/ 54196 h 622523"/>
                  <a:gd name="connsiteX6" fmla="*/ 867571 w 1098738"/>
                  <a:gd name="connsiteY6" fmla="*/ 151033 h 622523"/>
                  <a:gd name="connsiteX7" fmla="*/ 588171 w 1098738"/>
                  <a:gd name="connsiteY7" fmla="*/ 139921 h 622523"/>
                  <a:gd name="connsiteX8" fmla="*/ 761208 w 1098738"/>
                  <a:gd name="connsiteY8" fmla="*/ 231996 h 622523"/>
                  <a:gd name="connsiteX9" fmla="*/ 396083 w 1098738"/>
                  <a:gd name="connsiteY9" fmla="*/ 276446 h 622523"/>
                  <a:gd name="connsiteX10" fmla="*/ 273846 w 1098738"/>
                  <a:gd name="connsiteY10" fmla="*/ 281208 h 622523"/>
                  <a:gd name="connsiteX11" fmla="*/ 445296 w 1098738"/>
                  <a:gd name="connsiteY11" fmla="*/ 357408 h 622523"/>
                  <a:gd name="connsiteX12" fmla="*/ 815183 w 1098738"/>
                  <a:gd name="connsiteY12" fmla="*/ 479646 h 622523"/>
                  <a:gd name="connsiteX13" fmla="*/ 1086646 w 1098738"/>
                  <a:gd name="connsiteY13" fmla="*/ 622521 h 622523"/>
                  <a:gd name="connsiteX14" fmla="*/ 410371 w 1098738"/>
                  <a:gd name="connsiteY14" fmla="*/ 476471 h 622523"/>
                  <a:gd name="connsiteX15" fmla="*/ 283371 w 1098738"/>
                  <a:gd name="connsiteY15" fmla="*/ 476471 h 622523"/>
                  <a:gd name="connsiteX16" fmla="*/ 216696 w 1098738"/>
                  <a:gd name="connsiteY16" fmla="*/ 457421 h 622523"/>
                  <a:gd name="connsiteX17" fmla="*/ 88108 w 1098738"/>
                  <a:gd name="connsiteY17" fmla="*/ 311371 h 622523"/>
                  <a:gd name="connsiteX18" fmla="*/ 11908 w 1098738"/>
                  <a:gd name="connsiteY18" fmla="*/ 220883 h 622523"/>
                  <a:gd name="connsiteX19" fmla="*/ 34133 w 1098738"/>
                  <a:gd name="connsiteY19" fmla="*/ 160558 h 622523"/>
                  <a:gd name="connsiteX20" fmla="*/ 330996 w 1098738"/>
                  <a:gd name="connsiteY20" fmla="*/ 1808 h 62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098738" h="622523">
                    <a:moveTo>
                      <a:pt x="330996" y="1808"/>
                    </a:moveTo>
                    <a:cubicBezTo>
                      <a:pt x="344490" y="-11686"/>
                      <a:pt x="151344" y="53931"/>
                      <a:pt x="115096" y="79596"/>
                    </a:cubicBezTo>
                    <a:cubicBezTo>
                      <a:pt x="78848" y="105261"/>
                      <a:pt x="110598" y="142567"/>
                      <a:pt x="113508" y="155796"/>
                    </a:cubicBezTo>
                    <a:cubicBezTo>
                      <a:pt x="116418" y="169025"/>
                      <a:pt x="88902" y="179344"/>
                      <a:pt x="132558" y="158971"/>
                    </a:cubicBezTo>
                    <a:cubicBezTo>
                      <a:pt x="176214" y="138598"/>
                      <a:pt x="291044" y="51020"/>
                      <a:pt x="375446" y="33558"/>
                    </a:cubicBezTo>
                    <a:cubicBezTo>
                      <a:pt x="459848" y="16096"/>
                      <a:pt x="556950" y="34617"/>
                      <a:pt x="638971" y="54196"/>
                    </a:cubicBezTo>
                    <a:cubicBezTo>
                      <a:pt x="720992" y="73775"/>
                      <a:pt x="876038" y="136745"/>
                      <a:pt x="867571" y="151033"/>
                    </a:cubicBezTo>
                    <a:cubicBezTo>
                      <a:pt x="859104" y="165321"/>
                      <a:pt x="605898" y="126427"/>
                      <a:pt x="588171" y="139921"/>
                    </a:cubicBezTo>
                    <a:cubicBezTo>
                      <a:pt x="570444" y="153415"/>
                      <a:pt x="793223" y="209242"/>
                      <a:pt x="761208" y="231996"/>
                    </a:cubicBezTo>
                    <a:cubicBezTo>
                      <a:pt x="729193" y="254750"/>
                      <a:pt x="477310" y="268244"/>
                      <a:pt x="396083" y="276446"/>
                    </a:cubicBezTo>
                    <a:cubicBezTo>
                      <a:pt x="314856" y="284648"/>
                      <a:pt x="265644" y="267714"/>
                      <a:pt x="273846" y="281208"/>
                    </a:cubicBezTo>
                    <a:cubicBezTo>
                      <a:pt x="282048" y="294702"/>
                      <a:pt x="355073" y="324335"/>
                      <a:pt x="445296" y="357408"/>
                    </a:cubicBezTo>
                    <a:cubicBezTo>
                      <a:pt x="535519" y="390481"/>
                      <a:pt x="708291" y="435461"/>
                      <a:pt x="815183" y="479646"/>
                    </a:cubicBezTo>
                    <a:cubicBezTo>
                      <a:pt x="922075" y="523831"/>
                      <a:pt x="1154115" y="623050"/>
                      <a:pt x="1086646" y="622521"/>
                    </a:cubicBezTo>
                    <a:cubicBezTo>
                      <a:pt x="1019177" y="621992"/>
                      <a:pt x="544250" y="500813"/>
                      <a:pt x="410371" y="476471"/>
                    </a:cubicBezTo>
                    <a:cubicBezTo>
                      <a:pt x="276492" y="452129"/>
                      <a:pt x="315650" y="479646"/>
                      <a:pt x="283371" y="476471"/>
                    </a:cubicBezTo>
                    <a:cubicBezTo>
                      <a:pt x="251092" y="473296"/>
                      <a:pt x="249240" y="484938"/>
                      <a:pt x="216696" y="457421"/>
                    </a:cubicBezTo>
                    <a:cubicBezTo>
                      <a:pt x="184152" y="429904"/>
                      <a:pt x="122239" y="350794"/>
                      <a:pt x="88108" y="311371"/>
                    </a:cubicBezTo>
                    <a:cubicBezTo>
                      <a:pt x="53977" y="271948"/>
                      <a:pt x="20904" y="246018"/>
                      <a:pt x="11908" y="220883"/>
                    </a:cubicBezTo>
                    <a:cubicBezTo>
                      <a:pt x="2912" y="195748"/>
                      <a:pt x="-18255" y="196277"/>
                      <a:pt x="34133" y="160558"/>
                    </a:cubicBezTo>
                    <a:cubicBezTo>
                      <a:pt x="86521" y="124839"/>
                      <a:pt x="317502" y="15302"/>
                      <a:pt x="330996" y="180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フリーフォーム: 図形 75">
                <a:extLst>
                  <a:ext uri="{FF2B5EF4-FFF2-40B4-BE49-F238E27FC236}">
                    <a16:creationId xmlns:a16="http://schemas.microsoft.com/office/drawing/2014/main" id="{441B26B0-DE76-4EF5-B459-AB027D8B9FC3}"/>
                  </a:ext>
                </a:extLst>
              </p:cNvPr>
              <p:cNvSpPr/>
              <p:nvPr/>
            </p:nvSpPr>
            <p:spPr>
              <a:xfrm>
                <a:off x="6186597" y="1476569"/>
                <a:ext cx="867165" cy="171878"/>
              </a:xfrm>
              <a:custGeom>
                <a:avLst/>
                <a:gdLst>
                  <a:gd name="connsiteX0" fmla="*/ 1478 w 867165"/>
                  <a:gd name="connsiteY0" fmla="*/ 9331 h 171878"/>
                  <a:gd name="connsiteX1" fmla="*/ 209441 w 867165"/>
                  <a:gd name="connsiteY1" fmla="*/ 14094 h 171878"/>
                  <a:gd name="connsiteX2" fmla="*/ 655528 w 867165"/>
                  <a:gd name="connsiteY2" fmla="*/ 160144 h 171878"/>
                  <a:gd name="connsiteX3" fmla="*/ 857141 w 867165"/>
                  <a:gd name="connsiteY3" fmla="*/ 107756 h 171878"/>
                  <a:gd name="connsiteX4" fmla="*/ 822216 w 867165"/>
                  <a:gd name="connsiteY4" fmla="*/ 107756 h 171878"/>
                  <a:gd name="connsiteX5" fmla="*/ 696803 w 867165"/>
                  <a:gd name="connsiteY5" fmla="*/ 137919 h 171878"/>
                  <a:gd name="connsiteX6" fmla="*/ 641241 w 867165"/>
                  <a:gd name="connsiteY6" fmla="*/ 168081 h 171878"/>
                  <a:gd name="connsiteX7" fmla="*/ 304691 w 867165"/>
                  <a:gd name="connsiteY7" fmla="*/ 45844 h 171878"/>
                  <a:gd name="connsiteX8" fmla="*/ 1478 w 867165"/>
                  <a:gd name="connsiteY8" fmla="*/ 9331 h 171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7165" h="171878">
                    <a:moveTo>
                      <a:pt x="1478" y="9331"/>
                    </a:moveTo>
                    <a:cubicBezTo>
                      <a:pt x="-14397" y="4039"/>
                      <a:pt x="100433" y="-11041"/>
                      <a:pt x="209441" y="14094"/>
                    </a:cubicBezTo>
                    <a:cubicBezTo>
                      <a:pt x="318449" y="39229"/>
                      <a:pt x="547578" y="144534"/>
                      <a:pt x="655528" y="160144"/>
                    </a:cubicBezTo>
                    <a:cubicBezTo>
                      <a:pt x="763478" y="175754"/>
                      <a:pt x="829360" y="116487"/>
                      <a:pt x="857141" y="107756"/>
                    </a:cubicBezTo>
                    <a:cubicBezTo>
                      <a:pt x="884922" y="99025"/>
                      <a:pt x="848939" y="102729"/>
                      <a:pt x="822216" y="107756"/>
                    </a:cubicBezTo>
                    <a:cubicBezTo>
                      <a:pt x="795493" y="112783"/>
                      <a:pt x="726965" y="127865"/>
                      <a:pt x="696803" y="137919"/>
                    </a:cubicBezTo>
                    <a:cubicBezTo>
                      <a:pt x="666641" y="147973"/>
                      <a:pt x="706593" y="183427"/>
                      <a:pt x="641241" y="168081"/>
                    </a:cubicBezTo>
                    <a:cubicBezTo>
                      <a:pt x="575889" y="152735"/>
                      <a:pt x="405762" y="75477"/>
                      <a:pt x="304691" y="45844"/>
                    </a:cubicBezTo>
                    <a:cubicBezTo>
                      <a:pt x="203620" y="16211"/>
                      <a:pt x="17353" y="14623"/>
                      <a:pt x="1478" y="93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フリーフォーム: 図形 76">
                <a:extLst>
                  <a:ext uri="{FF2B5EF4-FFF2-40B4-BE49-F238E27FC236}">
                    <a16:creationId xmlns:a16="http://schemas.microsoft.com/office/drawing/2014/main" id="{BB87002C-2EAF-40E9-8320-D953F3AB93D4}"/>
                  </a:ext>
                </a:extLst>
              </p:cNvPr>
              <p:cNvSpPr/>
              <p:nvPr/>
            </p:nvSpPr>
            <p:spPr>
              <a:xfrm>
                <a:off x="6545263" y="1200150"/>
                <a:ext cx="846549" cy="661995"/>
              </a:xfrm>
              <a:custGeom>
                <a:avLst/>
                <a:gdLst>
                  <a:gd name="connsiteX0" fmla="*/ 0 w 846549"/>
                  <a:gd name="connsiteY0" fmla="*/ 0 h 661995"/>
                  <a:gd name="connsiteX1" fmla="*/ 280987 w 846549"/>
                  <a:gd name="connsiteY1" fmla="*/ 146050 h 661995"/>
                  <a:gd name="connsiteX2" fmla="*/ 509587 w 846549"/>
                  <a:gd name="connsiteY2" fmla="*/ 320675 h 661995"/>
                  <a:gd name="connsiteX3" fmla="*/ 690562 w 846549"/>
                  <a:gd name="connsiteY3" fmla="*/ 431800 h 661995"/>
                  <a:gd name="connsiteX4" fmla="*/ 846137 w 846549"/>
                  <a:gd name="connsiteY4" fmla="*/ 661988 h 661995"/>
                  <a:gd name="connsiteX5" fmla="*/ 730250 w 846549"/>
                  <a:gd name="connsiteY5" fmla="*/ 439738 h 661995"/>
                  <a:gd name="connsiteX6" fmla="*/ 557212 w 846549"/>
                  <a:gd name="connsiteY6" fmla="*/ 363538 h 661995"/>
                  <a:gd name="connsiteX7" fmla="*/ 525462 w 846549"/>
                  <a:gd name="connsiteY7" fmla="*/ 274638 h 661995"/>
                  <a:gd name="connsiteX8" fmla="*/ 660400 w 846549"/>
                  <a:gd name="connsiteY8" fmla="*/ 255588 h 661995"/>
                  <a:gd name="connsiteX9" fmla="*/ 728662 w 846549"/>
                  <a:gd name="connsiteY9" fmla="*/ 350838 h 661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46549" h="661995">
                    <a:moveTo>
                      <a:pt x="0" y="0"/>
                    </a:moveTo>
                    <a:cubicBezTo>
                      <a:pt x="98028" y="46302"/>
                      <a:pt x="196056" y="92604"/>
                      <a:pt x="280987" y="146050"/>
                    </a:cubicBezTo>
                    <a:cubicBezTo>
                      <a:pt x="365918" y="199496"/>
                      <a:pt x="441325" y="273050"/>
                      <a:pt x="509587" y="320675"/>
                    </a:cubicBezTo>
                    <a:cubicBezTo>
                      <a:pt x="577849" y="368300"/>
                      <a:pt x="634470" y="374915"/>
                      <a:pt x="690562" y="431800"/>
                    </a:cubicBezTo>
                    <a:cubicBezTo>
                      <a:pt x="746654" y="488685"/>
                      <a:pt x="839522" y="660665"/>
                      <a:pt x="846137" y="661988"/>
                    </a:cubicBezTo>
                    <a:cubicBezTo>
                      <a:pt x="852752" y="663311"/>
                      <a:pt x="778404" y="489480"/>
                      <a:pt x="730250" y="439738"/>
                    </a:cubicBezTo>
                    <a:cubicBezTo>
                      <a:pt x="682096" y="389996"/>
                      <a:pt x="591343" y="391055"/>
                      <a:pt x="557212" y="363538"/>
                    </a:cubicBezTo>
                    <a:cubicBezTo>
                      <a:pt x="523081" y="336021"/>
                      <a:pt x="508264" y="292630"/>
                      <a:pt x="525462" y="274638"/>
                    </a:cubicBezTo>
                    <a:cubicBezTo>
                      <a:pt x="542660" y="256646"/>
                      <a:pt x="626533" y="242888"/>
                      <a:pt x="660400" y="255588"/>
                    </a:cubicBezTo>
                    <a:cubicBezTo>
                      <a:pt x="694267" y="268288"/>
                      <a:pt x="721254" y="334963"/>
                      <a:pt x="728662" y="350838"/>
                    </a:cubicBezTo>
                  </a:path>
                </a:pathLst>
              </a:cu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フリーフォーム: 図形 77">
                <a:extLst>
                  <a:ext uri="{FF2B5EF4-FFF2-40B4-BE49-F238E27FC236}">
                    <a16:creationId xmlns:a16="http://schemas.microsoft.com/office/drawing/2014/main" id="{FF8713D9-4166-4E9F-BCA5-5D7CFA0E6C02}"/>
                  </a:ext>
                </a:extLst>
              </p:cNvPr>
              <p:cNvSpPr/>
              <p:nvPr/>
            </p:nvSpPr>
            <p:spPr>
              <a:xfrm>
                <a:off x="6548423" y="1187399"/>
                <a:ext cx="841568" cy="668653"/>
              </a:xfrm>
              <a:custGeom>
                <a:avLst/>
                <a:gdLst>
                  <a:gd name="connsiteX0" fmla="*/ 15 w 841568"/>
                  <a:gd name="connsiteY0" fmla="*/ 51 h 668653"/>
                  <a:gd name="connsiteX1" fmla="*/ 293702 w 841568"/>
                  <a:gd name="connsiteY1" fmla="*/ 125464 h 668653"/>
                  <a:gd name="connsiteX2" fmla="*/ 447690 w 841568"/>
                  <a:gd name="connsiteY2" fmla="*/ 323901 h 668653"/>
                  <a:gd name="connsiteX3" fmla="*/ 663590 w 841568"/>
                  <a:gd name="connsiteY3" fmla="*/ 395339 h 668653"/>
                  <a:gd name="connsiteX4" fmla="*/ 836627 w 841568"/>
                  <a:gd name="connsiteY4" fmla="*/ 663626 h 668653"/>
                  <a:gd name="connsiteX5" fmla="*/ 784240 w 841568"/>
                  <a:gd name="connsiteY5" fmla="*/ 558851 h 668653"/>
                  <a:gd name="connsiteX6" fmla="*/ 677877 w 841568"/>
                  <a:gd name="connsiteY6" fmla="*/ 414389 h 668653"/>
                  <a:gd name="connsiteX7" fmla="*/ 652477 w 841568"/>
                  <a:gd name="connsiteY7" fmla="*/ 357239 h 668653"/>
                  <a:gd name="connsiteX8" fmla="*/ 742965 w 841568"/>
                  <a:gd name="connsiteY8" fmla="*/ 404864 h 668653"/>
                  <a:gd name="connsiteX9" fmla="*/ 636602 w 841568"/>
                  <a:gd name="connsiteY9" fmla="*/ 308026 h 668653"/>
                  <a:gd name="connsiteX10" fmla="*/ 469915 w 841568"/>
                  <a:gd name="connsiteY10" fmla="*/ 260401 h 668653"/>
                  <a:gd name="connsiteX11" fmla="*/ 323865 w 841568"/>
                  <a:gd name="connsiteY11" fmla="*/ 204839 h 668653"/>
                  <a:gd name="connsiteX12" fmla="*/ 306402 w 841568"/>
                  <a:gd name="connsiteY12" fmla="*/ 111176 h 668653"/>
                  <a:gd name="connsiteX13" fmla="*/ 15 w 841568"/>
                  <a:gd name="connsiteY13" fmla="*/ 51 h 668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41568" h="668653">
                    <a:moveTo>
                      <a:pt x="15" y="51"/>
                    </a:moveTo>
                    <a:cubicBezTo>
                      <a:pt x="-2102" y="2432"/>
                      <a:pt x="219090" y="71489"/>
                      <a:pt x="293702" y="125464"/>
                    </a:cubicBezTo>
                    <a:cubicBezTo>
                      <a:pt x="368314" y="179439"/>
                      <a:pt x="386042" y="278922"/>
                      <a:pt x="447690" y="323901"/>
                    </a:cubicBezTo>
                    <a:cubicBezTo>
                      <a:pt x="509338" y="368880"/>
                      <a:pt x="598767" y="338718"/>
                      <a:pt x="663590" y="395339"/>
                    </a:cubicBezTo>
                    <a:cubicBezTo>
                      <a:pt x="728413" y="451960"/>
                      <a:pt x="816519" y="636374"/>
                      <a:pt x="836627" y="663626"/>
                    </a:cubicBezTo>
                    <a:cubicBezTo>
                      <a:pt x="856735" y="690878"/>
                      <a:pt x="810698" y="600390"/>
                      <a:pt x="784240" y="558851"/>
                    </a:cubicBezTo>
                    <a:cubicBezTo>
                      <a:pt x="757782" y="517312"/>
                      <a:pt x="699837" y="447991"/>
                      <a:pt x="677877" y="414389"/>
                    </a:cubicBezTo>
                    <a:cubicBezTo>
                      <a:pt x="655917" y="380787"/>
                      <a:pt x="641629" y="358826"/>
                      <a:pt x="652477" y="357239"/>
                    </a:cubicBezTo>
                    <a:cubicBezTo>
                      <a:pt x="663325" y="355652"/>
                      <a:pt x="745611" y="413066"/>
                      <a:pt x="742965" y="404864"/>
                    </a:cubicBezTo>
                    <a:cubicBezTo>
                      <a:pt x="740319" y="396662"/>
                      <a:pt x="682110" y="332103"/>
                      <a:pt x="636602" y="308026"/>
                    </a:cubicBezTo>
                    <a:cubicBezTo>
                      <a:pt x="591094" y="283949"/>
                      <a:pt x="522038" y="277599"/>
                      <a:pt x="469915" y="260401"/>
                    </a:cubicBezTo>
                    <a:cubicBezTo>
                      <a:pt x="417792" y="243203"/>
                      <a:pt x="351117" y="229710"/>
                      <a:pt x="323865" y="204839"/>
                    </a:cubicBezTo>
                    <a:cubicBezTo>
                      <a:pt x="296613" y="179968"/>
                      <a:pt x="358260" y="144514"/>
                      <a:pt x="306402" y="111176"/>
                    </a:cubicBezTo>
                    <a:cubicBezTo>
                      <a:pt x="254544" y="77839"/>
                      <a:pt x="2132" y="-2330"/>
                      <a:pt x="15" y="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フリーフォーム: 図形 78">
                <a:extLst>
                  <a:ext uri="{FF2B5EF4-FFF2-40B4-BE49-F238E27FC236}">
                    <a16:creationId xmlns:a16="http://schemas.microsoft.com/office/drawing/2014/main" id="{E301D7F5-B8E7-4D18-99E2-9D21A4D96185}"/>
                  </a:ext>
                </a:extLst>
              </p:cNvPr>
              <p:cNvSpPr/>
              <p:nvPr/>
            </p:nvSpPr>
            <p:spPr>
              <a:xfrm>
                <a:off x="6087145" y="592665"/>
                <a:ext cx="844432" cy="571497"/>
              </a:xfrm>
              <a:custGeom>
                <a:avLst/>
                <a:gdLst>
                  <a:gd name="connsiteX0" fmla="*/ 19438 w 844432"/>
                  <a:gd name="connsiteY0" fmla="*/ 2 h 571497"/>
                  <a:gd name="connsiteX1" fmla="*/ 70238 w 844432"/>
                  <a:gd name="connsiteY1" fmla="*/ 63502 h 571497"/>
                  <a:gd name="connsiteX2" fmla="*/ 660788 w 844432"/>
                  <a:gd name="connsiteY2" fmla="*/ 270935 h 571497"/>
                  <a:gd name="connsiteX3" fmla="*/ 842822 w 844432"/>
                  <a:gd name="connsiteY3" fmla="*/ 567268 h 571497"/>
                  <a:gd name="connsiteX4" fmla="*/ 747572 w 844432"/>
                  <a:gd name="connsiteY4" fmla="*/ 442385 h 571497"/>
                  <a:gd name="connsiteX5" fmla="*/ 707355 w 844432"/>
                  <a:gd name="connsiteY5" fmla="*/ 393702 h 571497"/>
                  <a:gd name="connsiteX6" fmla="*/ 381388 w 844432"/>
                  <a:gd name="connsiteY6" fmla="*/ 175685 h 571497"/>
                  <a:gd name="connsiteX7" fmla="*/ 34255 w 844432"/>
                  <a:gd name="connsiteY7" fmla="*/ 61385 h 571497"/>
                  <a:gd name="connsiteX8" fmla="*/ 19438 w 844432"/>
                  <a:gd name="connsiteY8" fmla="*/ 2 h 571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4432" h="571497">
                    <a:moveTo>
                      <a:pt x="19438" y="2"/>
                    </a:moveTo>
                    <a:cubicBezTo>
                      <a:pt x="25435" y="355"/>
                      <a:pt x="-36654" y="18346"/>
                      <a:pt x="70238" y="63502"/>
                    </a:cubicBezTo>
                    <a:cubicBezTo>
                      <a:pt x="177130" y="108658"/>
                      <a:pt x="532024" y="186974"/>
                      <a:pt x="660788" y="270935"/>
                    </a:cubicBezTo>
                    <a:cubicBezTo>
                      <a:pt x="789552" y="354896"/>
                      <a:pt x="828358" y="538693"/>
                      <a:pt x="842822" y="567268"/>
                    </a:cubicBezTo>
                    <a:cubicBezTo>
                      <a:pt x="857286" y="595843"/>
                      <a:pt x="770150" y="471313"/>
                      <a:pt x="747572" y="442385"/>
                    </a:cubicBezTo>
                    <a:cubicBezTo>
                      <a:pt x="724994" y="413457"/>
                      <a:pt x="768386" y="438152"/>
                      <a:pt x="707355" y="393702"/>
                    </a:cubicBezTo>
                    <a:cubicBezTo>
                      <a:pt x="646324" y="349252"/>
                      <a:pt x="493571" y="231071"/>
                      <a:pt x="381388" y="175685"/>
                    </a:cubicBezTo>
                    <a:cubicBezTo>
                      <a:pt x="269205" y="120299"/>
                      <a:pt x="97402" y="85727"/>
                      <a:pt x="34255" y="61385"/>
                    </a:cubicBezTo>
                    <a:cubicBezTo>
                      <a:pt x="-28892" y="37043"/>
                      <a:pt x="13441" y="-351"/>
                      <a:pt x="19438" y="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フリーフォーム: 図形 79">
                <a:extLst>
                  <a:ext uri="{FF2B5EF4-FFF2-40B4-BE49-F238E27FC236}">
                    <a16:creationId xmlns:a16="http://schemas.microsoft.com/office/drawing/2014/main" id="{E3ECBE47-93FD-4574-8F35-6877E427E1BF}"/>
                  </a:ext>
                </a:extLst>
              </p:cNvPr>
              <p:cNvSpPr/>
              <p:nvPr/>
            </p:nvSpPr>
            <p:spPr>
              <a:xfrm>
                <a:off x="5710548" y="675372"/>
                <a:ext cx="590776" cy="93387"/>
              </a:xfrm>
              <a:custGeom>
                <a:avLst/>
                <a:gdLst>
                  <a:gd name="connsiteX0" fmla="*/ 10802 w 590776"/>
                  <a:gd name="connsiteY0" fmla="*/ 92978 h 93387"/>
                  <a:gd name="connsiteX1" fmla="*/ 324069 w 590776"/>
                  <a:gd name="connsiteY1" fmla="*/ 25245 h 93387"/>
                  <a:gd name="connsiteX2" fmla="*/ 590769 w 590776"/>
                  <a:gd name="connsiteY2" fmla="*/ 73928 h 93387"/>
                  <a:gd name="connsiteX3" fmla="*/ 332535 w 590776"/>
                  <a:gd name="connsiteY3" fmla="*/ 1961 h 93387"/>
                  <a:gd name="connsiteX4" fmla="*/ 190719 w 590776"/>
                  <a:gd name="connsiteY4" fmla="*/ 23128 h 93387"/>
                  <a:gd name="connsiteX5" fmla="*/ 82769 w 590776"/>
                  <a:gd name="connsiteY5" fmla="*/ 52761 h 93387"/>
                  <a:gd name="connsiteX6" fmla="*/ 10802 w 590776"/>
                  <a:gd name="connsiteY6" fmla="*/ 92978 h 93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0776" h="93387">
                    <a:moveTo>
                      <a:pt x="10802" y="92978"/>
                    </a:moveTo>
                    <a:cubicBezTo>
                      <a:pt x="51019" y="88392"/>
                      <a:pt x="227408" y="28420"/>
                      <a:pt x="324069" y="25245"/>
                    </a:cubicBezTo>
                    <a:cubicBezTo>
                      <a:pt x="420730" y="22070"/>
                      <a:pt x="589358" y="77809"/>
                      <a:pt x="590769" y="73928"/>
                    </a:cubicBezTo>
                    <a:cubicBezTo>
                      <a:pt x="592180" y="70047"/>
                      <a:pt x="399210" y="10428"/>
                      <a:pt x="332535" y="1961"/>
                    </a:cubicBezTo>
                    <a:cubicBezTo>
                      <a:pt x="265860" y="-6506"/>
                      <a:pt x="232347" y="14661"/>
                      <a:pt x="190719" y="23128"/>
                    </a:cubicBezTo>
                    <a:cubicBezTo>
                      <a:pt x="149091" y="31595"/>
                      <a:pt x="112050" y="43236"/>
                      <a:pt x="82769" y="52761"/>
                    </a:cubicBezTo>
                    <a:cubicBezTo>
                      <a:pt x="53488" y="62286"/>
                      <a:pt x="-29415" y="97564"/>
                      <a:pt x="10802" y="929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フリーフォーム: 図形 80">
                <a:extLst>
                  <a:ext uri="{FF2B5EF4-FFF2-40B4-BE49-F238E27FC236}">
                    <a16:creationId xmlns:a16="http://schemas.microsoft.com/office/drawing/2014/main" id="{80FEF6A9-A7D8-4B59-9A56-02BF21E10FB1}"/>
                  </a:ext>
                </a:extLst>
              </p:cNvPr>
              <p:cNvSpPr/>
              <p:nvPr/>
            </p:nvSpPr>
            <p:spPr>
              <a:xfrm>
                <a:off x="7179090" y="1776844"/>
                <a:ext cx="356675" cy="633634"/>
              </a:xfrm>
              <a:custGeom>
                <a:avLst/>
                <a:gdLst>
                  <a:gd name="connsiteX0" fmla="*/ 2760 w 356675"/>
                  <a:gd name="connsiteY0" fmla="*/ 257273 h 633634"/>
                  <a:gd name="connsiteX1" fmla="*/ 53560 w 356675"/>
                  <a:gd name="connsiteY1" fmla="*/ 289023 h 633634"/>
                  <a:gd name="connsiteX2" fmla="*/ 248293 w 356675"/>
                  <a:gd name="connsiteY2" fmla="*/ 504923 h 633634"/>
                  <a:gd name="connsiteX3" fmla="*/ 275810 w 356675"/>
                  <a:gd name="connsiteY3" fmla="*/ 631923 h 633634"/>
                  <a:gd name="connsiteX4" fmla="*/ 307560 w 356675"/>
                  <a:gd name="connsiteY4" fmla="*/ 416023 h 633634"/>
                  <a:gd name="connsiteX5" fmla="*/ 311793 w 356675"/>
                  <a:gd name="connsiteY5" fmla="*/ 11739 h 633634"/>
                  <a:gd name="connsiteX6" fmla="*/ 307560 w 356675"/>
                  <a:gd name="connsiteY6" fmla="*/ 140856 h 633634"/>
                  <a:gd name="connsiteX7" fmla="*/ 354127 w 356675"/>
                  <a:gd name="connsiteY7" fmla="*/ 473173 h 633634"/>
                  <a:gd name="connsiteX8" fmla="*/ 218660 w 356675"/>
                  <a:gd name="connsiteY8" fmla="*/ 413906 h 633634"/>
                  <a:gd name="connsiteX9" fmla="*/ 117060 w 356675"/>
                  <a:gd name="connsiteY9" fmla="*/ 335589 h 633634"/>
                  <a:gd name="connsiteX10" fmla="*/ 2760 w 356675"/>
                  <a:gd name="connsiteY10" fmla="*/ 257273 h 633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6675" h="633634">
                    <a:moveTo>
                      <a:pt x="2760" y="257273"/>
                    </a:moveTo>
                    <a:cubicBezTo>
                      <a:pt x="-7823" y="249512"/>
                      <a:pt x="12638" y="247748"/>
                      <a:pt x="53560" y="289023"/>
                    </a:cubicBezTo>
                    <a:cubicBezTo>
                      <a:pt x="94482" y="330298"/>
                      <a:pt x="211251" y="447773"/>
                      <a:pt x="248293" y="504923"/>
                    </a:cubicBezTo>
                    <a:cubicBezTo>
                      <a:pt x="285335" y="562073"/>
                      <a:pt x="265932" y="646740"/>
                      <a:pt x="275810" y="631923"/>
                    </a:cubicBezTo>
                    <a:cubicBezTo>
                      <a:pt x="285688" y="617106"/>
                      <a:pt x="301563" y="519387"/>
                      <a:pt x="307560" y="416023"/>
                    </a:cubicBezTo>
                    <a:cubicBezTo>
                      <a:pt x="313557" y="312659"/>
                      <a:pt x="311793" y="57600"/>
                      <a:pt x="311793" y="11739"/>
                    </a:cubicBezTo>
                    <a:cubicBezTo>
                      <a:pt x="311793" y="-34122"/>
                      <a:pt x="300504" y="63950"/>
                      <a:pt x="307560" y="140856"/>
                    </a:cubicBezTo>
                    <a:cubicBezTo>
                      <a:pt x="314616" y="217762"/>
                      <a:pt x="368944" y="427665"/>
                      <a:pt x="354127" y="473173"/>
                    </a:cubicBezTo>
                    <a:cubicBezTo>
                      <a:pt x="339310" y="518681"/>
                      <a:pt x="258171" y="436837"/>
                      <a:pt x="218660" y="413906"/>
                    </a:cubicBezTo>
                    <a:cubicBezTo>
                      <a:pt x="179149" y="390975"/>
                      <a:pt x="147752" y="360989"/>
                      <a:pt x="117060" y="335589"/>
                    </a:cubicBezTo>
                    <a:cubicBezTo>
                      <a:pt x="86368" y="310189"/>
                      <a:pt x="13343" y="265034"/>
                      <a:pt x="2760" y="2572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フリーフォーム: 図形 81">
                <a:extLst>
                  <a:ext uri="{FF2B5EF4-FFF2-40B4-BE49-F238E27FC236}">
                    <a16:creationId xmlns:a16="http://schemas.microsoft.com/office/drawing/2014/main" id="{2FABACD9-8FDC-4506-B49D-483006CF4370}"/>
                  </a:ext>
                </a:extLst>
              </p:cNvPr>
              <p:cNvSpPr/>
              <p:nvPr/>
            </p:nvSpPr>
            <p:spPr>
              <a:xfrm>
                <a:off x="6872575" y="1709659"/>
                <a:ext cx="438207" cy="305186"/>
              </a:xfrm>
              <a:custGeom>
                <a:avLst/>
                <a:gdLst>
                  <a:gd name="connsiteX0" fmla="*/ 10825 w 438207"/>
                  <a:gd name="connsiteY0" fmla="*/ 6958 h 305186"/>
                  <a:gd name="connsiteX1" fmla="*/ 307158 w 438207"/>
                  <a:gd name="connsiteY1" fmla="*/ 91624 h 305186"/>
                  <a:gd name="connsiteX2" fmla="*/ 425692 w 438207"/>
                  <a:gd name="connsiteY2" fmla="*/ 286358 h 305186"/>
                  <a:gd name="connsiteX3" fmla="*/ 429925 w 438207"/>
                  <a:gd name="connsiteY3" fmla="*/ 288474 h 305186"/>
                  <a:gd name="connsiteX4" fmla="*/ 383358 w 438207"/>
                  <a:gd name="connsiteY4" fmla="*/ 205924 h 305186"/>
                  <a:gd name="connsiteX5" fmla="*/ 239425 w 438207"/>
                  <a:gd name="connsiteY5" fmla="*/ 197458 h 305186"/>
                  <a:gd name="connsiteX6" fmla="*/ 173808 w 438207"/>
                  <a:gd name="connsiteY6" fmla="*/ 129724 h 305186"/>
                  <a:gd name="connsiteX7" fmla="*/ 165342 w 438207"/>
                  <a:gd name="connsiteY7" fmla="*/ 47174 h 305186"/>
                  <a:gd name="connsiteX8" fmla="*/ 72208 w 438207"/>
                  <a:gd name="connsiteY8" fmla="*/ 9074 h 305186"/>
                  <a:gd name="connsiteX9" fmla="*/ 10825 w 438207"/>
                  <a:gd name="connsiteY9" fmla="*/ 6958 h 305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8207" h="305186">
                    <a:moveTo>
                      <a:pt x="10825" y="6958"/>
                    </a:moveTo>
                    <a:cubicBezTo>
                      <a:pt x="49983" y="20716"/>
                      <a:pt x="238014" y="45057"/>
                      <a:pt x="307158" y="91624"/>
                    </a:cubicBezTo>
                    <a:cubicBezTo>
                      <a:pt x="376302" y="138191"/>
                      <a:pt x="405231" y="253550"/>
                      <a:pt x="425692" y="286358"/>
                    </a:cubicBezTo>
                    <a:cubicBezTo>
                      <a:pt x="446153" y="319166"/>
                      <a:pt x="436981" y="301880"/>
                      <a:pt x="429925" y="288474"/>
                    </a:cubicBezTo>
                    <a:cubicBezTo>
                      <a:pt x="422869" y="275068"/>
                      <a:pt x="415108" y="221093"/>
                      <a:pt x="383358" y="205924"/>
                    </a:cubicBezTo>
                    <a:cubicBezTo>
                      <a:pt x="351608" y="190755"/>
                      <a:pt x="274350" y="210158"/>
                      <a:pt x="239425" y="197458"/>
                    </a:cubicBezTo>
                    <a:cubicBezTo>
                      <a:pt x="204500" y="184758"/>
                      <a:pt x="186155" y="154771"/>
                      <a:pt x="173808" y="129724"/>
                    </a:cubicBezTo>
                    <a:cubicBezTo>
                      <a:pt x="161461" y="104677"/>
                      <a:pt x="182275" y="67282"/>
                      <a:pt x="165342" y="47174"/>
                    </a:cubicBezTo>
                    <a:cubicBezTo>
                      <a:pt x="148409" y="27066"/>
                      <a:pt x="94786" y="15071"/>
                      <a:pt x="72208" y="9074"/>
                    </a:cubicBezTo>
                    <a:cubicBezTo>
                      <a:pt x="49630" y="3077"/>
                      <a:pt x="-28333" y="-6800"/>
                      <a:pt x="10825" y="69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フリーフォーム: 図形 82">
                <a:extLst>
                  <a:ext uri="{FF2B5EF4-FFF2-40B4-BE49-F238E27FC236}">
                    <a16:creationId xmlns:a16="http://schemas.microsoft.com/office/drawing/2014/main" id="{AAD993D3-3A13-44F6-B233-CF4BDC0548D0}"/>
                  </a:ext>
                </a:extLst>
              </p:cNvPr>
              <p:cNvSpPr/>
              <p:nvPr/>
            </p:nvSpPr>
            <p:spPr>
              <a:xfrm>
                <a:off x="5932364" y="1494585"/>
                <a:ext cx="174355" cy="692758"/>
              </a:xfrm>
              <a:custGeom>
                <a:avLst/>
                <a:gdLst>
                  <a:gd name="connsiteX0" fmla="*/ 11236 w 174355"/>
                  <a:gd name="connsiteY0" fmla="*/ 18832 h 692758"/>
                  <a:gd name="connsiteX1" fmla="*/ 159403 w 174355"/>
                  <a:gd name="connsiteY1" fmla="*/ 514132 h 692758"/>
                  <a:gd name="connsiteX2" fmla="*/ 169986 w 174355"/>
                  <a:gd name="connsiteY2" fmla="*/ 689815 h 692758"/>
                  <a:gd name="connsiteX3" fmla="*/ 165753 w 174355"/>
                  <a:gd name="connsiteY3" fmla="*/ 611498 h 692758"/>
                  <a:gd name="connsiteX4" fmla="*/ 165753 w 174355"/>
                  <a:gd name="connsiteY4" fmla="*/ 448515 h 692758"/>
                  <a:gd name="connsiteX5" fmla="*/ 165753 w 174355"/>
                  <a:gd name="connsiteY5" fmla="*/ 272832 h 692758"/>
                  <a:gd name="connsiteX6" fmla="*/ 110719 w 174355"/>
                  <a:gd name="connsiteY6" fmla="*/ 173348 h 692758"/>
                  <a:gd name="connsiteX7" fmla="*/ 21819 w 174355"/>
                  <a:gd name="connsiteY7" fmla="*/ 107732 h 692758"/>
                  <a:gd name="connsiteX8" fmla="*/ 11236 w 174355"/>
                  <a:gd name="connsiteY8" fmla="*/ 18832 h 692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4355" h="692758">
                    <a:moveTo>
                      <a:pt x="11236" y="18832"/>
                    </a:moveTo>
                    <a:cubicBezTo>
                      <a:pt x="34167" y="86565"/>
                      <a:pt x="132945" y="402302"/>
                      <a:pt x="159403" y="514132"/>
                    </a:cubicBezTo>
                    <a:cubicBezTo>
                      <a:pt x="185861" y="625962"/>
                      <a:pt x="168928" y="673588"/>
                      <a:pt x="169986" y="689815"/>
                    </a:cubicBezTo>
                    <a:cubicBezTo>
                      <a:pt x="171044" y="706042"/>
                      <a:pt x="166458" y="651715"/>
                      <a:pt x="165753" y="611498"/>
                    </a:cubicBezTo>
                    <a:cubicBezTo>
                      <a:pt x="165048" y="571281"/>
                      <a:pt x="165753" y="448515"/>
                      <a:pt x="165753" y="448515"/>
                    </a:cubicBezTo>
                    <a:cubicBezTo>
                      <a:pt x="165753" y="392071"/>
                      <a:pt x="174925" y="318693"/>
                      <a:pt x="165753" y="272832"/>
                    </a:cubicBezTo>
                    <a:cubicBezTo>
                      <a:pt x="156581" y="226971"/>
                      <a:pt x="134708" y="200865"/>
                      <a:pt x="110719" y="173348"/>
                    </a:cubicBezTo>
                    <a:cubicBezTo>
                      <a:pt x="86730" y="145831"/>
                      <a:pt x="38752" y="129251"/>
                      <a:pt x="21819" y="107732"/>
                    </a:cubicBezTo>
                    <a:cubicBezTo>
                      <a:pt x="4886" y="86213"/>
                      <a:pt x="-11695" y="-48901"/>
                      <a:pt x="11236" y="1883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フリーフォーム: 図形 83">
                <a:extLst>
                  <a:ext uri="{FF2B5EF4-FFF2-40B4-BE49-F238E27FC236}">
                    <a16:creationId xmlns:a16="http://schemas.microsoft.com/office/drawing/2014/main" id="{2E45071B-4EF6-4C8B-AB3C-284648403207}"/>
                  </a:ext>
                </a:extLst>
              </p:cNvPr>
              <p:cNvSpPr/>
              <p:nvPr/>
            </p:nvSpPr>
            <p:spPr>
              <a:xfrm>
                <a:off x="6120173" y="1717341"/>
                <a:ext cx="447348" cy="313691"/>
              </a:xfrm>
              <a:custGeom>
                <a:avLst/>
                <a:gdLst>
                  <a:gd name="connsiteX0" fmla="*/ 90127 w 447348"/>
                  <a:gd name="connsiteY0" fmla="*/ 19384 h 313691"/>
                  <a:gd name="connsiteX1" fmla="*/ 23452 w 447348"/>
                  <a:gd name="connsiteY1" fmla="*/ 44784 h 313691"/>
                  <a:gd name="connsiteX2" fmla="*/ 5990 w 447348"/>
                  <a:gd name="connsiteY2" fmla="*/ 73359 h 313691"/>
                  <a:gd name="connsiteX3" fmla="*/ 1227 w 447348"/>
                  <a:gd name="connsiteY3" fmla="*/ 141622 h 313691"/>
                  <a:gd name="connsiteX4" fmla="*/ 26627 w 447348"/>
                  <a:gd name="connsiteY4" fmla="*/ 224172 h 313691"/>
                  <a:gd name="connsiteX5" fmla="*/ 63140 w 447348"/>
                  <a:gd name="connsiteY5" fmla="*/ 289259 h 313691"/>
                  <a:gd name="connsiteX6" fmla="*/ 121877 w 447348"/>
                  <a:gd name="connsiteY6" fmla="*/ 313072 h 313691"/>
                  <a:gd name="connsiteX7" fmla="*/ 202840 w 447348"/>
                  <a:gd name="connsiteY7" fmla="*/ 303547 h 313691"/>
                  <a:gd name="connsiteX8" fmla="*/ 267927 w 447348"/>
                  <a:gd name="connsiteY8" fmla="*/ 270209 h 313691"/>
                  <a:gd name="connsiteX9" fmla="*/ 245702 w 447348"/>
                  <a:gd name="connsiteY9" fmla="*/ 276559 h 313691"/>
                  <a:gd name="connsiteX10" fmla="*/ 320315 w 447348"/>
                  <a:gd name="connsiteY10" fmla="*/ 224172 h 313691"/>
                  <a:gd name="connsiteX11" fmla="*/ 321902 w 447348"/>
                  <a:gd name="connsiteY11" fmla="*/ 192422 h 313691"/>
                  <a:gd name="connsiteX12" fmla="*/ 398102 w 447348"/>
                  <a:gd name="connsiteY12" fmla="*/ 116222 h 313691"/>
                  <a:gd name="connsiteX13" fmla="*/ 423502 w 447348"/>
                  <a:gd name="connsiteY13" fmla="*/ 60659 h 313691"/>
                  <a:gd name="connsiteX14" fmla="*/ 339365 w 447348"/>
                  <a:gd name="connsiteY14" fmla="*/ 60659 h 313691"/>
                  <a:gd name="connsiteX15" fmla="*/ 252052 w 447348"/>
                  <a:gd name="connsiteY15" fmla="*/ 30497 h 313691"/>
                  <a:gd name="connsiteX16" fmla="*/ 194902 w 447348"/>
                  <a:gd name="connsiteY16" fmla="*/ 334 h 313691"/>
                  <a:gd name="connsiteX17" fmla="*/ 223477 w 447348"/>
                  <a:gd name="connsiteY17" fmla="*/ 16209 h 313691"/>
                  <a:gd name="connsiteX18" fmla="*/ 340952 w 447348"/>
                  <a:gd name="connsiteY18" fmla="*/ 44784 h 313691"/>
                  <a:gd name="connsiteX19" fmla="*/ 406040 w 447348"/>
                  <a:gd name="connsiteY19" fmla="*/ 46372 h 313691"/>
                  <a:gd name="connsiteX20" fmla="*/ 447315 w 447348"/>
                  <a:gd name="connsiteY20" fmla="*/ 57484 h 313691"/>
                  <a:gd name="connsiteX21" fmla="*/ 399690 w 447348"/>
                  <a:gd name="connsiteY21" fmla="*/ 106697 h 313691"/>
                  <a:gd name="connsiteX22" fmla="*/ 329840 w 447348"/>
                  <a:gd name="connsiteY22" fmla="*/ 160672 h 313691"/>
                  <a:gd name="connsiteX23" fmla="*/ 310790 w 447348"/>
                  <a:gd name="connsiteY23" fmla="*/ 205122 h 313691"/>
                  <a:gd name="connsiteX24" fmla="*/ 239352 w 447348"/>
                  <a:gd name="connsiteY24" fmla="*/ 268622 h 313691"/>
                  <a:gd name="connsiteX25" fmla="*/ 98065 w 447348"/>
                  <a:gd name="connsiteY25" fmla="*/ 303547 h 313691"/>
                  <a:gd name="connsiteX26" fmla="*/ 15515 w 447348"/>
                  <a:gd name="connsiteY26" fmla="*/ 251159 h 313691"/>
                  <a:gd name="connsiteX27" fmla="*/ 1227 w 447348"/>
                  <a:gd name="connsiteY27" fmla="*/ 155909 h 313691"/>
                  <a:gd name="connsiteX28" fmla="*/ 10752 w 447348"/>
                  <a:gd name="connsiteY28" fmla="*/ 65422 h 313691"/>
                  <a:gd name="connsiteX29" fmla="*/ 90127 w 447348"/>
                  <a:gd name="connsiteY29" fmla="*/ 19384 h 313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447348" h="313691">
                    <a:moveTo>
                      <a:pt x="90127" y="19384"/>
                    </a:moveTo>
                    <a:cubicBezTo>
                      <a:pt x="92244" y="15944"/>
                      <a:pt x="37475" y="35788"/>
                      <a:pt x="23452" y="44784"/>
                    </a:cubicBezTo>
                    <a:cubicBezTo>
                      <a:pt x="9429" y="53780"/>
                      <a:pt x="9694" y="57219"/>
                      <a:pt x="5990" y="73359"/>
                    </a:cubicBezTo>
                    <a:cubicBezTo>
                      <a:pt x="2286" y="89499"/>
                      <a:pt x="-2213" y="116487"/>
                      <a:pt x="1227" y="141622"/>
                    </a:cubicBezTo>
                    <a:cubicBezTo>
                      <a:pt x="4666" y="166758"/>
                      <a:pt x="16308" y="199566"/>
                      <a:pt x="26627" y="224172"/>
                    </a:cubicBezTo>
                    <a:cubicBezTo>
                      <a:pt x="36946" y="248778"/>
                      <a:pt x="47265" y="274442"/>
                      <a:pt x="63140" y="289259"/>
                    </a:cubicBezTo>
                    <a:cubicBezTo>
                      <a:pt x="79015" y="304076"/>
                      <a:pt x="98594" y="310691"/>
                      <a:pt x="121877" y="313072"/>
                    </a:cubicBezTo>
                    <a:cubicBezTo>
                      <a:pt x="145160" y="315453"/>
                      <a:pt x="178498" y="310691"/>
                      <a:pt x="202840" y="303547"/>
                    </a:cubicBezTo>
                    <a:cubicBezTo>
                      <a:pt x="227182" y="296403"/>
                      <a:pt x="260783" y="274707"/>
                      <a:pt x="267927" y="270209"/>
                    </a:cubicBezTo>
                    <a:cubicBezTo>
                      <a:pt x="275071" y="265711"/>
                      <a:pt x="236971" y="284232"/>
                      <a:pt x="245702" y="276559"/>
                    </a:cubicBezTo>
                    <a:cubicBezTo>
                      <a:pt x="254433" y="268886"/>
                      <a:pt x="307615" y="238195"/>
                      <a:pt x="320315" y="224172"/>
                    </a:cubicBezTo>
                    <a:cubicBezTo>
                      <a:pt x="333015" y="210149"/>
                      <a:pt x="308938" y="210414"/>
                      <a:pt x="321902" y="192422"/>
                    </a:cubicBezTo>
                    <a:cubicBezTo>
                      <a:pt x="334866" y="174430"/>
                      <a:pt x="381169" y="138182"/>
                      <a:pt x="398102" y="116222"/>
                    </a:cubicBezTo>
                    <a:cubicBezTo>
                      <a:pt x="415035" y="94262"/>
                      <a:pt x="433292" y="69920"/>
                      <a:pt x="423502" y="60659"/>
                    </a:cubicBezTo>
                    <a:cubicBezTo>
                      <a:pt x="413713" y="51399"/>
                      <a:pt x="367940" y="65686"/>
                      <a:pt x="339365" y="60659"/>
                    </a:cubicBezTo>
                    <a:cubicBezTo>
                      <a:pt x="310790" y="55632"/>
                      <a:pt x="276129" y="40551"/>
                      <a:pt x="252052" y="30497"/>
                    </a:cubicBezTo>
                    <a:cubicBezTo>
                      <a:pt x="227975" y="20443"/>
                      <a:pt x="199664" y="2715"/>
                      <a:pt x="194902" y="334"/>
                    </a:cubicBezTo>
                    <a:cubicBezTo>
                      <a:pt x="190140" y="-2047"/>
                      <a:pt x="199135" y="8801"/>
                      <a:pt x="223477" y="16209"/>
                    </a:cubicBezTo>
                    <a:cubicBezTo>
                      <a:pt x="247819" y="23617"/>
                      <a:pt x="310525" y="39757"/>
                      <a:pt x="340952" y="44784"/>
                    </a:cubicBezTo>
                    <a:cubicBezTo>
                      <a:pt x="371379" y="49811"/>
                      <a:pt x="388313" y="44255"/>
                      <a:pt x="406040" y="46372"/>
                    </a:cubicBezTo>
                    <a:cubicBezTo>
                      <a:pt x="423767" y="48489"/>
                      <a:pt x="448373" y="47430"/>
                      <a:pt x="447315" y="57484"/>
                    </a:cubicBezTo>
                    <a:cubicBezTo>
                      <a:pt x="446257" y="67538"/>
                      <a:pt x="419269" y="89499"/>
                      <a:pt x="399690" y="106697"/>
                    </a:cubicBezTo>
                    <a:cubicBezTo>
                      <a:pt x="380111" y="123895"/>
                      <a:pt x="344657" y="144268"/>
                      <a:pt x="329840" y="160672"/>
                    </a:cubicBezTo>
                    <a:cubicBezTo>
                      <a:pt x="315023" y="177076"/>
                      <a:pt x="325871" y="187131"/>
                      <a:pt x="310790" y="205122"/>
                    </a:cubicBezTo>
                    <a:cubicBezTo>
                      <a:pt x="295709" y="223113"/>
                      <a:pt x="274806" y="252218"/>
                      <a:pt x="239352" y="268622"/>
                    </a:cubicBezTo>
                    <a:cubicBezTo>
                      <a:pt x="203898" y="285026"/>
                      <a:pt x="135371" y="306457"/>
                      <a:pt x="98065" y="303547"/>
                    </a:cubicBezTo>
                    <a:cubicBezTo>
                      <a:pt x="60759" y="300637"/>
                      <a:pt x="31655" y="275765"/>
                      <a:pt x="15515" y="251159"/>
                    </a:cubicBezTo>
                    <a:cubicBezTo>
                      <a:pt x="-625" y="226553"/>
                      <a:pt x="2021" y="186865"/>
                      <a:pt x="1227" y="155909"/>
                    </a:cubicBezTo>
                    <a:cubicBezTo>
                      <a:pt x="433" y="124953"/>
                      <a:pt x="-625" y="84472"/>
                      <a:pt x="10752" y="65422"/>
                    </a:cubicBezTo>
                    <a:cubicBezTo>
                      <a:pt x="22129" y="46372"/>
                      <a:pt x="88010" y="22824"/>
                      <a:pt x="90127" y="193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フリーフォーム: 図形 84">
                <a:extLst>
                  <a:ext uri="{FF2B5EF4-FFF2-40B4-BE49-F238E27FC236}">
                    <a16:creationId xmlns:a16="http://schemas.microsoft.com/office/drawing/2014/main" id="{EF9FF86B-AD9D-45B4-BFBD-C12260036DCD}"/>
                  </a:ext>
                </a:extLst>
              </p:cNvPr>
              <p:cNvSpPr/>
              <p:nvPr/>
            </p:nvSpPr>
            <p:spPr>
              <a:xfrm>
                <a:off x="6177278" y="1695333"/>
                <a:ext cx="179792" cy="53051"/>
              </a:xfrm>
              <a:custGeom>
                <a:avLst/>
                <a:gdLst>
                  <a:gd name="connsiteX0" fmla="*/ 2860 w 179792"/>
                  <a:gd name="connsiteY0" fmla="*/ 117 h 53051"/>
                  <a:gd name="connsiteX1" fmla="*/ 109222 w 179792"/>
                  <a:gd name="connsiteY1" fmla="*/ 38217 h 53051"/>
                  <a:gd name="connsiteX2" fmla="*/ 179072 w 179792"/>
                  <a:gd name="connsiteY2" fmla="*/ 35042 h 53051"/>
                  <a:gd name="connsiteX3" fmla="*/ 66360 w 179792"/>
                  <a:gd name="connsiteY3" fmla="*/ 44567 h 53051"/>
                  <a:gd name="connsiteX4" fmla="*/ 31435 w 179792"/>
                  <a:gd name="connsiteY4" fmla="*/ 52505 h 53051"/>
                  <a:gd name="connsiteX5" fmla="*/ 2860 w 179792"/>
                  <a:gd name="connsiteY5" fmla="*/ 117 h 53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9792" h="53051">
                    <a:moveTo>
                      <a:pt x="2860" y="117"/>
                    </a:moveTo>
                    <a:cubicBezTo>
                      <a:pt x="15824" y="-2264"/>
                      <a:pt x="79853" y="32396"/>
                      <a:pt x="109222" y="38217"/>
                    </a:cubicBezTo>
                    <a:cubicBezTo>
                      <a:pt x="138591" y="44038"/>
                      <a:pt x="186216" y="33984"/>
                      <a:pt x="179072" y="35042"/>
                    </a:cubicBezTo>
                    <a:cubicBezTo>
                      <a:pt x="171928" y="36100"/>
                      <a:pt x="90966" y="41657"/>
                      <a:pt x="66360" y="44567"/>
                    </a:cubicBezTo>
                    <a:cubicBezTo>
                      <a:pt x="41754" y="47477"/>
                      <a:pt x="38050" y="55151"/>
                      <a:pt x="31435" y="52505"/>
                    </a:cubicBezTo>
                    <a:cubicBezTo>
                      <a:pt x="24820" y="49859"/>
                      <a:pt x="-10104" y="2498"/>
                      <a:pt x="2860" y="1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6" name="フリーフォーム: 図形 85">
                <a:extLst>
                  <a:ext uri="{FF2B5EF4-FFF2-40B4-BE49-F238E27FC236}">
                    <a16:creationId xmlns:a16="http://schemas.microsoft.com/office/drawing/2014/main" id="{9B489CA7-7AA4-4F65-95F6-AC8131675877}"/>
                  </a:ext>
                </a:extLst>
              </p:cNvPr>
              <p:cNvSpPr/>
              <p:nvPr/>
            </p:nvSpPr>
            <p:spPr>
              <a:xfrm>
                <a:off x="6390684" y="1802695"/>
                <a:ext cx="103027" cy="81803"/>
              </a:xfrm>
              <a:custGeom>
                <a:avLst/>
                <a:gdLst>
                  <a:gd name="connsiteX0" fmla="*/ 591 w 103027"/>
                  <a:gd name="connsiteY0" fmla="*/ 5468 h 81803"/>
                  <a:gd name="connsiteX1" fmla="*/ 43454 w 103027"/>
                  <a:gd name="connsiteY1" fmla="*/ 81668 h 81803"/>
                  <a:gd name="connsiteX2" fmla="*/ 100604 w 103027"/>
                  <a:gd name="connsiteY2" fmla="*/ 24518 h 81803"/>
                  <a:gd name="connsiteX3" fmla="*/ 87904 w 103027"/>
                  <a:gd name="connsiteY3" fmla="*/ 41980 h 81803"/>
                  <a:gd name="connsiteX4" fmla="*/ 46629 w 103027"/>
                  <a:gd name="connsiteY4" fmla="*/ 64205 h 81803"/>
                  <a:gd name="connsiteX5" fmla="*/ 75204 w 103027"/>
                  <a:gd name="connsiteY5" fmla="*/ 11818 h 81803"/>
                  <a:gd name="connsiteX6" fmla="*/ 591 w 103027"/>
                  <a:gd name="connsiteY6" fmla="*/ 5468 h 81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027" h="81803">
                    <a:moveTo>
                      <a:pt x="591" y="5468"/>
                    </a:moveTo>
                    <a:cubicBezTo>
                      <a:pt x="-4701" y="17110"/>
                      <a:pt x="26785" y="78493"/>
                      <a:pt x="43454" y="81668"/>
                    </a:cubicBezTo>
                    <a:cubicBezTo>
                      <a:pt x="60123" y="84843"/>
                      <a:pt x="93196" y="31133"/>
                      <a:pt x="100604" y="24518"/>
                    </a:cubicBezTo>
                    <a:cubicBezTo>
                      <a:pt x="108012" y="17903"/>
                      <a:pt x="96900" y="35365"/>
                      <a:pt x="87904" y="41980"/>
                    </a:cubicBezTo>
                    <a:cubicBezTo>
                      <a:pt x="78908" y="48595"/>
                      <a:pt x="48746" y="69232"/>
                      <a:pt x="46629" y="64205"/>
                    </a:cubicBezTo>
                    <a:cubicBezTo>
                      <a:pt x="44512" y="59178"/>
                      <a:pt x="79702" y="20549"/>
                      <a:pt x="75204" y="11818"/>
                    </a:cubicBezTo>
                    <a:cubicBezTo>
                      <a:pt x="70706" y="3087"/>
                      <a:pt x="5883" y="-6174"/>
                      <a:pt x="591" y="54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" name="フリーフォーム: 図形 86">
                <a:extLst>
                  <a:ext uri="{FF2B5EF4-FFF2-40B4-BE49-F238E27FC236}">
                    <a16:creationId xmlns:a16="http://schemas.microsoft.com/office/drawing/2014/main" id="{129F61A3-07AF-45E1-BD8B-01ECE743F323}"/>
                  </a:ext>
                </a:extLst>
              </p:cNvPr>
              <p:cNvSpPr/>
              <p:nvPr/>
            </p:nvSpPr>
            <p:spPr>
              <a:xfrm>
                <a:off x="6295928" y="1757231"/>
                <a:ext cx="114173" cy="181166"/>
              </a:xfrm>
              <a:custGeom>
                <a:avLst/>
                <a:gdLst>
                  <a:gd name="connsiteX0" fmla="*/ 95347 w 114173"/>
                  <a:gd name="connsiteY0" fmla="*/ 132 h 181166"/>
                  <a:gd name="connsiteX1" fmla="*/ 46135 w 114173"/>
                  <a:gd name="connsiteY1" fmla="*/ 62044 h 181166"/>
                  <a:gd name="connsiteX2" fmla="*/ 92172 w 114173"/>
                  <a:gd name="connsiteY2" fmla="*/ 138244 h 181166"/>
                  <a:gd name="connsiteX3" fmla="*/ 112810 w 114173"/>
                  <a:gd name="connsiteY3" fmla="*/ 157294 h 181166"/>
                  <a:gd name="connsiteX4" fmla="*/ 55660 w 114173"/>
                  <a:gd name="connsiteY4" fmla="*/ 181107 h 181166"/>
                  <a:gd name="connsiteX5" fmla="*/ 4860 w 114173"/>
                  <a:gd name="connsiteY5" fmla="*/ 163644 h 181166"/>
                  <a:gd name="connsiteX6" fmla="*/ 1685 w 114173"/>
                  <a:gd name="connsiteY6" fmla="*/ 149357 h 181166"/>
                  <a:gd name="connsiteX7" fmla="*/ 1685 w 114173"/>
                  <a:gd name="connsiteY7" fmla="*/ 111257 h 181166"/>
                  <a:gd name="connsiteX8" fmla="*/ 8035 w 114173"/>
                  <a:gd name="connsiteY8" fmla="*/ 100144 h 181166"/>
                  <a:gd name="connsiteX9" fmla="*/ 35022 w 114173"/>
                  <a:gd name="connsiteY9" fmla="*/ 150944 h 181166"/>
                  <a:gd name="connsiteX10" fmla="*/ 76297 w 114173"/>
                  <a:gd name="connsiteY10" fmla="*/ 160469 h 181166"/>
                  <a:gd name="connsiteX11" fmla="*/ 44547 w 114173"/>
                  <a:gd name="connsiteY11" fmla="*/ 120782 h 181166"/>
                  <a:gd name="connsiteX12" fmla="*/ 4860 w 114173"/>
                  <a:gd name="connsiteY12" fmla="*/ 84269 h 181166"/>
                  <a:gd name="connsiteX13" fmla="*/ 6447 w 114173"/>
                  <a:gd name="connsiteY13" fmla="*/ 60457 h 181166"/>
                  <a:gd name="connsiteX14" fmla="*/ 9622 w 114173"/>
                  <a:gd name="connsiteY14" fmla="*/ 46169 h 181166"/>
                  <a:gd name="connsiteX15" fmla="*/ 95347 w 114173"/>
                  <a:gd name="connsiteY15" fmla="*/ 132 h 18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4173" h="181166">
                    <a:moveTo>
                      <a:pt x="95347" y="132"/>
                    </a:moveTo>
                    <a:cubicBezTo>
                      <a:pt x="101432" y="2778"/>
                      <a:pt x="46664" y="39025"/>
                      <a:pt x="46135" y="62044"/>
                    </a:cubicBezTo>
                    <a:cubicBezTo>
                      <a:pt x="45606" y="85063"/>
                      <a:pt x="81059" y="122369"/>
                      <a:pt x="92172" y="138244"/>
                    </a:cubicBezTo>
                    <a:cubicBezTo>
                      <a:pt x="103285" y="154119"/>
                      <a:pt x="118895" y="150150"/>
                      <a:pt x="112810" y="157294"/>
                    </a:cubicBezTo>
                    <a:cubicBezTo>
                      <a:pt x="106725" y="164438"/>
                      <a:pt x="73651" y="180049"/>
                      <a:pt x="55660" y="181107"/>
                    </a:cubicBezTo>
                    <a:cubicBezTo>
                      <a:pt x="37669" y="182165"/>
                      <a:pt x="13856" y="168936"/>
                      <a:pt x="4860" y="163644"/>
                    </a:cubicBezTo>
                    <a:cubicBezTo>
                      <a:pt x="-4136" y="158352"/>
                      <a:pt x="2214" y="158088"/>
                      <a:pt x="1685" y="149357"/>
                    </a:cubicBezTo>
                    <a:cubicBezTo>
                      <a:pt x="1156" y="140626"/>
                      <a:pt x="627" y="119459"/>
                      <a:pt x="1685" y="111257"/>
                    </a:cubicBezTo>
                    <a:cubicBezTo>
                      <a:pt x="2743" y="103055"/>
                      <a:pt x="2479" y="93530"/>
                      <a:pt x="8035" y="100144"/>
                    </a:cubicBezTo>
                    <a:cubicBezTo>
                      <a:pt x="13591" y="106758"/>
                      <a:pt x="23645" y="140890"/>
                      <a:pt x="35022" y="150944"/>
                    </a:cubicBezTo>
                    <a:cubicBezTo>
                      <a:pt x="46399" y="160998"/>
                      <a:pt x="74710" y="165496"/>
                      <a:pt x="76297" y="160469"/>
                    </a:cubicBezTo>
                    <a:cubicBezTo>
                      <a:pt x="77884" y="155442"/>
                      <a:pt x="56453" y="133482"/>
                      <a:pt x="44547" y="120782"/>
                    </a:cubicBezTo>
                    <a:cubicBezTo>
                      <a:pt x="32641" y="108082"/>
                      <a:pt x="11210" y="94323"/>
                      <a:pt x="4860" y="84269"/>
                    </a:cubicBezTo>
                    <a:cubicBezTo>
                      <a:pt x="-1490" y="74215"/>
                      <a:pt x="5653" y="66807"/>
                      <a:pt x="6447" y="60457"/>
                    </a:cubicBezTo>
                    <a:cubicBezTo>
                      <a:pt x="7241" y="54107"/>
                      <a:pt x="-5194" y="57017"/>
                      <a:pt x="9622" y="46169"/>
                    </a:cubicBezTo>
                    <a:cubicBezTo>
                      <a:pt x="24438" y="35321"/>
                      <a:pt x="89262" y="-2514"/>
                      <a:pt x="95347" y="13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フリーフォーム: 図形 87">
                <a:extLst>
                  <a:ext uri="{FF2B5EF4-FFF2-40B4-BE49-F238E27FC236}">
                    <a16:creationId xmlns:a16="http://schemas.microsoft.com/office/drawing/2014/main" id="{416AB2BE-0F38-427F-8E5D-D9DF101E882F}"/>
                  </a:ext>
                </a:extLst>
              </p:cNvPr>
              <p:cNvSpPr/>
              <p:nvPr/>
            </p:nvSpPr>
            <p:spPr>
              <a:xfrm>
                <a:off x="6194625" y="1859796"/>
                <a:ext cx="170484" cy="121612"/>
              </a:xfrm>
              <a:custGeom>
                <a:avLst/>
                <a:gdLst>
                  <a:gd name="connsiteX0" fmla="*/ 169663 w 170484"/>
                  <a:gd name="connsiteY0" fmla="*/ 121404 h 121612"/>
                  <a:gd name="connsiteX1" fmla="*/ 80763 w 170484"/>
                  <a:gd name="connsiteY1" fmla="*/ 105529 h 121612"/>
                  <a:gd name="connsiteX2" fmla="*/ 18850 w 170484"/>
                  <a:gd name="connsiteY2" fmla="*/ 62667 h 121612"/>
                  <a:gd name="connsiteX3" fmla="*/ 1388 w 170484"/>
                  <a:gd name="connsiteY3" fmla="*/ 13454 h 121612"/>
                  <a:gd name="connsiteX4" fmla="*/ 49013 w 170484"/>
                  <a:gd name="connsiteY4" fmla="*/ 65842 h 121612"/>
                  <a:gd name="connsiteX5" fmla="*/ 55363 w 170484"/>
                  <a:gd name="connsiteY5" fmla="*/ 43617 h 121612"/>
                  <a:gd name="connsiteX6" fmla="*/ 45838 w 170484"/>
                  <a:gd name="connsiteY6" fmla="*/ 3929 h 121612"/>
                  <a:gd name="connsiteX7" fmla="*/ 77588 w 170484"/>
                  <a:gd name="connsiteY7" fmla="*/ 11867 h 121612"/>
                  <a:gd name="connsiteX8" fmla="*/ 122038 w 170484"/>
                  <a:gd name="connsiteY8" fmla="*/ 96004 h 121612"/>
                  <a:gd name="connsiteX9" fmla="*/ 169663 w 170484"/>
                  <a:gd name="connsiteY9" fmla="*/ 121404 h 121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0484" h="121612">
                    <a:moveTo>
                      <a:pt x="169663" y="121404"/>
                    </a:moveTo>
                    <a:cubicBezTo>
                      <a:pt x="162784" y="122991"/>
                      <a:pt x="105899" y="115319"/>
                      <a:pt x="80763" y="105529"/>
                    </a:cubicBezTo>
                    <a:cubicBezTo>
                      <a:pt x="55627" y="95739"/>
                      <a:pt x="32079" y="78013"/>
                      <a:pt x="18850" y="62667"/>
                    </a:cubicBezTo>
                    <a:cubicBezTo>
                      <a:pt x="5621" y="47321"/>
                      <a:pt x="-3639" y="12925"/>
                      <a:pt x="1388" y="13454"/>
                    </a:cubicBezTo>
                    <a:cubicBezTo>
                      <a:pt x="6415" y="13983"/>
                      <a:pt x="40017" y="60815"/>
                      <a:pt x="49013" y="65842"/>
                    </a:cubicBezTo>
                    <a:cubicBezTo>
                      <a:pt x="58009" y="70869"/>
                      <a:pt x="55892" y="53936"/>
                      <a:pt x="55363" y="43617"/>
                    </a:cubicBezTo>
                    <a:cubicBezTo>
                      <a:pt x="54834" y="33298"/>
                      <a:pt x="42134" y="9221"/>
                      <a:pt x="45838" y="3929"/>
                    </a:cubicBezTo>
                    <a:cubicBezTo>
                      <a:pt x="49542" y="-1363"/>
                      <a:pt x="64888" y="-3479"/>
                      <a:pt x="77588" y="11867"/>
                    </a:cubicBezTo>
                    <a:cubicBezTo>
                      <a:pt x="90288" y="27213"/>
                      <a:pt x="105634" y="76160"/>
                      <a:pt x="122038" y="96004"/>
                    </a:cubicBezTo>
                    <a:cubicBezTo>
                      <a:pt x="138442" y="115848"/>
                      <a:pt x="176542" y="119817"/>
                      <a:pt x="169663" y="1214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フリーフォーム: 図形 88">
                <a:extLst>
                  <a:ext uri="{FF2B5EF4-FFF2-40B4-BE49-F238E27FC236}">
                    <a16:creationId xmlns:a16="http://schemas.microsoft.com/office/drawing/2014/main" id="{56E6A7FB-5262-4CC1-83A4-03B78029F40D}"/>
                  </a:ext>
                </a:extLst>
              </p:cNvPr>
              <p:cNvSpPr/>
              <p:nvPr/>
            </p:nvSpPr>
            <p:spPr>
              <a:xfrm>
                <a:off x="6166638" y="1882012"/>
                <a:ext cx="130317" cy="120017"/>
              </a:xfrm>
              <a:custGeom>
                <a:avLst/>
                <a:gdLst>
                  <a:gd name="connsiteX0" fmla="*/ 8737 w 130317"/>
                  <a:gd name="connsiteY0" fmla="*/ 763 h 120017"/>
                  <a:gd name="connsiteX1" fmla="*/ 88112 w 130317"/>
                  <a:gd name="connsiteY1" fmla="*/ 96013 h 120017"/>
                  <a:gd name="connsiteX2" fmla="*/ 129387 w 130317"/>
                  <a:gd name="connsiteY2" fmla="*/ 119826 h 120017"/>
                  <a:gd name="connsiteX3" fmla="*/ 50012 w 130317"/>
                  <a:gd name="connsiteY3" fmla="*/ 88076 h 120017"/>
                  <a:gd name="connsiteX4" fmla="*/ 30962 w 130317"/>
                  <a:gd name="connsiteY4" fmla="*/ 91251 h 120017"/>
                  <a:gd name="connsiteX5" fmla="*/ 2387 w 130317"/>
                  <a:gd name="connsiteY5" fmla="*/ 51563 h 120017"/>
                  <a:gd name="connsiteX6" fmla="*/ 8737 w 130317"/>
                  <a:gd name="connsiteY6" fmla="*/ 763 h 120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317" h="120017">
                    <a:moveTo>
                      <a:pt x="8737" y="763"/>
                    </a:moveTo>
                    <a:cubicBezTo>
                      <a:pt x="23024" y="8171"/>
                      <a:pt x="68004" y="76169"/>
                      <a:pt x="88112" y="96013"/>
                    </a:cubicBezTo>
                    <a:cubicBezTo>
                      <a:pt x="108220" y="115857"/>
                      <a:pt x="135737" y="121149"/>
                      <a:pt x="129387" y="119826"/>
                    </a:cubicBezTo>
                    <a:cubicBezTo>
                      <a:pt x="123037" y="118503"/>
                      <a:pt x="66416" y="92839"/>
                      <a:pt x="50012" y="88076"/>
                    </a:cubicBezTo>
                    <a:cubicBezTo>
                      <a:pt x="33608" y="83313"/>
                      <a:pt x="38899" y="97336"/>
                      <a:pt x="30962" y="91251"/>
                    </a:cubicBezTo>
                    <a:cubicBezTo>
                      <a:pt x="23025" y="85166"/>
                      <a:pt x="2916" y="61088"/>
                      <a:pt x="2387" y="51563"/>
                    </a:cubicBezTo>
                    <a:cubicBezTo>
                      <a:pt x="1858" y="42038"/>
                      <a:pt x="-5550" y="-6645"/>
                      <a:pt x="8737" y="7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フリーフォーム: 図形 89">
                <a:extLst>
                  <a:ext uri="{FF2B5EF4-FFF2-40B4-BE49-F238E27FC236}">
                    <a16:creationId xmlns:a16="http://schemas.microsoft.com/office/drawing/2014/main" id="{C962B9A7-4258-42CD-A8AC-F273C8D9217C}"/>
                  </a:ext>
                </a:extLst>
              </p:cNvPr>
              <p:cNvSpPr/>
              <p:nvPr/>
            </p:nvSpPr>
            <p:spPr>
              <a:xfrm>
                <a:off x="6143410" y="1733833"/>
                <a:ext cx="171718" cy="85488"/>
              </a:xfrm>
              <a:custGeom>
                <a:avLst/>
                <a:gdLst>
                  <a:gd name="connsiteX0" fmla="*/ 171665 w 171718"/>
                  <a:gd name="connsiteY0" fmla="*/ 10830 h 85488"/>
                  <a:gd name="connsiteX1" fmla="*/ 109753 w 171718"/>
                  <a:gd name="connsiteY1" fmla="*/ 23530 h 85488"/>
                  <a:gd name="connsiteX2" fmla="*/ 215 w 171718"/>
                  <a:gd name="connsiteY2" fmla="*/ 85442 h 85488"/>
                  <a:gd name="connsiteX3" fmla="*/ 82765 w 171718"/>
                  <a:gd name="connsiteY3" fmla="*/ 33055 h 85488"/>
                  <a:gd name="connsiteX4" fmla="*/ 119278 w 171718"/>
                  <a:gd name="connsiteY4" fmla="*/ 1305 h 85488"/>
                  <a:gd name="connsiteX5" fmla="*/ 171665 w 171718"/>
                  <a:gd name="connsiteY5" fmla="*/ 10830 h 85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1718" h="85488">
                    <a:moveTo>
                      <a:pt x="171665" y="10830"/>
                    </a:moveTo>
                    <a:cubicBezTo>
                      <a:pt x="170078" y="14534"/>
                      <a:pt x="138328" y="11095"/>
                      <a:pt x="109753" y="23530"/>
                    </a:cubicBezTo>
                    <a:cubicBezTo>
                      <a:pt x="81178" y="35965"/>
                      <a:pt x="4713" y="83855"/>
                      <a:pt x="215" y="85442"/>
                    </a:cubicBezTo>
                    <a:cubicBezTo>
                      <a:pt x="-4283" y="87030"/>
                      <a:pt x="62921" y="47078"/>
                      <a:pt x="82765" y="33055"/>
                    </a:cubicBezTo>
                    <a:cubicBezTo>
                      <a:pt x="102609" y="19032"/>
                      <a:pt x="99699" y="6332"/>
                      <a:pt x="119278" y="1305"/>
                    </a:cubicBezTo>
                    <a:cubicBezTo>
                      <a:pt x="138857" y="-3722"/>
                      <a:pt x="173252" y="7126"/>
                      <a:pt x="171665" y="108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フリーフォーム: 図形 90">
                <a:extLst>
                  <a:ext uri="{FF2B5EF4-FFF2-40B4-BE49-F238E27FC236}">
                    <a16:creationId xmlns:a16="http://schemas.microsoft.com/office/drawing/2014/main" id="{028B6139-0CF5-47E3-A086-1FFBB254D7F7}"/>
                  </a:ext>
                </a:extLst>
              </p:cNvPr>
              <p:cNvSpPr/>
              <p:nvPr/>
            </p:nvSpPr>
            <p:spPr>
              <a:xfrm>
                <a:off x="6120998" y="1789226"/>
                <a:ext cx="796617" cy="905022"/>
              </a:xfrm>
              <a:custGeom>
                <a:avLst/>
                <a:gdLst>
                  <a:gd name="connsiteX0" fmla="*/ 459719 w 796617"/>
                  <a:gd name="connsiteY0" fmla="*/ 7824 h 905022"/>
                  <a:gd name="connsiteX1" fmla="*/ 478769 w 796617"/>
                  <a:gd name="connsiteY1" fmla="*/ 58624 h 905022"/>
                  <a:gd name="connsiteX2" fmla="*/ 590952 w 796617"/>
                  <a:gd name="connsiteY2" fmla="*/ 94607 h 905022"/>
                  <a:gd name="connsiteX3" fmla="*/ 796269 w 796617"/>
                  <a:gd name="connsiteY3" fmla="*/ 314741 h 905022"/>
                  <a:gd name="connsiteX4" fmla="*/ 538035 w 796617"/>
                  <a:gd name="connsiteY4" fmla="*/ 143291 h 905022"/>
                  <a:gd name="connsiteX5" fmla="*/ 366585 w 796617"/>
                  <a:gd name="connsiteY5" fmla="*/ 75557 h 905022"/>
                  <a:gd name="connsiteX6" fmla="*/ 508402 w 796617"/>
                  <a:gd name="connsiteY6" fmla="*/ 136941 h 905022"/>
                  <a:gd name="connsiteX7" fmla="*/ 430085 w 796617"/>
                  <a:gd name="connsiteY7" fmla="*/ 158107 h 905022"/>
                  <a:gd name="connsiteX8" fmla="*/ 370819 w 796617"/>
                  <a:gd name="connsiteY8" fmla="*/ 215257 h 905022"/>
                  <a:gd name="connsiteX9" fmla="*/ 288269 w 796617"/>
                  <a:gd name="connsiteY9" fmla="*/ 291457 h 905022"/>
                  <a:gd name="connsiteX10" fmla="*/ 510519 w 796617"/>
                  <a:gd name="connsiteY10" fmla="*/ 289341 h 905022"/>
                  <a:gd name="connsiteX11" fmla="*/ 131635 w 796617"/>
                  <a:gd name="connsiteY11" fmla="*/ 335907 h 905022"/>
                  <a:gd name="connsiteX12" fmla="*/ 356002 w 796617"/>
                  <a:gd name="connsiteY12" fmla="*/ 354957 h 905022"/>
                  <a:gd name="connsiteX13" fmla="*/ 535919 w 796617"/>
                  <a:gd name="connsiteY13" fmla="*/ 467141 h 905022"/>
                  <a:gd name="connsiteX14" fmla="*/ 307319 w 796617"/>
                  <a:gd name="connsiteY14" fmla="*/ 462907 h 905022"/>
                  <a:gd name="connsiteX15" fmla="*/ 264985 w 796617"/>
                  <a:gd name="connsiteY15" fmla="*/ 479841 h 905022"/>
                  <a:gd name="connsiteX16" fmla="*/ 692552 w 796617"/>
                  <a:gd name="connsiteY16" fmla="*/ 600491 h 905022"/>
                  <a:gd name="connsiteX17" fmla="*/ 254402 w 796617"/>
                  <a:gd name="connsiteY17" fmla="*/ 564507 h 905022"/>
                  <a:gd name="connsiteX18" fmla="*/ 650219 w 796617"/>
                  <a:gd name="connsiteY18" fmla="*/ 750774 h 905022"/>
                  <a:gd name="connsiteX19" fmla="*/ 711602 w 796617"/>
                  <a:gd name="connsiteY19" fmla="*/ 903174 h 905022"/>
                  <a:gd name="connsiteX20" fmla="*/ 121052 w 796617"/>
                  <a:gd name="connsiteY20" fmla="*/ 833324 h 905022"/>
                  <a:gd name="connsiteX21" fmla="*/ 2519 w 796617"/>
                  <a:gd name="connsiteY21" fmla="*/ 803691 h 905022"/>
                  <a:gd name="connsiteX22" fmla="*/ 40619 w 796617"/>
                  <a:gd name="connsiteY22" fmla="*/ 570857 h 905022"/>
                  <a:gd name="connsiteX23" fmla="*/ 46969 w 796617"/>
                  <a:gd name="connsiteY23" fmla="*/ 412107 h 905022"/>
                  <a:gd name="connsiteX24" fmla="*/ 10985 w 796617"/>
                  <a:gd name="connsiteY24" fmla="*/ 185624 h 905022"/>
                  <a:gd name="connsiteX25" fmla="*/ 178202 w 796617"/>
                  <a:gd name="connsiteY25" fmla="*/ 240657 h 905022"/>
                  <a:gd name="connsiteX26" fmla="*/ 459719 w 796617"/>
                  <a:gd name="connsiteY26" fmla="*/ 7824 h 90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96617" h="905022">
                    <a:moveTo>
                      <a:pt x="459719" y="7824"/>
                    </a:moveTo>
                    <a:cubicBezTo>
                      <a:pt x="509814" y="-22515"/>
                      <a:pt x="456897" y="44160"/>
                      <a:pt x="478769" y="58624"/>
                    </a:cubicBezTo>
                    <a:cubicBezTo>
                      <a:pt x="500641" y="73088"/>
                      <a:pt x="538035" y="51921"/>
                      <a:pt x="590952" y="94607"/>
                    </a:cubicBezTo>
                    <a:cubicBezTo>
                      <a:pt x="643869" y="137293"/>
                      <a:pt x="805088" y="306627"/>
                      <a:pt x="796269" y="314741"/>
                    </a:cubicBezTo>
                    <a:cubicBezTo>
                      <a:pt x="787450" y="322855"/>
                      <a:pt x="609649" y="183155"/>
                      <a:pt x="538035" y="143291"/>
                    </a:cubicBezTo>
                    <a:cubicBezTo>
                      <a:pt x="466421" y="103427"/>
                      <a:pt x="371524" y="76615"/>
                      <a:pt x="366585" y="75557"/>
                    </a:cubicBezTo>
                    <a:cubicBezTo>
                      <a:pt x="361646" y="74499"/>
                      <a:pt x="497819" y="123183"/>
                      <a:pt x="508402" y="136941"/>
                    </a:cubicBezTo>
                    <a:cubicBezTo>
                      <a:pt x="518985" y="150699"/>
                      <a:pt x="453015" y="145054"/>
                      <a:pt x="430085" y="158107"/>
                    </a:cubicBezTo>
                    <a:cubicBezTo>
                      <a:pt x="407155" y="171160"/>
                      <a:pt x="394455" y="193032"/>
                      <a:pt x="370819" y="215257"/>
                    </a:cubicBezTo>
                    <a:cubicBezTo>
                      <a:pt x="347183" y="237482"/>
                      <a:pt x="264986" y="279110"/>
                      <a:pt x="288269" y="291457"/>
                    </a:cubicBezTo>
                    <a:cubicBezTo>
                      <a:pt x="311552" y="303804"/>
                      <a:pt x="536625" y="281933"/>
                      <a:pt x="510519" y="289341"/>
                    </a:cubicBezTo>
                    <a:cubicBezTo>
                      <a:pt x="484413" y="296749"/>
                      <a:pt x="157388" y="324971"/>
                      <a:pt x="131635" y="335907"/>
                    </a:cubicBezTo>
                    <a:cubicBezTo>
                      <a:pt x="105882" y="346843"/>
                      <a:pt x="288621" y="333085"/>
                      <a:pt x="356002" y="354957"/>
                    </a:cubicBezTo>
                    <a:cubicBezTo>
                      <a:pt x="423383" y="376829"/>
                      <a:pt x="544033" y="449149"/>
                      <a:pt x="535919" y="467141"/>
                    </a:cubicBezTo>
                    <a:cubicBezTo>
                      <a:pt x="527805" y="485133"/>
                      <a:pt x="352475" y="460790"/>
                      <a:pt x="307319" y="462907"/>
                    </a:cubicBezTo>
                    <a:cubicBezTo>
                      <a:pt x="262163" y="465024"/>
                      <a:pt x="200779" y="456910"/>
                      <a:pt x="264985" y="479841"/>
                    </a:cubicBezTo>
                    <a:cubicBezTo>
                      <a:pt x="329191" y="502772"/>
                      <a:pt x="694316" y="586380"/>
                      <a:pt x="692552" y="600491"/>
                    </a:cubicBezTo>
                    <a:cubicBezTo>
                      <a:pt x="690788" y="614602"/>
                      <a:pt x="261457" y="539460"/>
                      <a:pt x="254402" y="564507"/>
                    </a:cubicBezTo>
                    <a:cubicBezTo>
                      <a:pt x="247346" y="589554"/>
                      <a:pt x="574019" y="694330"/>
                      <a:pt x="650219" y="750774"/>
                    </a:cubicBezTo>
                    <a:cubicBezTo>
                      <a:pt x="726419" y="807219"/>
                      <a:pt x="799796" y="889416"/>
                      <a:pt x="711602" y="903174"/>
                    </a:cubicBezTo>
                    <a:cubicBezTo>
                      <a:pt x="623408" y="916932"/>
                      <a:pt x="239232" y="849905"/>
                      <a:pt x="121052" y="833324"/>
                    </a:cubicBezTo>
                    <a:cubicBezTo>
                      <a:pt x="2871" y="816744"/>
                      <a:pt x="15924" y="847435"/>
                      <a:pt x="2519" y="803691"/>
                    </a:cubicBezTo>
                    <a:cubicBezTo>
                      <a:pt x="-10886" y="759947"/>
                      <a:pt x="33211" y="636121"/>
                      <a:pt x="40619" y="570857"/>
                    </a:cubicBezTo>
                    <a:cubicBezTo>
                      <a:pt x="48027" y="505593"/>
                      <a:pt x="51908" y="476312"/>
                      <a:pt x="46969" y="412107"/>
                    </a:cubicBezTo>
                    <a:cubicBezTo>
                      <a:pt x="42030" y="347902"/>
                      <a:pt x="-10887" y="214199"/>
                      <a:pt x="10985" y="185624"/>
                    </a:cubicBezTo>
                    <a:cubicBezTo>
                      <a:pt x="32857" y="157049"/>
                      <a:pt x="102002" y="267821"/>
                      <a:pt x="178202" y="240657"/>
                    </a:cubicBezTo>
                    <a:cubicBezTo>
                      <a:pt x="254402" y="213493"/>
                      <a:pt x="409624" y="38163"/>
                      <a:pt x="459719" y="78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フリーフォーム: 図形 91">
                <a:extLst>
                  <a:ext uri="{FF2B5EF4-FFF2-40B4-BE49-F238E27FC236}">
                    <a16:creationId xmlns:a16="http://schemas.microsoft.com/office/drawing/2014/main" id="{AF2BEF91-0E67-408E-BF97-F75D2E4A214C}"/>
                  </a:ext>
                </a:extLst>
              </p:cNvPr>
              <p:cNvSpPr/>
              <p:nvPr/>
            </p:nvSpPr>
            <p:spPr>
              <a:xfrm>
                <a:off x="6300952" y="2536752"/>
                <a:ext cx="571350" cy="965480"/>
              </a:xfrm>
              <a:custGeom>
                <a:avLst/>
                <a:gdLst>
                  <a:gd name="connsiteX0" fmla="*/ 4598 w 571350"/>
                  <a:gd name="connsiteY0" fmla="*/ 60398 h 965480"/>
                  <a:gd name="connsiteX1" fmla="*/ 142181 w 571350"/>
                  <a:gd name="connsiteY1" fmla="*/ 341915 h 965480"/>
                  <a:gd name="connsiteX2" fmla="*/ 49048 w 571350"/>
                  <a:gd name="connsiteY2" fmla="*/ 957865 h 965480"/>
                  <a:gd name="connsiteX3" fmla="*/ 165465 w 571350"/>
                  <a:gd name="connsiteY3" fmla="*/ 669998 h 965480"/>
                  <a:gd name="connsiteX4" fmla="*/ 163348 w 571350"/>
                  <a:gd name="connsiteY4" fmla="*/ 430815 h 965480"/>
                  <a:gd name="connsiteX5" fmla="*/ 237431 w 571350"/>
                  <a:gd name="connsiteY5" fmla="*/ 365198 h 965480"/>
                  <a:gd name="connsiteX6" fmla="*/ 317865 w 571350"/>
                  <a:gd name="connsiteY6" fmla="*/ 568398 h 965480"/>
                  <a:gd name="connsiteX7" fmla="*/ 298815 w 571350"/>
                  <a:gd name="connsiteY7" fmla="*/ 540881 h 965480"/>
                  <a:gd name="connsiteX8" fmla="*/ 351731 w 571350"/>
                  <a:gd name="connsiteY8" fmla="*/ 447748 h 965480"/>
                  <a:gd name="connsiteX9" fmla="*/ 254365 w 571350"/>
                  <a:gd name="connsiteY9" fmla="*/ 142948 h 965480"/>
                  <a:gd name="connsiteX10" fmla="*/ 332681 w 571350"/>
                  <a:gd name="connsiteY10" fmla="*/ 210681 h 965480"/>
                  <a:gd name="connsiteX11" fmla="*/ 425815 w 571350"/>
                  <a:gd name="connsiteY11" fmla="*/ 238198 h 965480"/>
                  <a:gd name="connsiteX12" fmla="*/ 419465 w 571350"/>
                  <a:gd name="connsiteY12" fmla="*/ 170465 h 965480"/>
                  <a:gd name="connsiteX13" fmla="*/ 510481 w 571350"/>
                  <a:gd name="connsiteY13" fmla="*/ 185281 h 965480"/>
                  <a:gd name="connsiteX14" fmla="*/ 449098 w 571350"/>
                  <a:gd name="connsiteY14" fmla="*/ 934581 h 965480"/>
                  <a:gd name="connsiteX15" fmla="*/ 569748 w 571350"/>
                  <a:gd name="connsiteY15" fmla="*/ 746198 h 965480"/>
                  <a:gd name="connsiteX16" fmla="*/ 345381 w 571350"/>
                  <a:gd name="connsiteY16" fmla="*/ 62515 h 965480"/>
                  <a:gd name="connsiteX17" fmla="*/ 4598 w 571350"/>
                  <a:gd name="connsiteY17" fmla="*/ 60398 h 965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71350" h="965480">
                    <a:moveTo>
                      <a:pt x="4598" y="60398"/>
                    </a:moveTo>
                    <a:cubicBezTo>
                      <a:pt x="-29269" y="106964"/>
                      <a:pt x="134773" y="192337"/>
                      <a:pt x="142181" y="341915"/>
                    </a:cubicBezTo>
                    <a:cubicBezTo>
                      <a:pt x="149589" y="491493"/>
                      <a:pt x="45167" y="903185"/>
                      <a:pt x="49048" y="957865"/>
                    </a:cubicBezTo>
                    <a:cubicBezTo>
                      <a:pt x="52929" y="1012546"/>
                      <a:pt x="146415" y="757840"/>
                      <a:pt x="165465" y="669998"/>
                    </a:cubicBezTo>
                    <a:cubicBezTo>
                      <a:pt x="184515" y="582156"/>
                      <a:pt x="151354" y="481615"/>
                      <a:pt x="163348" y="430815"/>
                    </a:cubicBezTo>
                    <a:cubicBezTo>
                      <a:pt x="175342" y="380015"/>
                      <a:pt x="211678" y="342268"/>
                      <a:pt x="237431" y="365198"/>
                    </a:cubicBezTo>
                    <a:cubicBezTo>
                      <a:pt x="263184" y="388129"/>
                      <a:pt x="307634" y="539118"/>
                      <a:pt x="317865" y="568398"/>
                    </a:cubicBezTo>
                    <a:cubicBezTo>
                      <a:pt x="328096" y="597679"/>
                      <a:pt x="293171" y="560989"/>
                      <a:pt x="298815" y="540881"/>
                    </a:cubicBezTo>
                    <a:cubicBezTo>
                      <a:pt x="304459" y="520773"/>
                      <a:pt x="359139" y="514070"/>
                      <a:pt x="351731" y="447748"/>
                    </a:cubicBezTo>
                    <a:cubicBezTo>
                      <a:pt x="344323" y="381426"/>
                      <a:pt x="257540" y="182459"/>
                      <a:pt x="254365" y="142948"/>
                    </a:cubicBezTo>
                    <a:cubicBezTo>
                      <a:pt x="251190" y="103437"/>
                      <a:pt x="304106" y="194806"/>
                      <a:pt x="332681" y="210681"/>
                    </a:cubicBezTo>
                    <a:cubicBezTo>
                      <a:pt x="361256" y="226556"/>
                      <a:pt x="411351" y="244901"/>
                      <a:pt x="425815" y="238198"/>
                    </a:cubicBezTo>
                    <a:cubicBezTo>
                      <a:pt x="440279" y="231495"/>
                      <a:pt x="405354" y="179284"/>
                      <a:pt x="419465" y="170465"/>
                    </a:cubicBezTo>
                    <a:cubicBezTo>
                      <a:pt x="433576" y="161646"/>
                      <a:pt x="505542" y="57928"/>
                      <a:pt x="510481" y="185281"/>
                    </a:cubicBezTo>
                    <a:cubicBezTo>
                      <a:pt x="515420" y="312634"/>
                      <a:pt x="439220" y="841095"/>
                      <a:pt x="449098" y="934581"/>
                    </a:cubicBezTo>
                    <a:cubicBezTo>
                      <a:pt x="458976" y="1028067"/>
                      <a:pt x="587034" y="891542"/>
                      <a:pt x="569748" y="746198"/>
                    </a:cubicBezTo>
                    <a:cubicBezTo>
                      <a:pt x="552462" y="600854"/>
                      <a:pt x="438867" y="174346"/>
                      <a:pt x="345381" y="62515"/>
                    </a:cubicBezTo>
                    <a:cubicBezTo>
                      <a:pt x="251895" y="-49316"/>
                      <a:pt x="38465" y="13832"/>
                      <a:pt x="4598" y="603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フリーフォーム: 図形 92">
                <a:extLst>
                  <a:ext uri="{FF2B5EF4-FFF2-40B4-BE49-F238E27FC236}">
                    <a16:creationId xmlns:a16="http://schemas.microsoft.com/office/drawing/2014/main" id="{B171107F-1158-46B6-A191-7873001BF1EF}"/>
                  </a:ext>
                </a:extLst>
              </p:cNvPr>
              <p:cNvSpPr/>
              <p:nvPr/>
            </p:nvSpPr>
            <p:spPr>
              <a:xfrm>
                <a:off x="6354038" y="2352845"/>
                <a:ext cx="660662" cy="1023886"/>
              </a:xfrm>
              <a:custGeom>
                <a:avLst/>
                <a:gdLst>
                  <a:gd name="connsiteX0" fmla="*/ 8662 w 660662"/>
                  <a:gd name="connsiteY0" fmla="*/ 5122 h 1023886"/>
                  <a:gd name="connsiteX1" fmla="*/ 63695 w 660662"/>
                  <a:gd name="connsiteY1" fmla="*/ 26288 h 1023886"/>
                  <a:gd name="connsiteX2" fmla="*/ 461629 w 660662"/>
                  <a:gd name="connsiteY2" fmla="*/ 153288 h 1023886"/>
                  <a:gd name="connsiteX3" fmla="*/ 622495 w 660662"/>
                  <a:gd name="connsiteY3" fmla="*/ 525822 h 1023886"/>
                  <a:gd name="connsiteX4" fmla="*/ 580162 w 660662"/>
                  <a:gd name="connsiteY4" fmla="*/ 1012655 h 1023886"/>
                  <a:gd name="connsiteX5" fmla="*/ 660595 w 660662"/>
                  <a:gd name="connsiteY5" fmla="*/ 851788 h 1023886"/>
                  <a:gd name="connsiteX6" fmla="*/ 592862 w 660662"/>
                  <a:gd name="connsiteY6" fmla="*/ 665522 h 1023886"/>
                  <a:gd name="connsiteX7" fmla="*/ 529362 w 660662"/>
                  <a:gd name="connsiteY7" fmla="*/ 352255 h 1023886"/>
                  <a:gd name="connsiteX8" fmla="*/ 283829 w 660662"/>
                  <a:gd name="connsiteY8" fmla="*/ 140588 h 1023886"/>
                  <a:gd name="connsiteX9" fmla="*/ 8662 w 660662"/>
                  <a:gd name="connsiteY9" fmla="*/ 5122 h 1023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0662" h="1023886">
                    <a:moveTo>
                      <a:pt x="8662" y="5122"/>
                    </a:moveTo>
                    <a:cubicBezTo>
                      <a:pt x="-28027" y="-13928"/>
                      <a:pt x="63695" y="26288"/>
                      <a:pt x="63695" y="26288"/>
                    </a:cubicBezTo>
                    <a:cubicBezTo>
                      <a:pt x="139190" y="50982"/>
                      <a:pt x="368496" y="70032"/>
                      <a:pt x="461629" y="153288"/>
                    </a:cubicBezTo>
                    <a:cubicBezTo>
                      <a:pt x="554762" y="236544"/>
                      <a:pt x="602740" y="382594"/>
                      <a:pt x="622495" y="525822"/>
                    </a:cubicBezTo>
                    <a:cubicBezTo>
                      <a:pt x="642250" y="669050"/>
                      <a:pt x="573812" y="958327"/>
                      <a:pt x="580162" y="1012655"/>
                    </a:cubicBezTo>
                    <a:cubicBezTo>
                      <a:pt x="586512" y="1066983"/>
                      <a:pt x="658478" y="909643"/>
                      <a:pt x="660595" y="851788"/>
                    </a:cubicBezTo>
                    <a:cubicBezTo>
                      <a:pt x="662712" y="793933"/>
                      <a:pt x="614734" y="748777"/>
                      <a:pt x="592862" y="665522"/>
                    </a:cubicBezTo>
                    <a:cubicBezTo>
                      <a:pt x="570990" y="582267"/>
                      <a:pt x="580867" y="439744"/>
                      <a:pt x="529362" y="352255"/>
                    </a:cubicBezTo>
                    <a:cubicBezTo>
                      <a:pt x="477857" y="264766"/>
                      <a:pt x="362851" y="198443"/>
                      <a:pt x="283829" y="140588"/>
                    </a:cubicBezTo>
                    <a:cubicBezTo>
                      <a:pt x="204807" y="82733"/>
                      <a:pt x="45351" y="24172"/>
                      <a:pt x="8662" y="51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フリーフォーム: 図形 93">
                <a:extLst>
                  <a:ext uri="{FF2B5EF4-FFF2-40B4-BE49-F238E27FC236}">
                    <a16:creationId xmlns:a16="http://schemas.microsoft.com/office/drawing/2014/main" id="{26DB5E35-2E3F-4E6B-BFE7-F72B645DA329}"/>
                  </a:ext>
                </a:extLst>
              </p:cNvPr>
              <p:cNvSpPr/>
              <p:nvPr/>
            </p:nvSpPr>
            <p:spPr>
              <a:xfrm>
                <a:off x="5448127" y="2695351"/>
                <a:ext cx="153734" cy="216658"/>
              </a:xfrm>
              <a:custGeom>
                <a:avLst/>
                <a:gdLst>
                  <a:gd name="connsiteX0" fmla="*/ 173 w 153734"/>
                  <a:gd name="connsiteY0" fmla="*/ 224 h 216658"/>
                  <a:gd name="connsiteX1" fmla="*/ 79548 w 153734"/>
                  <a:gd name="connsiteY1" fmla="*/ 46262 h 216658"/>
                  <a:gd name="connsiteX2" fmla="*/ 108123 w 153734"/>
                  <a:gd name="connsiteY2" fmla="*/ 111349 h 216658"/>
                  <a:gd name="connsiteX3" fmla="*/ 43036 w 153734"/>
                  <a:gd name="connsiteY3" fmla="*/ 127224 h 216658"/>
                  <a:gd name="connsiteX4" fmla="*/ 89073 w 153734"/>
                  <a:gd name="connsiteY4" fmla="*/ 136749 h 216658"/>
                  <a:gd name="connsiteX5" fmla="*/ 123998 w 153734"/>
                  <a:gd name="connsiteY5" fmla="*/ 165324 h 216658"/>
                  <a:gd name="connsiteX6" fmla="*/ 100186 w 153734"/>
                  <a:gd name="connsiteY6" fmla="*/ 209774 h 216658"/>
                  <a:gd name="connsiteX7" fmla="*/ 146223 w 153734"/>
                  <a:gd name="connsiteY7" fmla="*/ 208187 h 216658"/>
                  <a:gd name="connsiteX8" fmla="*/ 149398 w 153734"/>
                  <a:gd name="connsiteY8" fmla="*/ 130399 h 216658"/>
                  <a:gd name="connsiteX9" fmla="*/ 103361 w 153734"/>
                  <a:gd name="connsiteY9" fmla="*/ 33562 h 216658"/>
                  <a:gd name="connsiteX10" fmla="*/ 173 w 153734"/>
                  <a:gd name="connsiteY10" fmla="*/ 224 h 216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3734" h="216658">
                    <a:moveTo>
                      <a:pt x="173" y="224"/>
                    </a:moveTo>
                    <a:cubicBezTo>
                      <a:pt x="-3796" y="2341"/>
                      <a:pt x="61556" y="27741"/>
                      <a:pt x="79548" y="46262"/>
                    </a:cubicBezTo>
                    <a:cubicBezTo>
                      <a:pt x="97540" y="64783"/>
                      <a:pt x="114208" y="97855"/>
                      <a:pt x="108123" y="111349"/>
                    </a:cubicBezTo>
                    <a:cubicBezTo>
                      <a:pt x="102038" y="124843"/>
                      <a:pt x="46211" y="122991"/>
                      <a:pt x="43036" y="127224"/>
                    </a:cubicBezTo>
                    <a:cubicBezTo>
                      <a:pt x="39861" y="131457"/>
                      <a:pt x="75579" y="130399"/>
                      <a:pt x="89073" y="136749"/>
                    </a:cubicBezTo>
                    <a:cubicBezTo>
                      <a:pt x="102567" y="143099"/>
                      <a:pt x="122146" y="153153"/>
                      <a:pt x="123998" y="165324"/>
                    </a:cubicBezTo>
                    <a:cubicBezTo>
                      <a:pt x="125850" y="177495"/>
                      <a:pt x="96482" y="202630"/>
                      <a:pt x="100186" y="209774"/>
                    </a:cubicBezTo>
                    <a:cubicBezTo>
                      <a:pt x="103890" y="216918"/>
                      <a:pt x="138021" y="221416"/>
                      <a:pt x="146223" y="208187"/>
                    </a:cubicBezTo>
                    <a:cubicBezTo>
                      <a:pt x="154425" y="194958"/>
                      <a:pt x="156542" y="159503"/>
                      <a:pt x="149398" y="130399"/>
                    </a:cubicBezTo>
                    <a:cubicBezTo>
                      <a:pt x="142254" y="101295"/>
                      <a:pt x="124792" y="56051"/>
                      <a:pt x="103361" y="33562"/>
                    </a:cubicBezTo>
                    <a:cubicBezTo>
                      <a:pt x="81930" y="11073"/>
                      <a:pt x="4142" y="-1893"/>
                      <a:pt x="173" y="2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フリーフォーム: 図形 94">
                <a:extLst>
                  <a:ext uri="{FF2B5EF4-FFF2-40B4-BE49-F238E27FC236}">
                    <a16:creationId xmlns:a16="http://schemas.microsoft.com/office/drawing/2014/main" id="{A151296B-2B70-4FDA-912F-58BD1A0B9912}"/>
                  </a:ext>
                </a:extLst>
              </p:cNvPr>
              <p:cNvSpPr/>
              <p:nvPr/>
            </p:nvSpPr>
            <p:spPr>
              <a:xfrm>
                <a:off x="6541859" y="2190489"/>
                <a:ext cx="695169" cy="463457"/>
              </a:xfrm>
              <a:custGeom>
                <a:avLst/>
                <a:gdLst>
                  <a:gd name="connsiteX0" fmla="*/ 2874 w 695169"/>
                  <a:gd name="connsiteY0" fmla="*/ 19311 h 463457"/>
                  <a:gd name="connsiteX1" fmla="*/ 481241 w 695169"/>
                  <a:gd name="connsiteY1" fmla="*/ 74344 h 463457"/>
                  <a:gd name="connsiteX2" fmla="*/ 684441 w 695169"/>
                  <a:gd name="connsiteY2" fmla="*/ 455344 h 463457"/>
                  <a:gd name="connsiteX3" fmla="*/ 659041 w 695169"/>
                  <a:gd name="connsiteY3" fmla="*/ 315644 h 463457"/>
                  <a:gd name="connsiteX4" fmla="*/ 591308 w 695169"/>
                  <a:gd name="connsiteY4" fmla="*/ 91278 h 463457"/>
                  <a:gd name="connsiteX5" fmla="*/ 294974 w 695169"/>
                  <a:gd name="connsiteY5" fmla="*/ 2378 h 463457"/>
                  <a:gd name="connsiteX6" fmla="*/ 2874 w 695169"/>
                  <a:gd name="connsiteY6" fmla="*/ 19311 h 46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5169" h="463457">
                    <a:moveTo>
                      <a:pt x="2874" y="19311"/>
                    </a:moveTo>
                    <a:cubicBezTo>
                      <a:pt x="33919" y="31305"/>
                      <a:pt x="367647" y="1672"/>
                      <a:pt x="481241" y="74344"/>
                    </a:cubicBezTo>
                    <a:cubicBezTo>
                      <a:pt x="594835" y="147016"/>
                      <a:pt x="654808" y="415128"/>
                      <a:pt x="684441" y="455344"/>
                    </a:cubicBezTo>
                    <a:cubicBezTo>
                      <a:pt x="714074" y="495560"/>
                      <a:pt x="674563" y="376322"/>
                      <a:pt x="659041" y="315644"/>
                    </a:cubicBezTo>
                    <a:cubicBezTo>
                      <a:pt x="643519" y="254966"/>
                      <a:pt x="651986" y="143489"/>
                      <a:pt x="591308" y="91278"/>
                    </a:cubicBezTo>
                    <a:cubicBezTo>
                      <a:pt x="530630" y="39067"/>
                      <a:pt x="389518" y="10139"/>
                      <a:pt x="294974" y="2378"/>
                    </a:cubicBezTo>
                    <a:cubicBezTo>
                      <a:pt x="200430" y="-5383"/>
                      <a:pt x="-28171" y="7317"/>
                      <a:pt x="2874" y="193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フリーフォーム: 図形 95">
                <a:extLst>
                  <a:ext uri="{FF2B5EF4-FFF2-40B4-BE49-F238E27FC236}">
                    <a16:creationId xmlns:a16="http://schemas.microsoft.com/office/drawing/2014/main" id="{A61A5E51-CACA-4A57-BAAE-6DCA0EA9866B}"/>
                  </a:ext>
                </a:extLst>
              </p:cNvPr>
              <p:cNvSpPr/>
              <p:nvPr/>
            </p:nvSpPr>
            <p:spPr>
              <a:xfrm>
                <a:off x="7289688" y="2261674"/>
                <a:ext cx="160026" cy="1075289"/>
              </a:xfrm>
              <a:custGeom>
                <a:avLst/>
                <a:gdLst>
                  <a:gd name="connsiteX0" fmla="*/ 112 w 160026"/>
                  <a:gd name="connsiteY0" fmla="*/ 11626 h 1075289"/>
                  <a:gd name="connsiteX1" fmla="*/ 118645 w 160026"/>
                  <a:gd name="connsiteY1" fmla="*/ 519626 h 1075289"/>
                  <a:gd name="connsiteX2" fmla="*/ 8579 w 160026"/>
                  <a:gd name="connsiteY2" fmla="*/ 1069959 h 1075289"/>
                  <a:gd name="connsiteX3" fmla="*/ 156745 w 160026"/>
                  <a:gd name="connsiteY3" fmla="*/ 782093 h 1075289"/>
                  <a:gd name="connsiteX4" fmla="*/ 110179 w 160026"/>
                  <a:gd name="connsiteY4" fmla="*/ 502693 h 1075289"/>
                  <a:gd name="connsiteX5" fmla="*/ 97479 w 160026"/>
                  <a:gd name="connsiteY5" fmla="*/ 193659 h 1075289"/>
                  <a:gd name="connsiteX6" fmla="*/ 112 w 160026"/>
                  <a:gd name="connsiteY6" fmla="*/ 11626 h 1075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026" h="1075289">
                    <a:moveTo>
                      <a:pt x="112" y="11626"/>
                    </a:moveTo>
                    <a:cubicBezTo>
                      <a:pt x="3640" y="65954"/>
                      <a:pt x="117234" y="343237"/>
                      <a:pt x="118645" y="519626"/>
                    </a:cubicBezTo>
                    <a:cubicBezTo>
                      <a:pt x="120056" y="696015"/>
                      <a:pt x="2229" y="1026215"/>
                      <a:pt x="8579" y="1069959"/>
                    </a:cubicBezTo>
                    <a:cubicBezTo>
                      <a:pt x="14929" y="1113703"/>
                      <a:pt x="139812" y="876637"/>
                      <a:pt x="156745" y="782093"/>
                    </a:cubicBezTo>
                    <a:cubicBezTo>
                      <a:pt x="173678" y="687549"/>
                      <a:pt x="120057" y="600765"/>
                      <a:pt x="110179" y="502693"/>
                    </a:cubicBezTo>
                    <a:cubicBezTo>
                      <a:pt x="100301" y="404621"/>
                      <a:pt x="117940" y="281148"/>
                      <a:pt x="97479" y="193659"/>
                    </a:cubicBezTo>
                    <a:cubicBezTo>
                      <a:pt x="77018" y="106170"/>
                      <a:pt x="-3416" y="-42702"/>
                      <a:pt x="112" y="1162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円弧 96">
                <a:extLst>
                  <a:ext uri="{FF2B5EF4-FFF2-40B4-BE49-F238E27FC236}">
                    <a16:creationId xmlns:a16="http://schemas.microsoft.com/office/drawing/2014/main" id="{1972E428-5DB8-40C6-8DED-81A7A47C0A2F}"/>
                  </a:ext>
                </a:extLst>
              </p:cNvPr>
              <p:cNvSpPr/>
              <p:nvPr/>
            </p:nvSpPr>
            <p:spPr>
              <a:xfrm>
                <a:off x="6120173" y="2715463"/>
                <a:ext cx="74452" cy="4996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フリーフォーム: 図形 97">
                <a:extLst>
                  <a:ext uri="{FF2B5EF4-FFF2-40B4-BE49-F238E27FC236}">
                    <a16:creationId xmlns:a16="http://schemas.microsoft.com/office/drawing/2014/main" id="{7E66D053-CAEB-4C58-9A7C-C662E9F11B0F}"/>
                  </a:ext>
                </a:extLst>
              </p:cNvPr>
              <p:cNvSpPr/>
              <p:nvPr/>
            </p:nvSpPr>
            <p:spPr>
              <a:xfrm>
                <a:off x="5606676" y="2597520"/>
                <a:ext cx="619985" cy="2127200"/>
              </a:xfrm>
              <a:custGeom>
                <a:avLst/>
                <a:gdLst>
                  <a:gd name="connsiteX0" fmla="*/ 540124 w 619985"/>
                  <a:gd name="connsiteY0" fmla="*/ 35613 h 2127200"/>
                  <a:gd name="connsiteX1" fmla="*/ 607857 w 619985"/>
                  <a:gd name="connsiteY1" fmla="*/ 86413 h 2127200"/>
                  <a:gd name="connsiteX2" fmla="*/ 277657 w 619985"/>
                  <a:gd name="connsiteY2" fmla="*/ 471647 h 2127200"/>
                  <a:gd name="connsiteX3" fmla="*/ 78691 w 619985"/>
                  <a:gd name="connsiteY3" fmla="*/ 996580 h 2127200"/>
                  <a:gd name="connsiteX4" fmla="*/ 99857 w 619985"/>
                  <a:gd name="connsiteY4" fmla="*/ 1424147 h 2127200"/>
                  <a:gd name="connsiteX5" fmla="*/ 273424 w 619985"/>
                  <a:gd name="connsiteY5" fmla="*/ 2118413 h 2127200"/>
                  <a:gd name="connsiteX6" fmla="*/ 116791 w 619985"/>
                  <a:gd name="connsiteY6" fmla="*/ 1779747 h 2127200"/>
                  <a:gd name="connsiteX7" fmla="*/ 2491 w 619985"/>
                  <a:gd name="connsiteY7" fmla="*/ 1259047 h 2127200"/>
                  <a:gd name="connsiteX8" fmla="*/ 226857 w 619985"/>
                  <a:gd name="connsiteY8" fmla="*/ 818780 h 2127200"/>
                  <a:gd name="connsiteX9" fmla="*/ 459691 w 619985"/>
                  <a:gd name="connsiteY9" fmla="*/ 526680 h 2127200"/>
                  <a:gd name="connsiteX10" fmla="*/ 540124 w 619985"/>
                  <a:gd name="connsiteY10" fmla="*/ 35613 h 2127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19985" h="2127200">
                    <a:moveTo>
                      <a:pt x="540124" y="35613"/>
                    </a:moveTo>
                    <a:cubicBezTo>
                      <a:pt x="564818" y="-37765"/>
                      <a:pt x="651601" y="13741"/>
                      <a:pt x="607857" y="86413"/>
                    </a:cubicBezTo>
                    <a:cubicBezTo>
                      <a:pt x="564113" y="159085"/>
                      <a:pt x="365851" y="319953"/>
                      <a:pt x="277657" y="471647"/>
                    </a:cubicBezTo>
                    <a:cubicBezTo>
                      <a:pt x="189463" y="623341"/>
                      <a:pt x="108324" y="837830"/>
                      <a:pt x="78691" y="996580"/>
                    </a:cubicBezTo>
                    <a:cubicBezTo>
                      <a:pt x="49058" y="1155330"/>
                      <a:pt x="67402" y="1237175"/>
                      <a:pt x="99857" y="1424147"/>
                    </a:cubicBezTo>
                    <a:cubicBezTo>
                      <a:pt x="132312" y="1611119"/>
                      <a:pt x="270602" y="2059147"/>
                      <a:pt x="273424" y="2118413"/>
                    </a:cubicBezTo>
                    <a:cubicBezTo>
                      <a:pt x="276246" y="2177679"/>
                      <a:pt x="161946" y="1922975"/>
                      <a:pt x="116791" y="1779747"/>
                    </a:cubicBezTo>
                    <a:cubicBezTo>
                      <a:pt x="71635" y="1636519"/>
                      <a:pt x="-15853" y="1419208"/>
                      <a:pt x="2491" y="1259047"/>
                    </a:cubicBezTo>
                    <a:cubicBezTo>
                      <a:pt x="20835" y="1098886"/>
                      <a:pt x="150657" y="940841"/>
                      <a:pt x="226857" y="818780"/>
                    </a:cubicBezTo>
                    <a:cubicBezTo>
                      <a:pt x="303057" y="696719"/>
                      <a:pt x="402541" y="650858"/>
                      <a:pt x="459691" y="526680"/>
                    </a:cubicBezTo>
                    <a:cubicBezTo>
                      <a:pt x="516841" y="402502"/>
                      <a:pt x="515430" y="108991"/>
                      <a:pt x="540124" y="356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フリーフォーム: 図形 98">
                <a:extLst>
                  <a:ext uri="{FF2B5EF4-FFF2-40B4-BE49-F238E27FC236}">
                    <a16:creationId xmlns:a16="http://schemas.microsoft.com/office/drawing/2014/main" id="{6F837E7E-3765-41E5-89AC-047225C35B01}"/>
                  </a:ext>
                </a:extLst>
              </p:cNvPr>
              <p:cNvSpPr/>
              <p:nvPr/>
            </p:nvSpPr>
            <p:spPr>
              <a:xfrm>
                <a:off x="5593531" y="2804835"/>
                <a:ext cx="504535" cy="900450"/>
              </a:xfrm>
              <a:custGeom>
                <a:avLst/>
                <a:gdLst>
                  <a:gd name="connsiteX0" fmla="*/ 498236 w 504535"/>
                  <a:gd name="connsiteY0" fmla="*/ 27265 h 900450"/>
                  <a:gd name="connsiteX1" fmla="*/ 434736 w 504535"/>
                  <a:gd name="connsiteY1" fmla="*/ 39965 h 900450"/>
                  <a:gd name="connsiteX2" fmla="*/ 168036 w 504535"/>
                  <a:gd name="connsiteY2" fmla="*/ 382865 h 900450"/>
                  <a:gd name="connsiteX3" fmla="*/ 24102 w 504535"/>
                  <a:gd name="connsiteY3" fmla="*/ 895098 h 900450"/>
                  <a:gd name="connsiteX4" fmla="*/ 15636 w 504535"/>
                  <a:gd name="connsiteY4" fmla="*/ 641098 h 900450"/>
                  <a:gd name="connsiteX5" fmla="*/ 180736 w 504535"/>
                  <a:gd name="connsiteY5" fmla="*/ 484465 h 900450"/>
                  <a:gd name="connsiteX6" fmla="*/ 316202 w 504535"/>
                  <a:gd name="connsiteY6" fmla="*/ 221998 h 900450"/>
                  <a:gd name="connsiteX7" fmla="*/ 498236 w 504535"/>
                  <a:gd name="connsiteY7" fmla="*/ 27265 h 900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4535" h="900450">
                    <a:moveTo>
                      <a:pt x="498236" y="27265"/>
                    </a:moveTo>
                    <a:cubicBezTo>
                      <a:pt x="517992" y="-3074"/>
                      <a:pt x="489769" y="-19302"/>
                      <a:pt x="434736" y="39965"/>
                    </a:cubicBezTo>
                    <a:cubicBezTo>
                      <a:pt x="379703" y="99232"/>
                      <a:pt x="236475" y="240343"/>
                      <a:pt x="168036" y="382865"/>
                    </a:cubicBezTo>
                    <a:cubicBezTo>
                      <a:pt x="99597" y="525387"/>
                      <a:pt x="49502" y="852059"/>
                      <a:pt x="24102" y="895098"/>
                    </a:cubicBezTo>
                    <a:cubicBezTo>
                      <a:pt x="-1298" y="938137"/>
                      <a:pt x="-10470" y="709537"/>
                      <a:pt x="15636" y="641098"/>
                    </a:cubicBezTo>
                    <a:cubicBezTo>
                      <a:pt x="41742" y="572659"/>
                      <a:pt x="130642" y="554315"/>
                      <a:pt x="180736" y="484465"/>
                    </a:cubicBezTo>
                    <a:cubicBezTo>
                      <a:pt x="230830" y="414615"/>
                      <a:pt x="262580" y="299609"/>
                      <a:pt x="316202" y="221998"/>
                    </a:cubicBezTo>
                    <a:cubicBezTo>
                      <a:pt x="369824" y="144387"/>
                      <a:pt x="478480" y="57604"/>
                      <a:pt x="498236" y="272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フリーフォーム: 図形 99">
                <a:extLst>
                  <a:ext uri="{FF2B5EF4-FFF2-40B4-BE49-F238E27FC236}">
                    <a16:creationId xmlns:a16="http://schemas.microsoft.com/office/drawing/2014/main" id="{0CE776A2-BC97-44D3-ACD8-D941F36E6300}"/>
                  </a:ext>
                </a:extLst>
              </p:cNvPr>
              <p:cNvSpPr/>
              <p:nvPr/>
            </p:nvSpPr>
            <p:spPr>
              <a:xfrm>
                <a:off x="6206977" y="2688211"/>
                <a:ext cx="248328" cy="1489810"/>
              </a:xfrm>
              <a:custGeom>
                <a:avLst/>
                <a:gdLst>
                  <a:gd name="connsiteX0" fmla="*/ 3323 w 248328"/>
                  <a:gd name="connsiteY0" fmla="*/ 4189 h 1489810"/>
                  <a:gd name="connsiteX1" fmla="*/ 159956 w 248328"/>
                  <a:gd name="connsiteY1" fmla="*/ 376722 h 1489810"/>
                  <a:gd name="connsiteX2" fmla="*/ 227690 w 248328"/>
                  <a:gd name="connsiteY2" fmla="*/ 520656 h 1489810"/>
                  <a:gd name="connsiteX3" fmla="*/ 231923 w 248328"/>
                  <a:gd name="connsiteY3" fmla="*/ 939756 h 1489810"/>
                  <a:gd name="connsiteX4" fmla="*/ 28723 w 248328"/>
                  <a:gd name="connsiteY4" fmla="*/ 1485856 h 1489810"/>
                  <a:gd name="connsiteX5" fmla="*/ 168423 w 248328"/>
                  <a:gd name="connsiteY5" fmla="*/ 1164122 h 1489810"/>
                  <a:gd name="connsiteX6" fmla="*/ 159956 w 248328"/>
                  <a:gd name="connsiteY6" fmla="*/ 753489 h 1489810"/>
                  <a:gd name="connsiteX7" fmla="*/ 28723 w 248328"/>
                  <a:gd name="connsiteY7" fmla="*/ 516422 h 1489810"/>
                  <a:gd name="connsiteX8" fmla="*/ 3323 w 248328"/>
                  <a:gd name="connsiteY8" fmla="*/ 380956 h 1489810"/>
                  <a:gd name="connsiteX9" fmla="*/ 49890 w 248328"/>
                  <a:gd name="connsiteY9" fmla="*/ 186222 h 1489810"/>
                  <a:gd name="connsiteX10" fmla="*/ 3323 w 248328"/>
                  <a:gd name="connsiteY10" fmla="*/ 4189 h 1489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8328" h="1489810">
                    <a:moveTo>
                      <a:pt x="3323" y="4189"/>
                    </a:moveTo>
                    <a:cubicBezTo>
                      <a:pt x="21667" y="35939"/>
                      <a:pt x="122562" y="290644"/>
                      <a:pt x="159956" y="376722"/>
                    </a:cubicBezTo>
                    <a:cubicBezTo>
                      <a:pt x="197350" y="462800"/>
                      <a:pt x="215696" y="426817"/>
                      <a:pt x="227690" y="520656"/>
                    </a:cubicBezTo>
                    <a:cubicBezTo>
                      <a:pt x="239684" y="614495"/>
                      <a:pt x="265084" y="778889"/>
                      <a:pt x="231923" y="939756"/>
                    </a:cubicBezTo>
                    <a:cubicBezTo>
                      <a:pt x="198762" y="1100623"/>
                      <a:pt x="39306" y="1448462"/>
                      <a:pt x="28723" y="1485856"/>
                    </a:cubicBezTo>
                    <a:cubicBezTo>
                      <a:pt x="18140" y="1523250"/>
                      <a:pt x="146551" y="1286183"/>
                      <a:pt x="168423" y="1164122"/>
                    </a:cubicBezTo>
                    <a:cubicBezTo>
                      <a:pt x="190295" y="1042061"/>
                      <a:pt x="183239" y="861439"/>
                      <a:pt x="159956" y="753489"/>
                    </a:cubicBezTo>
                    <a:cubicBezTo>
                      <a:pt x="136673" y="645539"/>
                      <a:pt x="54829" y="578511"/>
                      <a:pt x="28723" y="516422"/>
                    </a:cubicBezTo>
                    <a:cubicBezTo>
                      <a:pt x="2617" y="454333"/>
                      <a:pt x="-205" y="435989"/>
                      <a:pt x="3323" y="380956"/>
                    </a:cubicBezTo>
                    <a:cubicBezTo>
                      <a:pt x="6851" y="325923"/>
                      <a:pt x="51301" y="242667"/>
                      <a:pt x="49890" y="186222"/>
                    </a:cubicBezTo>
                    <a:cubicBezTo>
                      <a:pt x="48479" y="129778"/>
                      <a:pt x="-15021" y="-27561"/>
                      <a:pt x="3323" y="41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フリーフォーム: 図形 100">
                <a:extLst>
                  <a:ext uri="{FF2B5EF4-FFF2-40B4-BE49-F238E27FC236}">
                    <a16:creationId xmlns:a16="http://schemas.microsoft.com/office/drawing/2014/main" id="{7E5C9E5C-D68E-4234-9140-8D9EE9A4EE15}"/>
                  </a:ext>
                </a:extLst>
              </p:cNvPr>
              <p:cNvSpPr/>
              <p:nvPr/>
            </p:nvSpPr>
            <p:spPr>
              <a:xfrm>
                <a:off x="5887210" y="2747428"/>
                <a:ext cx="310615" cy="1516740"/>
              </a:xfrm>
              <a:custGeom>
                <a:avLst/>
                <a:gdLst>
                  <a:gd name="connsiteX0" fmla="*/ 301923 w 310615"/>
                  <a:gd name="connsiteY0" fmla="*/ 4239 h 1516740"/>
                  <a:gd name="connsiteX1" fmla="*/ 191857 w 310615"/>
                  <a:gd name="connsiteY1" fmla="*/ 338672 h 1516740"/>
                  <a:gd name="connsiteX2" fmla="*/ 255357 w 310615"/>
                  <a:gd name="connsiteY2" fmla="*/ 723905 h 1516740"/>
                  <a:gd name="connsiteX3" fmla="*/ 310390 w 310615"/>
                  <a:gd name="connsiteY3" fmla="*/ 872072 h 1516740"/>
                  <a:gd name="connsiteX4" fmla="*/ 234190 w 310615"/>
                  <a:gd name="connsiteY4" fmla="*/ 1130305 h 1516740"/>
                  <a:gd name="connsiteX5" fmla="*/ 1357 w 310615"/>
                  <a:gd name="connsiteY5" fmla="*/ 1515539 h 1516740"/>
                  <a:gd name="connsiteX6" fmla="*/ 141057 w 310615"/>
                  <a:gd name="connsiteY6" fmla="*/ 1236139 h 1516740"/>
                  <a:gd name="connsiteX7" fmla="*/ 200323 w 310615"/>
                  <a:gd name="connsiteY7" fmla="*/ 817039 h 1516740"/>
                  <a:gd name="connsiteX8" fmla="*/ 162223 w 310615"/>
                  <a:gd name="connsiteY8" fmla="*/ 635005 h 1516740"/>
                  <a:gd name="connsiteX9" fmla="*/ 217257 w 310615"/>
                  <a:gd name="connsiteY9" fmla="*/ 182039 h 1516740"/>
                  <a:gd name="connsiteX10" fmla="*/ 301923 w 310615"/>
                  <a:gd name="connsiteY10" fmla="*/ 4239 h 151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0615" h="1516740">
                    <a:moveTo>
                      <a:pt x="301923" y="4239"/>
                    </a:moveTo>
                    <a:cubicBezTo>
                      <a:pt x="297690" y="30345"/>
                      <a:pt x="199618" y="218728"/>
                      <a:pt x="191857" y="338672"/>
                    </a:cubicBezTo>
                    <a:cubicBezTo>
                      <a:pt x="184096" y="458616"/>
                      <a:pt x="235602" y="635005"/>
                      <a:pt x="255357" y="723905"/>
                    </a:cubicBezTo>
                    <a:cubicBezTo>
                      <a:pt x="275112" y="812805"/>
                      <a:pt x="313918" y="804339"/>
                      <a:pt x="310390" y="872072"/>
                    </a:cubicBezTo>
                    <a:cubicBezTo>
                      <a:pt x="306862" y="939805"/>
                      <a:pt x="285695" y="1023061"/>
                      <a:pt x="234190" y="1130305"/>
                    </a:cubicBezTo>
                    <a:cubicBezTo>
                      <a:pt x="182684" y="1237550"/>
                      <a:pt x="16879" y="1497900"/>
                      <a:pt x="1357" y="1515539"/>
                    </a:cubicBezTo>
                    <a:cubicBezTo>
                      <a:pt x="-14165" y="1533178"/>
                      <a:pt x="107896" y="1352556"/>
                      <a:pt x="141057" y="1236139"/>
                    </a:cubicBezTo>
                    <a:cubicBezTo>
                      <a:pt x="174218" y="1119722"/>
                      <a:pt x="196795" y="917228"/>
                      <a:pt x="200323" y="817039"/>
                    </a:cubicBezTo>
                    <a:cubicBezTo>
                      <a:pt x="203851" y="716850"/>
                      <a:pt x="159401" y="740838"/>
                      <a:pt x="162223" y="635005"/>
                    </a:cubicBezTo>
                    <a:cubicBezTo>
                      <a:pt x="165045" y="529172"/>
                      <a:pt x="189740" y="287167"/>
                      <a:pt x="217257" y="182039"/>
                    </a:cubicBezTo>
                    <a:cubicBezTo>
                      <a:pt x="244774" y="76911"/>
                      <a:pt x="306156" y="-21867"/>
                      <a:pt x="301923" y="42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フリーフォーム: 図形 101">
                <a:extLst>
                  <a:ext uri="{FF2B5EF4-FFF2-40B4-BE49-F238E27FC236}">
                    <a16:creationId xmlns:a16="http://schemas.microsoft.com/office/drawing/2014/main" id="{8CE23B72-D7D5-4CA1-A65C-6191F60720D9}"/>
                  </a:ext>
                </a:extLst>
              </p:cNvPr>
              <p:cNvSpPr/>
              <p:nvPr/>
            </p:nvSpPr>
            <p:spPr>
              <a:xfrm>
                <a:off x="5721712" y="3349430"/>
                <a:ext cx="252848" cy="850040"/>
              </a:xfrm>
              <a:custGeom>
                <a:avLst/>
                <a:gdLst>
                  <a:gd name="connsiteX0" fmla="*/ 158388 w 252848"/>
                  <a:gd name="connsiteY0" fmla="*/ 3370 h 850040"/>
                  <a:gd name="connsiteX1" fmla="*/ 56788 w 252848"/>
                  <a:gd name="connsiteY1" fmla="*/ 358970 h 850040"/>
                  <a:gd name="connsiteX2" fmla="*/ 166855 w 252848"/>
                  <a:gd name="connsiteY2" fmla="*/ 672237 h 850040"/>
                  <a:gd name="connsiteX3" fmla="*/ 251521 w 252848"/>
                  <a:gd name="connsiteY3" fmla="*/ 850037 h 850040"/>
                  <a:gd name="connsiteX4" fmla="*/ 99121 w 252848"/>
                  <a:gd name="connsiteY4" fmla="*/ 676470 h 850040"/>
                  <a:gd name="connsiteX5" fmla="*/ 31388 w 252848"/>
                  <a:gd name="connsiteY5" fmla="*/ 367437 h 850040"/>
                  <a:gd name="connsiteX6" fmla="*/ 5988 w 252848"/>
                  <a:gd name="connsiteY6" fmla="*/ 189637 h 850040"/>
                  <a:gd name="connsiteX7" fmla="*/ 158388 w 252848"/>
                  <a:gd name="connsiteY7" fmla="*/ 3370 h 850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2848" h="850040">
                    <a:moveTo>
                      <a:pt x="158388" y="3370"/>
                    </a:moveTo>
                    <a:cubicBezTo>
                      <a:pt x="166855" y="31592"/>
                      <a:pt x="55377" y="247492"/>
                      <a:pt x="56788" y="358970"/>
                    </a:cubicBezTo>
                    <a:cubicBezTo>
                      <a:pt x="58199" y="470448"/>
                      <a:pt x="134400" y="590393"/>
                      <a:pt x="166855" y="672237"/>
                    </a:cubicBezTo>
                    <a:cubicBezTo>
                      <a:pt x="199310" y="754081"/>
                      <a:pt x="262810" y="849332"/>
                      <a:pt x="251521" y="850037"/>
                    </a:cubicBezTo>
                    <a:cubicBezTo>
                      <a:pt x="240232" y="850743"/>
                      <a:pt x="135810" y="756903"/>
                      <a:pt x="99121" y="676470"/>
                    </a:cubicBezTo>
                    <a:cubicBezTo>
                      <a:pt x="62432" y="596037"/>
                      <a:pt x="46910" y="448576"/>
                      <a:pt x="31388" y="367437"/>
                    </a:cubicBezTo>
                    <a:cubicBezTo>
                      <a:pt x="15866" y="286298"/>
                      <a:pt x="-12356" y="247493"/>
                      <a:pt x="5988" y="189637"/>
                    </a:cubicBezTo>
                    <a:cubicBezTo>
                      <a:pt x="24332" y="131781"/>
                      <a:pt x="149921" y="-24852"/>
                      <a:pt x="158388" y="33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フリーフォーム: 図形 102">
                <a:extLst>
                  <a:ext uri="{FF2B5EF4-FFF2-40B4-BE49-F238E27FC236}">
                    <a16:creationId xmlns:a16="http://schemas.microsoft.com/office/drawing/2014/main" id="{ACF52AE4-C8B7-429B-8B8F-7A05620A5D21}"/>
                  </a:ext>
                </a:extLst>
              </p:cNvPr>
              <p:cNvSpPr/>
              <p:nvPr/>
            </p:nvSpPr>
            <p:spPr>
              <a:xfrm>
                <a:off x="5618646" y="3593722"/>
                <a:ext cx="301556" cy="1051492"/>
              </a:xfrm>
              <a:custGeom>
                <a:avLst/>
                <a:gdLst>
                  <a:gd name="connsiteX0" fmla="*/ 113287 w 301556"/>
                  <a:gd name="connsiteY0" fmla="*/ 378 h 1051492"/>
                  <a:gd name="connsiteX1" fmla="*/ 92121 w 301556"/>
                  <a:gd name="connsiteY1" fmla="*/ 296711 h 1051492"/>
                  <a:gd name="connsiteX2" fmla="*/ 151387 w 301556"/>
                  <a:gd name="connsiteY2" fmla="*/ 546478 h 1051492"/>
                  <a:gd name="connsiteX3" fmla="*/ 269921 w 301556"/>
                  <a:gd name="connsiteY3" fmla="*/ 669245 h 1051492"/>
                  <a:gd name="connsiteX4" fmla="*/ 299554 w 301556"/>
                  <a:gd name="connsiteY4" fmla="*/ 800478 h 1051492"/>
                  <a:gd name="connsiteX5" fmla="*/ 227587 w 301556"/>
                  <a:gd name="connsiteY5" fmla="*/ 1046011 h 1051492"/>
                  <a:gd name="connsiteX6" fmla="*/ 193721 w 301556"/>
                  <a:gd name="connsiteY6" fmla="*/ 957111 h 1051492"/>
                  <a:gd name="connsiteX7" fmla="*/ 193721 w 301556"/>
                  <a:gd name="connsiteY7" fmla="*/ 796245 h 1051492"/>
                  <a:gd name="connsiteX8" fmla="*/ 134454 w 301556"/>
                  <a:gd name="connsiteY8" fmla="*/ 711578 h 1051492"/>
                  <a:gd name="connsiteX9" fmla="*/ 15921 w 301556"/>
                  <a:gd name="connsiteY9" fmla="*/ 394078 h 1051492"/>
                  <a:gd name="connsiteX10" fmla="*/ 11687 w 301556"/>
                  <a:gd name="connsiteY10" fmla="*/ 237445 h 1051492"/>
                  <a:gd name="connsiteX11" fmla="*/ 113287 w 301556"/>
                  <a:gd name="connsiteY11" fmla="*/ 378 h 1051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01556" h="1051492">
                    <a:moveTo>
                      <a:pt x="113287" y="378"/>
                    </a:moveTo>
                    <a:cubicBezTo>
                      <a:pt x="126693" y="10256"/>
                      <a:pt x="85771" y="205694"/>
                      <a:pt x="92121" y="296711"/>
                    </a:cubicBezTo>
                    <a:cubicBezTo>
                      <a:pt x="98471" y="387728"/>
                      <a:pt x="121754" y="484389"/>
                      <a:pt x="151387" y="546478"/>
                    </a:cubicBezTo>
                    <a:cubicBezTo>
                      <a:pt x="181020" y="608567"/>
                      <a:pt x="245227" y="626912"/>
                      <a:pt x="269921" y="669245"/>
                    </a:cubicBezTo>
                    <a:cubicBezTo>
                      <a:pt x="294615" y="711578"/>
                      <a:pt x="306610" y="737684"/>
                      <a:pt x="299554" y="800478"/>
                    </a:cubicBezTo>
                    <a:cubicBezTo>
                      <a:pt x="292498" y="863272"/>
                      <a:pt x="245226" y="1019905"/>
                      <a:pt x="227587" y="1046011"/>
                    </a:cubicBezTo>
                    <a:cubicBezTo>
                      <a:pt x="209948" y="1072117"/>
                      <a:pt x="199365" y="998739"/>
                      <a:pt x="193721" y="957111"/>
                    </a:cubicBezTo>
                    <a:cubicBezTo>
                      <a:pt x="188077" y="915483"/>
                      <a:pt x="203599" y="837167"/>
                      <a:pt x="193721" y="796245"/>
                    </a:cubicBezTo>
                    <a:cubicBezTo>
                      <a:pt x="183843" y="755323"/>
                      <a:pt x="164087" y="778606"/>
                      <a:pt x="134454" y="711578"/>
                    </a:cubicBezTo>
                    <a:cubicBezTo>
                      <a:pt x="104821" y="644550"/>
                      <a:pt x="36382" y="473100"/>
                      <a:pt x="15921" y="394078"/>
                    </a:cubicBezTo>
                    <a:cubicBezTo>
                      <a:pt x="-4540" y="315056"/>
                      <a:pt x="-4541" y="298123"/>
                      <a:pt x="11687" y="237445"/>
                    </a:cubicBezTo>
                    <a:cubicBezTo>
                      <a:pt x="27915" y="176767"/>
                      <a:pt x="99881" y="-9500"/>
                      <a:pt x="113287" y="3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フリーフォーム: 図形 103">
                <a:extLst>
                  <a:ext uri="{FF2B5EF4-FFF2-40B4-BE49-F238E27FC236}">
                    <a16:creationId xmlns:a16="http://schemas.microsoft.com/office/drawing/2014/main" id="{9392B440-8BBB-4927-8CC0-1EB0555A33C4}"/>
                  </a:ext>
                </a:extLst>
              </p:cNvPr>
              <p:cNvSpPr/>
              <p:nvPr/>
            </p:nvSpPr>
            <p:spPr>
              <a:xfrm>
                <a:off x="5803466" y="3089778"/>
                <a:ext cx="269701" cy="494724"/>
              </a:xfrm>
              <a:custGeom>
                <a:avLst/>
                <a:gdLst>
                  <a:gd name="connsiteX0" fmla="*/ 245967 w 269701"/>
                  <a:gd name="connsiteY0" fmla="*/ 4789 h 494724"/>
                  <a:gd name="connsiteX1" fmla="*/ 434 w 269701"/>
                  <a:gd name="connsiteY1" fmla="*/ 296889 h 494724"/>
                  <a:gd name="connsiteX2" fmla="*/ 186701 w 269701"/>
                  <a:gd name="connsiteY2" fmla="*/ 267255 h 494724"/>
                  <a:gd name="connsiteX3" fmla="*/ 207867 w 269701"/>
                  <a:gd name="connsiteY3" fmla="*/ 423889 h 494724"/>
                  <a:gd name="connsiteX4" fmla="*/ 207867 w 269701"/>
                  <a:gd name="connsiteY4" fmla="*/ 491622 h 494724"/>
                  <a:gd name="connsiteX5" fmla="*/ 224801 w 269701"/>
                  <a:gd name="connsiteY5" fmla="*/ 330755 h 494724"/>
                  <a:gd name="connsiteX6" fmla="*/ 258667 w 269701"/>
                  <a:gd name="connsiteY6" fmla="*/ 127555 h 494724"/>
                  <a:gd name="connsiteX7" fmla="*/ 245967 w 269701"/>
                  <a:gd name="connsiteY7" fmla="*/ 4789 h 494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9701" h="494724">
                    <a:moveTo>
                      <a:pt x="245967" y="4789"/>
                    </a:moveTo>
                    <a:cubicBezTo>
                      <a:pt x="202928" y="33011"/>
                      <a:pt x="10312" y="253145"/>
                      <a:pt x="434" y="296889"/>
                    </a:cubicBezTo>
                    <a:cubicBezTo>
                      <a:pt x="-9444" y="340633"/>
                      <a:pt x="152129" y="246088"/>
                      <a:pt x="186701" y="267255"/>
                    </a:cubicBezTo>
                    <a:cubicBezTo>
                      <a:pt x="221273" y="288422"/>
                      <a:pt x="204339" y="386495"/>
                      <a:pt x="207867" y="423889"/>
                    </a:cubicBezTo>
                    <a:cubicBezTo>
                      <a:pt x="211395" y="461284"/>
                      <a:pt x="205045" y="507144"/>
                      <a:pt x="207867" y="491622"/>
                    </a:cubicBezTo>
                    <a:cubicBezTo>
                      <a:pt x="210689" y="476100"/>
                      <a:pt x="216334" y="391433"/>
                      <a:pt x="224801" y="330755"/>
                    </a:cubicBezTo>
                    <a:cubicBezTo>
                      <a:pt x="233268" y="270077"/>
                      <a:pt x="256550" y="174827"/>
                      <a:pt x="258667" y="127555"/>
                    </a:cubicBezTo>
                    <a:cubicBezTo>
                      <a:pt x="260784" y="80283"/>
                      <a:pt x="289006" y="-23433"/>
                      <a:pt x="245967" y="47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フリーフォーム: 図形 104">
                <a:extLst>
                  <a:ext uri="{FF2B5EF4-FFF2-40B4-BE49-F238E27FC236}">
                    <a16:creationId xmlns:a16="http://schemas.microsoft.com/office/drawing/2014/main" id="{52497AAF-31A6-49C5-BB5A-6F8F01C9B546}"/>
                  </a:ext>
                </a:extLst>
              </p:cNvPr>
              <p:cNvSpPr/>
              <p:nvPr/>
            </p:nvSpPr>
            <p:spPr>
              <a:xfrm>
                <a:off x="5833166" y="3304630"/>
                <a:ext cx="114700" cy="848576"/>
              </a:xfrm>
              <a:custGeom>
                <a:avLst/>
                <a:gdLst>
                  <a:gd name="connsiteX0" fmla="*/ 110434 w 114700"/>
                  <a:gd name="connsiteY0" fmla="*/ 5837 h 848576"/>
                  <a:gd name="connsiteX1" fmla="*/ 17301 w 114700"/>
                  <a:gd name="connsiteY1" fmla="*/ 547703 h 848576"/>
                  <a:gd name="connsiteX2" fmla="*/ 114667 w 114700"/>
                  <a:gd name="connsiteY2" fmla="*/ 848270 h 848576"/>
                  <a:gd name="connsiteX3" fmla="*/ 4601 w 114700"/>
                  <a:gd name="connsiteY3" fmla="*/ 496903 h 848576"/>
                  <a:gd name="connsiteX4" fmla="*/ 30001 w 114700"/>
                  <a:gd name="connsiteY4" fmla="*/ 272537 h 848576"/>
                  <a:gd name="connsiteX5" fmla="*/ 110434 w 114700"/>
                  <a:gd name="connsiteY5" fmla="*/ 5837 h 848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4700" h="848576">
                    <a:moveTo>
                      <a:pt x="110434" y="5837"/>
                    </a:moveTo>
                    <a:cubicBezTo>
                      <a:pt x="108317" y="51698"/>
                      <a:pt x="16596" y="407298"/>
                      <a:pt x="17301" y="547703"/>
                    </a:cubicBezTo>
                    <a:cubicBezTo>
                      <a:pt x="18006" y="688108"/>
                      <a:pt x="116784" y="856737"/>
                      <a:pt x="114667" y="848270"/>
                    </a:cubicBezTo>
                    <a:cubicBezTo>
                      <a:pt x="112550" y="839803"/>
                      <a:pt x="18712" y="592859"/>
                      <a:pt x="4601" y="496903"/>
                    </a:cubicBezTo>
                    <a:cubicBezTo>
                      <a:pt x="-9510" y="400947"/>
                      <a:pt x="11657" y="348031"/>
                      <a:pt x="30001" y="272537"/>
                    </a:cubicBezTo>
                    <a:cubicBezTo>
                      <a:pt x="48345" y="197043"/>
                      <a:pt x="112551" y="-40024"/>
                      <a:pt x="110434" y="58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フリーフォーム: 図形 105">
                <a:extLst>
                  <a:ext uri="{FF2B5EF4-FFF2-40B4-BE49-F238E27FC236}">
                    <a16:creationId xmlns:a16="http://schemas.microsoft.com/office/drawing/2014/main" id="{E7C93FE1-9908-4D2D-86CC-BAC94A98F955}"/>
                  </a:ext>
                </a:extLst>
              </p:cNvPr>
              <p:cNvSpPr/>
              <p:nvPr/>
            </p:nvSpPr>
            <p:spPr>
              <a:xfrm>
                <a:off x="5922117" y="3349275"/>
                <a:ext cx="69777" cy="681102"/>
              </a:xfrm>
              <a:custGeom>
                <a:avLst/>
                <a:gdLst>
                  <a:gd name="connsiteX0" fmla="*/ 42650 w 69777"/>
                  <a:gd name="connsiteY0" fmla="*/ 7758 h 681102"/>
                  <a:gd name="connsiteX1" fmla="*/ 42650 w 69777"/>
                  <a:gd name="connsiteY1" fmla="*/ 456492 h 681102"/>
                  <a:gd name="connsiteX2" fmla="*/ 316 w 69777"/>
                  <a:gd name="connsiteY2" fmla="*/ 680858 h 681102"/>
                  <a:gd name="connsiteX3" fmla="*/ 68050 w 69777"/>
                  <a:gd name="connsiteY3" fmla="*/ 418392 h 681102"/>
                  <a:gd name="connsiteX4" fmla="*/ 51116 w 69777"/>
                  <a:gd name="connsiteY4" fmla="*/ 189792 h 681102"/>
                  <a:gd name="connsiteX5" fmla="*/ 42650 w 69777"/>
                  <a:gd name="connsiteY5" fmla="*/ 7758 h 681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9777" h="681102">
                    <a:moveTo>
                      <a:pt x="42650" y="7758"/>
                    </a:moveTo>
                    <a:cubicBezTo>
                      <a:pt x="41239" y="52208"/>
                      <a:pt x="49706" y="344309"/>
                      <a:pt x="42650" y="456492"/>
                    </a:cubicBezTo>
                    <a:cubicBezTo>
                      <a:pt x="35594" y="568675"/>
                      <a:pt x="-3917" y="687208"/>
                      <a:pt x="316" y="680858"/>
                    </a:cubicBezTo>
                    <a:cubicBezTo>
                      <a:pt x="4549" y="674508"/>
                      <a:pt x="59583" y="500236"/>
                      <a:pt x="68050" y="418392"/>
                    </a:cubicBezTo>
                    <a:cubicBezTo>
                      <a:pt x="76517" y="336548"/>
                      <a:pt x="51116" y="258231"/>
                      <a:pt x="51116" y="189792"/>
                    </a:cubicBezTo>
                    <a:cubicBezTo>
                      <a:pt x="51116" y="121353"/>
                      <a:pt x="44061" y="-36692"/>
                      <a:pt x="42650" y="77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フリーフォーム: 図形 106">
                <a:extLst>
                  <a:ext uri="{FF2B5EF4-FFF2-40B4-BE49-F238E27FC236}">
                    <a16:creationId xmlns:a16="http://schemas.microsoft.com/office/drawing/2014/main" id="{74731CF6-A781-4BAA-8ECA-1DCFE3E67053}"/>
                  </a:ext>
                </a:extLst>
              </p:cNvPr>
              <p:cNvSpPr/>
              <p:nvPr/>
            </p:nvSpPr>
            <p:spPr>
              <a:xfrm>
                <a:off x="5879581" y="3285733"/>
                <a:ext cx="185095" cy="980945"/>
              </a:xfrm>
              <a:custGeom>
                <a:avLst/>
                <a:gdLst>
                  <a:gd name="connsiteX0" fmla="*/ 110586 w 185095"/>
                  <a:gd name="connsiteY0" fmla="*/ 28967 h 980945"/>
                  <a:gd name="connsiteX1" fmla="*/ 182552 w 185095"/>
                  <a:gd name="connsiteY1" fmla="*/ 511567 h 980945"/>
                  <a:gd name="connsiteX2" fmla="*/ 519 w 185095"/>
                  <a:gd name="connsiteY2" fmla="*/ 977234 h 980945"/>
                  <a:gd name="connsiteX3" fmla="*/ 127519 w 185095"/>
                  <a:gd name="connsiteY3" fmla="*/ 714767 h 980945"/>
                  <a:gd name="connsiteX4" fmla="*/ 127519 w 185095"/>
                  <a:gd name="connsiteY4" fmla="*/ 439600 h 980945"/>
                  <a:gd name="connsiteX5" fmla="*/ 110586 w 185095"/>
                  <a:gd name="connsiteY5" fmla="*/ 295667 h 980945"/>
                  <a:gd name="connsiteX6" fmla="*/ 93652 w 185095"/>
                  <a:gd name="connsiteY6" fmla="*/ 194067 h 980945"/>
                  <a:gd name="connsiteX7" fmla="*/ 161386 w 185095"/>
                  <a:gd name="connsiteY7" fmla="*/ 20500 h 980945"/>
                  <a:gd name="connsiteX8" fmla="*/ 127519 w 185095"/>
                  <a:gd name="connsiteY8" fmla="*/ 96700 h 980945"/>
                  <a:gd name="connsiteX9" fmla="*/ 135986 w 185095"/>
                  <a:gd name="connsiteY9" fmla="*/ 253334 h 980945"/>
                  <a:gd name="connsiteX10" fmla="*/ 161386 w 185095"/>
                  <a:gd name="connsiteY10" fmla="*/ 75534 h 980945"/>
                  <a:gd name="connsiteX11" fmla="*/ 110586 w 185095"/>
                  <a:gd name="connsiteY11" fmla="*/ 28967 h 980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5095" h="980945">
                    <a:moveTo>
                      <a:pt x="110586" y="28967"/>
                    </a:moveTo>
                    <a:cubicBezTo>
                      <a:pt x="114114" y="101639"/>
                      <a:pt x="200897" y="353523"/>
                      <a:pt x="182552" y="511567"/>
                    </a:cubicBezTo>
                    <a:cubicBezTo>
                      <a:pt x="164208" y="669612"/>
                      <a:pt x="9691" y="943367"/>
                      <a:pt x="519" y="977234"/>
                    </a:cubicBezTo>
                    <a:cubicBezTo>
                      <a:pt x="-8653" y="1011101"/>
                      <a:pt x="106352" y="804373"/>
                      <a:pt x="127519" y="714767"/>
                    </a:cubicBezTo>
                    <a:cubicBezTo>
                      <a:pt x="148686" y="625161"/>
                      <a:pt x="130341" y="509450"/>
                      <a:pt x="127519" y="439600"/>
                    </a:cubicBezTo>
                    <a:cubicBezTo>
                      <a:pt x="124697" y="369750"/>
                      <a:pt x="116230" y="336589"/>
                      <a:pt x="110586" y="295667"/>
                    </a:cubicBezTo>
                    <a:cubicBezTo>
                      <a:pt x="104942" y="254745"/>
                      <a:pt x="85185" y="239928"/>
                      <a:pt x="93652" y="194067"/>
                    </a:cubicBezTo>
                    <a:cubicBezTo>
                      <a:pt x="102119" y="148206"/>
                      <a:pt x="155742" y="36728"/>
                      <a:pt x="161386" y="20500"/>
                    </a:cubicBezTo>
                    <a:cubicBezTo>
                      <a:pt x="167031" y="4272"/>
                      <a:pt x="131752" y="57894"/>
                      <a:pt x="127519" y="96700"/>
                    </a:cubicBezTo>
                    <a:cubicBezTo>
                      <a:pt x="123286" y="135506"/>
                      <a:pt x="130342" y="256862"/>
                      <a:pt x="135986" y="253334"/>
                    </a:cubicBezTo>
                    <a:cubicBezTo>
                      <a:pt x="141630" y="249806"/>
                      <a:pt x="160681" y="112223"/>
                      <a:pt x="161386" y="75534"/>
                    </a:cubicBezTo>
                    <a:cubicBezTo>
                      <a:pt x="162092" y="38845"/>
                      <a:pt x="107058" y="-43705"/>
                      <a:pt x="110586" y="289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フリーフォーム: 図形 107">
                <a:extLst>
                  <a:ext uri="{FF2B5EF4-FFF2-40B4-BE49-F238E27FC236}">
                    <a16:creationId xmlns:a16="http://schemas.microsoft.com/office/drawing/2014/main" id="{75FBA04A-CC9F-4FB9-B496-463C62C5FEDF}"/>
                  </a:ext>
                </a:extLst>
              </p:cNvPr>
              <p:cNvSpPr/>
              <p:nvPr/>
            </p:nvSpPr>
            <p:spPr>
              <a:xfrm>
                <a:off x="4915835" y="931479"/>
                <a:ext cx="91524" cy="146758"/>
              </a:xfrm>
              <a:custGeom>
                <a:avLst/>
                <a:gdLst>
                  <a:gd name="connsiteX0" fmla="*/ 86378 w 91524"/>
                  <a:gd name="connsiteY0" fmla="*/ 143259 h 146758"/>
                  <a:gd name="connsiteX1" fmla="*/ 13353 w 91524"/>
                  <a:gd name="connsiteY1" fmla="*/ 133734 h 146758"/>
                  <a:gd name="connsiteX2" fmla="*/ 2240 w 91524"/>
                  <a:gd name="connsiteY2" fmla="*/ 106746 h 146758"/>
                  <a:gd name="connsiteX3" fmla="*/ 40340 w 91524"/>
                  <a:gd name="connsiteY3" fmla="*/ 14671 h 146758"/>
                  <a:gd name="connsiteX4" fmla="*/ 91140 w 91524"/>
                  <a:gd name="connsiteY4" fmla="*/ 384 h 146758"/>
                  <a:gd name="connsiteX5" fmla="*/ 11765 w 91524"/>
                  <a:gd name="connsiteY5" fmla="*/ 16259 h 146758"/>
                  <a:gd name="connsiteX6" fmla="*/ 35578 w 91524"/>
                  <a:gd name="connsiteY6" fmla="*/ 74996 h 146758"/>
                  <a:gd name="connsiteX7" fmla="*/ 86378 w 91524"/>
                  <a:gd name="connsiteY7" fmla="*/ 143259 h 146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524" h="146758">
                    <a:moveTo>
                      <a:pt x="86378" y="143259"/>
                    </a:moveTo>
                    <a:cubicBezTo>
                      <a:pt x="82674" y="153049"/>
                      <a:pt x="27376" y="139820"/>
                      <a:pt x="13353" y="133734"/>
                    </a:cubicBezTo>
                    <a:cubicBezTo>
                      <a:pt x="-670" y="127648"/>
                      <a:pt x="-2258" y="126590"/>
                      <a:pt x="2240" y="106746"/>
                    </a:cubicBezTo>
                    <a:cubicBezTo>
                      <a:pt x="6738" y="86902"/>
                      <a:pt x="25523" y="32398"/>
                      <a:pt x="40340" y="14671"/>
                    </a:cubicBezTo>
                    <a:cubicBezTo>
                      <a:pt x="55157" y="-3056"/>
                      <a:pt x="95902" y="119"/>
                      <a:pt x="91140" y="384"/>
                    </a:cubicBezTo>
                    <a:cubicBezTo>
                      <a:pt x="86378" y="649"/>
                      <a:pt x="21025" y="3824"/>
                      <a:pt x="11765" y="16259"/>
                    </a:cubicBezTo>
                    <a:cubicBezTo>
                      <a:pt x="2505" y="28694"/>
                      <a:pt x="24201" y="55153"/>
                      <a:pt x="35578" y="74996"/>
                    </a:cubicBezTo>
                    <a:cubicBezTo>
                      <a:pt x="46955" y="94839"/>
                      <a:pt x="90082" y="133469"/>
                      <a:pt x="86378" y="1432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フリーフォーム: 図形 108">
                <a:extLst>
                  <a:ext uri="{FF2B5EF4-FFF2-40B4-BE49-F238E27FC236}">
                    <a16:creationId xmlns:a16="http://schemas.microsoft.com/office/drawing/2014/main" id="{C44E5B22-DE0E-4FB5-B25F-F3FE3CF2BFD1}"/>
                  </a:ext>
                </a:extLst>
              </p:cNvPr>
              <p:cNvSpPr/>
              <p:nvPr/>
            </p:nvSpPr>
            <p:spPr>
              <a:xfrm>
                <a:off x="4889432" y="664711"/>
                <a:ext cx="246011" cy="310134"/>
              </a:xfrm>
              <a:custGeom>
                <a:avLst/>
                <a:gdLst>
                  <a:gd name="connsiteX0" fmla="*/ 68 w 246011"/>
                  <a:gd name="connsiteY0" fmla="*/ 310014 h 310134"/>
                  <a:gd name="connsiteX1" fmla="*/ 63568 w 246011"/>
                  <a:gd name="connsiteY1" fmla="*/ 49664 h 310134"/>
                  <a:gd name="connsiteX2" fmla="*/ 109606 w 246011"/>
                  <a:gd name="connsiteY2" fmla="*/ 2039 h 310134"/>
                  <a:gd name="connsiteX3" fmla="*/ 150881 w 246011"/>
                  <a:gd name="connsiteY3" fmla="*/ 81414 h 310134"/>
                  <a:gd name="connsiteX4" fmla="*/ 212793 w 246011"/>
                  <a:gd name="connsiteY4" fmla="*/ 200477 h 310134"/>
                  <a:gd name="connsiteX5" fmla="*/ 223906 w 246011"/>
                  <a:gd name="connsiteY5" fmla="*/ 262389 h 310134"/>
                  <a:gd name="connsiteX6" fmla="*/ 244543 w 246011"/>
                  <a:gd name="connsiteY6" fmla="*/ 224289 h 310134"/>
                  <a:gd name="connsiteX7" fmla="*/ 179456 w 246011"/>
                  <a:gd name="connsiteY7" fmla="*/ 117927 h 310134"/>
                  <a:gd name="connsiteX8" fmla="*/ 106431 w 246011"/>
                  <a:gd name="connsiteY8" fmla="*/ 44902 h 310134"/>
                  <a:gd name="connsiteX9" fmla="*/ 76268 w 246011"/>
                  <a:gd name="connsiteY9" fmla="*/ 83002 h 310134"/>
                  <a:gd name="connsiteX10" fmla="*/ 68 w 246011"/>
                  <a:gd name="connsiteY10" fmla="*/ 310014 h 310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6011" h="310134">
                    <a:moveTo>
                      <a:pt x="68" y="310014"/>
                    </a:moveTo>
                    <a:cubicBezTo>
                      <a:pt x="-2049" y="304458"/>
                      <a:pt x="45312" y="100993"/>
                      <a:pt x="63568" y="49664"/>
                    </a:cubicBezTo>
                    <a:cubicBezTo>
                      <a:pt x="81824" y="-1665"/>
                      <a:pt x="95054" y="-3253"/>
                      <a:pt x="109606" y="2039"/>
                    </a:cubicBezTo>
                    <a:cubicBezTo>
                      <a:pt x="124158" y="7331"/>
                      <a:pt x="150881" y="81414"/>
                      <a:pt x="150881" y="81414"/>
                    </a:cubicBezTo>
                    <a:cubicBezTo>
                      <a:pt x="168079" y="114487"/>
                      <a:pt x="200622" y="170315"/>
                      <a:pt x="212793" y="200477"/>
                    </a:cubicBezTo>
                    <a:cubicBezTo>
                      <a:pt x="224964" y="230639"/>
                      <a:pt x="218614" y="258420"/>
                      <a:pt x="223906" y="262389"/>
                    </a:cubicBezTo>
                    <a:cubicBezTo>
                      <a:pt x="229198" y="266358"/>
                      <a:pt x="251951" y="248366"/>
                      <a:pt x="244543" y="224289"/>
                    </a:cubicBezTo>
                    <a:cubicBezTo>
                      <a:pt x="237135" y="200212"/>
                      <a:pt x="202475" y="147825"/>
                      <a:pt x="179456" y="117927"/>
                    </a:cubicBezTo>
                    <a:cubicBezTo>
                      <a:pt x="156437" y="88029"/>
                      <a:pt x="123629" y="50723"/>
                      <a:pt x="106431" y="44902"/>
                    </a:cubicBezTo>
                    <a:cubicBezTo>
                      <a:pt x="89233" y="39081"/>
                      <a:pt x="92672" y="39346"/>
                      <a:pt x="76268" y="83002"/>
                    </a:cubicBezTo>
                    <a:cubicBezTo>
                      <a:pt x="59864" y="126658"/>
                      <a:pt x="2185" y="315570"/>
                      <a:pt x="68" y="3100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フリーフォーム: 図形 109">
                <a:extLst>
                  <a:ext uri="{FF2B5EF4-FFF2-40B4-BE49-F238E27FC236}">
                    <a16:creationId xmlns:a16="http://schemas.microsoft.com/office/drawing/2014/main" id="{3E31F8E4-5B81-43DC-A0B0-B66787416379}"/>
                  </a:ext>
                </a:extLst>
              </p:cNvPr>
              <p:cNvSpPr/>
              <p:nvPr/>
            </p:nvSpPr>
            <p:spPr>
              <a:xfrm>
                <a:off x="4281749" y="1460158"/>
                <a:ext cx="356271" cy="1094279"/>
              </a:xfrm>
              <a:custGeom>
                <a:avLst/>
                <a:gdLst>
                  <a:gd name="connsiteX0" fmla="*/ 355868 w 356271"/>
                  <a:gd name="connsiteY0" fmla="*/ 2459 h 1094279"/>
                  <a:gd name="connsiteX1" fmla="*/ 101868 w 356271"/>
                  <a:gd name="connsiteY1" fmla="*/ 328425 h 1094279"/>
                  <a:gd name="connsiteX2" fmla="*/ 55301 w 356271"/>
                  <a:gd name="connsiteY2" fmla="*/ 552792 h 1094279"/>
                  <a:gd name="connsiteX3" fmla="*/ 65884 w 356271"/>
                  <a:gd name="connsiteY3" fmla="*/ 785625 h 1094279"/>
                  <a:gd name="connsiteX4" fmla="*/ 99751 w 356271"/>
                  <a:gd name="connsiteY4" fmla="*/ 1086192 h 1094279"/>
                  <a:gd name="connsiteX5" fmla="*/ 57418 w 356271"/>
                  <a:gd name="connsiteY5" fmla="*/ 1001525 h 1094279"/>
                  <a:gd name="connsiteX6" fmla="*/ 103984 w 356271"/>
                  <a:gd name="connsiteY6" fmla="*/ 927442 h 1094279"/>
                  <a:gd name="connsiteX7" fmla="*/ 12968 w 356271"/>
                  <a:gd name="connsiteY7" fmla="*/ 775042 h 1094279"/>
                  <a:gd name="connsiteX8" fmla="*/ 4501 w 356271"/>
                  <a:gd name="connsiteY8" fmla="*/ 675559 h 1094279"/>
                  <a:gd name="connsiteX9" fmla="*/ 36251 w 356271"/>
                  <a:gd name="connsiteY9" fmla="*/ 512575 h 1094279"/>
                  <a:gd name="connsiteX10" fmla="*/ 355868 w 356271"/>
                  <a:gd name="connsiteY10" fmla="*/ 2459 h 1094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6271" h="1094279">
                    <a:moveTo>
                      <a:pt x="355868" y="2459"/>
                    </a:moveTo>
                    <a:cubicBezTo>
                      <a:pt x="366804" y="-28233"/>
                      <a:pt x="151962" y="236703"/>
                      <a:pt x="101868" y="328425"/>
                    </a:cubicBezTo>
                    <a:cubicBezTo>
                      <a:pt x="51774" y="420147"/>
                      <a:pt x="61298" y="476592"/>
                      <a:pt x="55301" y="552792"/>
                    </a:cubicBezTo>
                    <a:cubicBezTo>
                      <a:pt x="49304" y="628992"/>
                      <a:pt x="58476" y="696725"/>
                      <a:pt x="65884" y="785625"/>
                    </a:cubicBezTo>
                    <a:cubicBezTo>
                      <a:pt x="73292" y="874525"/>
                      <a:pt x="101162" y="1050209"/>
                      <a:pt x="99751" y="1086192"/>
                    </a:cubicBezTo>
                    <a:cubicBezTo>
                      <a:pt x="98340" y="1122175"/>
                      <a:pt x="56712" y="1027983"/>
                      <a:pt x="57418" y="1001525"/>
                    </a:cubicBezTo>
                    <a:cubicBezTo>
                      <a:pt x="58123" y="975067"/>
                      <a:pt x="111392" y="965189"/>
                      <a:pt x="103984" y="927442"/>
                    </a:cubicBezTo>
                    <a:cubicBezTo>
                      <a:pt x="96576" y="889695"/>
                      <a:pt x="29548" y="817022"/>
                      <a:pt x="12968" y="775042"/>
                    </a:cubicBezTo>
                    <a:cubicBezTo>
                      <a:pt x="-3612" y="733062"/>
                      <a:pt x="620" y="719304"/>
                      <a:pt x="4501" y="675559"/>
                    </a:cubicBezTo>
                    <a:cubicBezTo>
                      <a:pt x="8381" y="631815"/>
                      <a:pt x="-21957" y="621583"/>
                      <a:pt x="36251" y="512575"/>
                    </a:cubicBezTo>
                    <a:cubicBezTo>
                      <a:pt x="94459" y="403567"/>
                      <a:pt x="344932" y="33151"/>
                      <a:pt x="355868" y="24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フリーフォーム: 図形 110">
                <a:extLst>
                  <a:ext uri="{FF2B5EF4-FFF2-40B4-BE49-F238E27FC236}">
                    <a16:creationId xmlns:a16="http://schemas.microsoft.com/office/drawing/2014/main" id="{D5C52327-02CC-4830-991B-E602835AA4A3}"/>
                  </a:ext>
                </a:extLst>
              </p:cNvPr>
              <p:cNvSpPr/>
              <p:nvPr/>
            </p:nvSpPr>
            <p:spPr>
              <a:xfrm>
                <a:off x="4317162" y="1833895"/>
                <a:ext cx="145102" cy="590827"/>
              </a:xfrm>
              <a:custGeom>
                <a:avLst/>
                <a:gdLst>
                  <a:gd name="connsiteX0" fmla="*/ 144771 w 145102"/>
                  <a:gd name="connsiteY0" fmla="*/ 1255 h 590827"/>
                  <a:gd name="connsiteX1" fmla="*/ 49521 w 145102"/>
                  <a:gd name="connsiteY1" fmla="*/ 297588 h 590827"/>
                  <a:gd name="connsiteX2" fmla="*/ 55871 w 145102"/>
                  <a:gd name="connsiteY2" fmla="*/ 394955 h 590827"/>
                  <a:gd name="connsiteX3" fmla="*/ 32588 w 145102"/>
                  <a:gd name="connsiteY3" fmla="*/ 587572 h 590827"/>
                  <a:gd name="connsiteX4" fmla="*/ 26238 w 145102"/>
                  <a:gd name="connsiteY4" fmla="*/ 505022 h 590827"/>
                  <a:gd name="connsiteX5" fmla="*/ 34705 w 145102"/>
                  <a:gd name="connsiteY5" fmla="*/ 363205 h 590827"/>
                  <a:gd name="connsiteX6" fmla="*/ 11421 w 145102"/>
                  <a:gd name="connsiteY6" fmla="*/ 253138 h 590827"/>
                  <a:gd name="connsiteX7" fmla="*/ 11421 w 145102"/>
                  <a:gd name="connsiteY7" fmla="*/ 193872 h 590827"/>
                  <a:gd name="connsiteX8" fmla="*/ 144771 w 145102"/>
                  <a:gd name="connsiteY8" fmla="*/ 1255 h 590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5102" h="590827">
                    <a:moveTo>
                      <a:pt x="144771" y="1255"/>
                    </a:moveTo>
                    <a:cubicBezTo>
                      <a:pt x="151121" y="18541"/>
                      <a:pt x="64338" y="231971"/>
                      <a:pt x="49521" y="297588"/>
                    </a:cubicBezTo>
                    <a:cubicBezTo>
                      <a:pt x="34704" y="363205"/>
                      <a:pt x="58693" y="346624"/>
                      <a:pt x="55871" y="394955"/>
                    </a:cubicBezTo>
                    <a:cubicBezTo>
                      <a:pt x="53049" y="443286"/>
                      <a:pt x="37527" y="569228"/>
                      <a:pt x="32588" y="587572"/>
                    </a:cubicBezTo>
                    <a:cubicBezTo>
                      <a:pt x="27649" y="605916"/>
                      <a:pt x="25885" y="542416"/>
                      <a:pt x="26238" y="505022"/>
                    </a:cubicBezTo>
                    <a:cubicBezTo>
                      <a:pt x="26591" y="467628"/>
                      <a:pt x="37174" y="405186"/>
                      <a:pt x="34705" y="363205"/>
                    </a:cubicBezTo>
                    <a:cubicBezTo>
                      <a:pt x="32235" y="321224"/>
                      <a:pt x="15302" y="281360"/>
                      <a:pt x="11421" y="253138"/>
                    </a:cubicBezTo>
                    <a:cubicBezTo>
                      <a:pt x="7540" y="224916"/>
                      <a:pt x="-12215" y="237616"/>
                      <a:pt x="11421" y="193872"/>
                    </a:cubicBezTo>
                    <a:cubicBezTo>
                      <a:pt x="35057" y="150128"/>
                      <a:pt x="138421" y="-16031"/>
                      <a:pt x="144771" y="12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フリーフォーム: 図形 111">
                <a:extLst>
                  <a:ext uri="{FF2B5EF4-FFF2-40B4-BE49-F238E27FC236}">
                    <a16:creationId xmlns:a16="http://schemas.microsoft.com/office/drawing/2014/main" id="{ECB302EF-E944-474D-9643-F70A2528AC22}"/>
                  </a:ext>
                </a:extLst>
              </p:cNvPr>
              <p:cNvSpPr/>
              <p:nvPr/>
            </p:nvSpPr>
            <p:spPr>
              <a:xfrm>
                <a:off x="4183830" y="643785"/>
                <a:ext cx="414432" cy="883413"/>
              </a:xfrm>
              <a:custGeom>
                <a:avLst/>
                <a:gdLst>
                  <a:gd name="connsiteX0" fmla="*/ 5583 w 414432"/>
                  <a:gd name="connsiteY0" fmla="*/ 13440 h 883413"/>
                  <a:gd name="connsiteX1" fmla="*/ 170683 w 414432"/>
                  <a:gd name="connsiteY1" fmla="*/ 78528 h 883413"/>
                  <a:gd name="connsiteX2" fmla="*/ 299270 w 414432"/>
                  <a:gd name="connsiteY2" fmla="*/ 200765 h 883413"/>
                  <a:gd name="connsiteX3" fmla="*/ 375470 w 414432"/>
                  <a:gd name="connsiteY3" fmla="*/ 497628 h 883413"/>
                  <a:gd name="connsiteX4" fmla="*/ 408808 w 414432"/>
                  <a:gd name="connsiteY4" fmla="*/ 710353 h 883413"/>
                  <a:gd name="connsiteX5" fmla="*/ 369120 w 414432"/>
                  <a:gd name="connsiteY5" fmla="*/ 881803 h 883413"/>
                  <a:gd name="connsiteX6" fmla="*/ 408808 w 414432"/>
                  <a:gd name="connsiteY6" fmla="*/ 791315 h 883413"/>
                  <a:gd name="connsiteX7" fmla="*/ 388170 w 414432"/>
                  <a:gd name="connsiteY7" fmla="*/ 707178 h 883413"/>
                  <a:gd name="connsiteX8" fmla="*/ 389758 w 414432"/>
                  <a:gd name="connsiteY8" fmla="*/ 346815 h 883413"/>
                  <a:gd name="connsiteX9" fmla="*/ 5583 w 414432"/>
                  <a:gd name="connsiteY9" fmla="*/ 13440 h 883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14432" h="883413">
                    <a:moveTo>
                      <a:pt x="5583" y="13440"/>
                    </a:moveTo>
                    <a:cubicBezTo>
                      <a:pt x="-30929" y="-31274"/>
                      <a:pt x="121735" y="47307"/>
                      <a:pt x="170683" y="78528"/>
                    </a:cubicBezTo>
                    <a:cubicBezTo>
                      <a:pt x="219631" y="109749"/>
                      <a:pt x="265139" y="130915"/>
                      <a:pt x="299270" y="200765"/>
                    </a:cubicBezTo>
                    <a:cubicBezTo>
                      <a:pt x="333401" y="270615"/>
                      <a:pt x="357214" y="412697"/>
                      <a:pt x="375470" y="497628"/>
                    </a:cubicBezTo>
                    <a:cubicBezTo>
                      <a:pt x="393726" y="582559"/>
                      <a:pt x="409866" y="646324"/>
                      <a:pt x="408808" y="710353"/>
                    </a:cubicBezTo>
                    <a:cubicBezTo>
                      <a:pt x="407750" y="774382"/>
                      <a:pt x="369120" y="868309"/>
                      <a:pt x="369120" y="881803"/>
                    </a:cubicBezTo>
                    <a:cubicBezTo>
                      <a:pt x="369120" y="895297"/>
                      <a:pt x="405633" y="820419"/>
                      <a:pt x="408808" y="791315"/>
                    </a:cubicBezTo>
                    <a:cubicBezTo>
                      <a:pt x="411983" y="762211"/>
                      <a:pt x="391345" y="781261"/>
                      <a:pt x="388170" y="707178"/>
                    </a:cubicBezTo>
                    <a:cubicBezTo>
                      <a:pt x="384995" y="633095"/>
                      <a:pt x="447702" y="461115"/>
                      <a:pt x="389758" y="346815"/>
                    </a:cubicBezTo>
                    <a:cubicBezTo>
                      <a:pt x="331814" y="232515"/>
                      <a:pt x="42095" y="58154"/>
                      <a:pt x="5583" y="134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フリーフォーム: 図形 112">
                <a:extLst>
                  <a:ext uri="{FF2B5EF4-FFF2-40B4-BE49-F238E27FC236}">
                    <a16:creationId xmlns:a16="http://schemas.microsoft.com/office/drawing/2014/main" id="{195442C8-4FE8-4209-A676-E96F4A07C6DC}"/>
                  </a:ext>
                </a:extLst>
              </p:cNvPr>
              <p:cNvSpPr/>
              <p:nvPr/>
            </p:nvSpPr>
            <p:spPr>
              <a:xfrm>
                <a:off x="1553128" y="476524"/>
                <a:ext cx="2678804" cy="206830"/>
              </a:xfrm>
              <a:custGeom>
                <a:avLst/>
                <a:gdLst>
                  <a:gd name="connsiteX0" fmla="*/ 2653112 w 2678804"/>
                  <a:gd name="connsiteY0" fmla="*/ 173716 h 206830"/>
                  <a:gd name="connsiteX1" fmla="*/ 2460072 w 2678804"/>
                  <a:gd name="connsiteY1" fmla="*/ 97516 h 206830"/>
                  <a:gd name="connsiteX2" fmla="*/ 1753952 w 2678804"/>
                  <a:gd name="connsiteY2" fmla="*/ 92436 h 206830"/>
                  <a:gd name="connsiteX3" fmla="*/ 1286592 w 2678804"/>
                  <a:gd name="connsiteY3" fmla="*/ 67036 h 206830"/>
                  <a:gd name="connsiteX4" fmla="*/ 560152 w 2678804"/>
                  <a:gd name="connsiteY4" fmla="*/ 77196 h 206830"/>
                  <a:gd name="connsiteX5" fmla="*/ 189312 w 2678804"/>
                  <a:gd name="connsiteY5" fmla="*/ 183876 h 206830"/>
                  <a:gd name="connsiteX6" fmla="*/ 11512 w 2678804"/>
                  <a:gd name="connsiteY6" fmla="*/ 199116 h 206830"/>
                  <a:gd name="connsiteX7" fmla="*/ 504272 w 2678804"/>
                  <a:gd name="connsiteY7" fmla="*/ 87356 h 206830"/>
                  <a:gd name="connsiteX8" fmla="*/ 1057992 w 2678804"/>
                  <a:gd name="connsiteY8" fmla="*/ 6076 h 206830"/>
                  <a:gd name="connsiteX9" fmla="*/ 1972392 w 2678804"/>
                  <a:gd name="connsiteY9" fmla="*/ 26396 h 206830"/>
                  <a:gd name="connsiteX10" fmla="*/ 2653112 w 2678804"/>
                  <a:gd name="connsiteY10" fmla="*/ 173716 h 206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78804" h="206830">
                    <a:moveTo>
                      <a:pt x="2653112" y="173716"/>
                    </a:moveTo>
                    <a:cubicBezTo>
                      <a:pt x="2734392" y="185569"/>
                      <a:pt x="2609932" y="111063"/>
                      <a:pt x="2460072" y="97516"/>
                    </a:cubicBezTo>
                    <a:cubicBezTo>
                      <a:pt x="2310212" y="83969"/>
                      <a:pt x="1949532" y="97516"/>
                      <a:pt x="1753952" y="92436"/>
                    </a:cubicBezTo>
                    <a:cubicBezTo>
                      <a:pt x="1558372" y="87356"/>
                      <a:pt x="1286592" y="67036"/>
                      <a:pt x="1286592" y="67036"/>
                    </a:cubicBezTo>
                    <a:lnTo>
                      <a:pt x="560152" y="77196"/>
                    </a:lnTo>
                    <a:cubicBezTo>
                      <a:pt x="377272" y="96669"/>
                      <a:pt x="280752" y="163556"/>
                      <a:pt x="189312" y="183876"/>
                    </a:cubicBezTo>
                    <a:cubicBezTo>
                      <a:pt x="97872" y="204196"/>
                      <a:pt x="-40981" y="215203"/>
                      <a:pt x="11512" y="199116"/>
                    </a:cubicBezTo>
                    <a:cubicBezTo>
                      <a:pt x="64005" y="183029"/>
                      <a:pt x="329859" y="119529"/>
                      <a:pt x="504272" y="87356"/>
                    </a:cubicBezTo>
                    <a:cubicBezTo>
                      <a:pt x="678685" y="55183"/>
                      <a:pt x="813305" y="16236"/>
                      <a:pt x="1057992" y="6076"/>
                    </a:cubicBezTo>
                    <a:cubicBezTo>
                      <a:pt x="1302679" y="-4084"/>
                      <a:pt x="1707385" y="-4084"/>
                      <a:pt x="1972392" y="26396"/>
                    </a:cubicBezTo>
                    <a:cubicBezTo>
                      <a:pt x="2237399" y="56876"/>
                      <a:pt x="2571832" y="161863"/>
                      <a:pt x="2653112" y="17371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フリーフォーム: 図形 113">
                <a:extLst>
                  <a:ext uri="{FF2B5EF4-FFF2-40B4-BE49-F238E27FC236}">
                    <a16:creationId xmlns:a16="http://schemas.microsoft.com/office/drawing/2014/main" id="{9FB8BBC9-5A5C-490E-A801-EB0634CA8F92}"/>
                  </a:ext>
                </a:extLst>
              </p:cNvPr>
              <p:cNvSpPr/>
              <p:nvPr/>
            </p:nvSpPr>
            <p:spPr>
              <a:xfrm>
                <a:off x="1919815" y="1033175"/>
                <a:ext cx="1928566" cy="227189"/>
              </a:xfrm>
              <a:custGeom>
                <a:avLst/>
                <a:gdLst>
                  <a:gd name="connsiteX0" fmla="*/ 5505 w 1928566"/>
                  <a:gd name="connsiteY0" fmla="*/ 150465 h 227189"/>
                  <a:gd name="connsiteX1" fmla="*/ 599865 w 1928566"/>
                  <a:gd name="connsiteY1" fmla="*/ 191105 h 227189"/>
                  <a:gd name="connsiteX2" fmla="*/ 1427905 w 1928566"/>
                  <a:gd name="connsiteY2" fmla="*/ 23465 h 227189"/>
                  <a:gd name="connsiteX3" fmla="*/ 1920665 w 1928566"/>
                  <a:gd name="connsiteY3" fmla="*/ 23465 h 227189"/>
                  <a:gd name="connsiteX4" fmla="*/ 1676825 w 1928566"/>
                  <a:gd name="connsiteY4" fmla="*/ 3145 h 227189"/>
                  <a:gd name="connsiteX5" fmla="*/ 975785 w 1928566"/>
                  <a:gd name="connsiteY5" fmla="*/ 99665 h 227189"/>
                  <a:gd name="connsiteX6" fmla="*/ 340785 w 1928566"/>
                  <a:gd name="connsiteY6" fmla="*/ 226665 h 227189"/>
                  <a:gd name="connsiteX7" fmla="*/ 5505 w 1928566"/>
                  <a:gd name="connsiteY7" fmla="*/ 150465 h 227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28566" h="227189">
                    <a:moveTo>
                      <a:pt x="5505" y="150465"/>
                    </a:moveTo>
                    <a:cubicBezTo>
                      <a:pt x="48685" y="144538"/>
                      <a:pt x="362798" y="212272"/>
                      <a:pt x="599865" y="191105"/>
                    </a:cubicBezTo>
                    <a:cubicBezTo>
                      <a:pt x="836932" y="169938"/>
                      <a:pt x="1207772" y="51405"/>
                      <a:pt x="1427905" y="23465"/>
                    </a:cubicBezTo>
                    <a:cubicBezTo>
                      <a:pt x="1648038" y="-4475"/>
                      <a:pt x="1879178" y="26852"/>
                      <a:pt x="1920665" y="23465"/>
                    </a:cubicBezTo>
                    <a:cubicBezTo>
                      <a:pt x="1962152" y="20078"/>
                      <a:pt x="1834305" y="-9555"/>
                      <a:pt x="1676825" y="3145"/>
                    </a:cubicBezTo>
                    <a:cubicBezTo>
                      <a:pt x="1519345" y="15845"/>
                      <a:pt x="1198458" y="62412"/>
                      <a:pt x="975785" y="99665"/>
                    </a:cubicBezTo>
                    <a:cubicBezTo>
                      <a:pt x="753112" y="136918"/>
                      <a:pt x="499112" y="219045"/>
                      <a:pt x="340785" y="226665"/>
                    </a:cubicBezTo>
                    <a:cubicBezTo>
                      <a:pt x="182458" y="234285"/>
                      <a:pt x="-37675" y="156392"/>
                      <a:pt x="5505" y="1504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フリーフォーム: 図形 114">
                <a:extLst>
                  <a:ext uri="{FF2B5EF4-FFF2-40B4-BE49-F238E27FC236}">
                    <a16:creationId xmlns:a16="http://schemas.microsoft.com/office/drawing/2014/main" id="{41579FE2-95EE-4C37-8903-7CFE2E61F2D4}"/>
                  </a:ext>
                </a:extLst>
              </p:cNvPr>
              <p:cNvSpPr/>
              <p:nvPr/>
            </p:nvSpPr>
            <p:spPr>
              <a:xfrm>
                <a:off x="1479410" y="676672"/>
                <a:ext cx="1900117" cy="1640320"/>
              </a:xfrm>
              <a:custGeom>
                <a:avLst/>
                <a:gdLst>
                  <a:gd name="connsiteX0" fmla="*/ 1842910 w 1900117"/>
                  <a:gd name="connsiteY0" fmla="*/ 1624568 h 1640320"/>
                  <a:gd name="connsiteX1" fmla="*/ 1776870 w 1900117"/>
                  <a:gd name="connsiteY1" fmla="*/ 1548368 h 1640320"/>
                  <a:gd name="connsiteX2" fmla="*/ 1289190 w 1900117"/>
                  <a:gd name="connsiteY2" fmla="*/ 1335008 h 1640320"/>
                  <a:gd name="connsiteX3" fmla="*/ 694830 w 1900117"/>
                  <a:gd name="connsiteY3" fmla="*/ 1020048 h 1640320"/>
                  <a:gd name="connsiteX4" fmla="*/ 171590 w 1900117"/>
                  <a:gd name="connsiteY4" fmla="*/ 522208 h 1640320"/>
                  <a:gd name="connsiteX5" fmla="*/ 24270 w 1900117"/>
                  <a:gd name="connsiteY5" fmla="*/ 278368 h 1640320"/>
                  <a:gd name="connsiteX6" fmla="*/ 9030 w 1900117"/>
                  <a:gd name="connsiteY6" fmla="*/ 166608 h 1640320"/>
                  <a:gd name="connsiteX7" fmla="*/ 115710 w 1900117"/>
                  <a:gd name="connsiteY7" fmla="*/ 4048 h 1640320"/>
                  <a:gd name="connsiteX8" fmla="*/ 85230 w 1900117"/>
                  <a:gd name="connsiteY8" fmla="*/ 70088 h 1640320"/>
                  <a:gd name="connsiteX9" fmla="*/ 80150 w 1900117"/>
                  <a:gd name="connsiteY9" fmla="*/ 293608 h 1640320"/>
                  <a:gd name="connsiteX10" fmla="*/ 1050430 w 1900117"/>
                  <a:gd name="connsiteY10" fmla="*/ 1253728 h 1640320"/>
                  <a:gd name="connsiteX11" fmla="*/ 1842910 w 1900117"/>
                  <a:gd name="connsiteY11" fmla="*/ 1624568 h 164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00117" h="1640320">
                    <a:moveTo>
                      <a:pt x="1842910" y="1624568"/>
                    </a:moveTo>
                    <a:cubicBezTo>
                      <a:pt x="1963983" y="1673675"/>
                      <a:pt x="1869157" y="1596628"/>
                      <a:pt x="1776870" y="1548368"/>
                    </a:cubicBezTo>
                    <a:cubicBezTo>
                      <a:pt x="1684583" y="1500108"/>
                      <a:pt x="1469530" y="1423061"/>
                      <a:pt x="1289190" y="1335008"/>
                    </a:cubicBezTo>
                    <a:cubicBezTo>
                      <a:pt x="1108850" y="1246955"/>
                      <a:pt x="881097" y="1155515"/>
                      <a:pt x="694830" y="1020048"/>
                    </a:cubicBezTo>
                    <a:cubicBezTo>
                      <a:pt x="508563" y="884581"/>
                      <a:pt x="283350" y="645821"/>
                      <a:pt x="171590" y="522208"/>
                    </a:cubicBezTo>
                    <a:cubicBezTo>
                      <a:pt x="59830" y="398595"/>
                      <a:pt x="51363" y="337635"/>
                      <a:pt x="24270" y="278368"/>
                    </a:cubicBezTo>
                    <a:cubicBezTo>
                      <a:pt x="-2823" y="219101"/>
                      <a:pt x="-6210" y="212328"/>
                      <a:pt x="9030" y="166608"/>
                    </a:cubicBezTo>
                    <a:cubicBezTo>
                      <a:pt x="24270" y="120888"/>
                      <a:pt x="103010" y="20135"/>
                      <a:pt x="115710" y="4048"/>
                    </a:cubicBezTo>
                    <a:cubicBezTo>
                      <a:pt x="128410" y="-12039"/>
                      <a:pt x="91157" y="21828"/>
                      <a:pt x="85230" y="70088"/>
                    </a:cubicBezTo>
                    <a:cubicBezTo>
                      <a:pt x="79303" y="118348"/>
                      <a:pt x="-80717" y="96335"/>
                      <a:pt x="80150" y="293608"/>
                    </a:cubicBezTo>
                    <a:cubicBezTo>
                      <a:pt x="241017" y="490881"/>
                      <a:pt x="758330" y="1038675"/>
                      <a:pt x="1050430" y="1253728"/>
                    </a:cubicBezTo>
                    <a:cubicBezTo>
                      <a:pt x="1342530" y="1468781"/>
                      <a:pt x="1721837" y="1575461"/>
                      <a:pt x="1842910" y="16245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フリーフォーム: 図形 115">
                <a:extLst>
                  <a:ext uri="{FF2B5EF4-FFF2-40B4-BE49-F238E27FC236}">
                    <a16:creationId xmlns:a16="http://schemas.microsoft.com/office/drawing/2014/main" id="{D953F5A7-4E02-4AF2-AAE2-5B65AC18074B}"/>
                  </a:ext>
                </a:extLst>
              </p:cNvPr>
              <p:cNvSpPr/>
              <p:nvPr/>
            </p:nvSpPr>
            <p:spPr>
              <a:xfrm>
                <a:off x="2639845" y="1208564"/>
                <a:ext cx="647392" cy="356128"/>
              </a:xfrm>
              <a:custGeom>
                <a:avLst/>
                <a:gdLst>
                  <a:gd name="connsiteX0" fmla="*/ 1755 w 647392"/>
                  <a:gd name="connsiteY0" fmla="*/ 476 h 356128"/>
                  <a:gd name="connsiteX1" fmla="*/ 72875 w 647392"/>
                  <a:gd name="connsiteY1" fmla="*/ 56356 h 356128"/>
                  <a:gd name="connsiteX2" fmla="*/ 311635 w 647392"/>
                  <a:gd name="connsiteY2" fmla="*/ 218916 h 356128"/>
                  <a:gd name="connsiteX3" fmla="*/ 646915 w 647392"/>
                  <a:gd name="connsiteY3" fmla="*/ 356076 h 356128"/>
                  <a:gd name="connsiteX4" fmla="*/ 377675 w 647392"/>
                  <a:gd name="connsiteY4" fmla="*/ 203676 h 356128"/>
                  <a:gd name="connsiteX5" fmla="*/ 57635 w 647392"/>
                  <a:gd name="connsiteY5" fmla="*/ 41116 h 356128"/>
                  <a:gd name="connsiteX6" fmla="*/ 1755 w 647392"/>
                  <a:gd name="connsiteY6" fmla="*/ 476 h 356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7392" h="356128">
                    <a:moveTo>
                      <a:pt x="1755" y="476"/>
                    </a:moveTo>
                    <a:cubicBezTo>
                      <a:pt x="4295" y="3016"/>
                      <a:pt x="21228" y="19949"/>
                      <a:pt x="72875" y="56356"/>
                    </a:cubicBezTo>
                    <a:cubicBezTo>
                      <a:pt x="124522" y="92763"/>
                      <a:pt x="215962" y="168963"/>
                      <a:pt x="311635" y="218916"/>
                    </a:cubicBezTo>
                    <a:cubicBezTo>
                      <a:pt x="407308" y="268869"/>
                      <a:pt x="635908" y="358616"/>
                      <a:pt x="646915" y="356076"/>
                    </a:cubicBezTo>
                    <a:cubicBezTo>
                      <a:pt x="657922" y="353536"/>
                      <a:pt x="475888" y="256169"/>
                      <a:pt x="377675" y="203676"/>
                    </a:cubicBezTo>
                    <a:cubicBezTo>
                      <a:pt x="279462" y="151183"/>
                      <a:pt x="124522" y="77523"/>
                      <a:pt x="57635" y="41116"/>
                    </a:cubicBezTo>
                    <a:cubicBezTo>
                      <a:pt x="-9252" y="4709"/>
                      <a:pt x="-785" y="-2064"/>
                      <a:pt x="1755" y="4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フリーフォーム: 図形 116">
                <a:extLst>
                  <a:ext uri="{FF2B5EF4-FFF2-40B4-BE49-F238E27FC236}">
                    <a16:creationId xmlns:a16="http://schemas.microsoft.com/office/drawing/2014/main" id="{DB54437C-29BF-43AD-A899-69AC6A382054}"/>
                  </a:ext>
                </a:extLst>
              </p:cNvPr>
              <p:cNvSpPr/>
              <p:nvPr/>
            </p:nvSpPr>
            <p:spPr>
              <a:xfrm>
                <a:off x="3199995" y="1075237"/>
                <a:ext cx="620708" cy="891694"/>
              </a:xfrm>
              <a:custGeom>
                <a:avLst/>
                <a:gdLst>
                  <a:gd name="connsiteX0" fmla="*/ 620588 w 620708"/>
                  <a:gd name="connsiteY0" fmla="*/ 30 h 891694"/>
                  <a:gd name="connsiteX1" fmla="*/ 538038 w 620708"/>
                  <a:gd name="connsiteY1" fmla="*/ 141846 h 891694"/>
                  <a:gd name="connsiteX2" fmla="*/ 449138 w 620708"/>
                  <a:gd name="connsiteY2" fmla="*/ 220163 h 891694"/>
                  <a:gd name="connsiteX3" fmla="*/ 182438 w 620708"/>
                  <a:gd name="connsiteY3" fmla="*/ 328113 h 891694"/>
                  <a:gd name="connsiteX4" fmla="*/ 42738 w 620708"/>
                  <a:gd name="connsiteY4" fmla="*/ 582113 h 891694"/>
                  <a:gd name="connsiteX5" fmla="*/ 21572 w 620708"/>
                  <a:gd name="connsiteY5" fmla="*/ 709113 h 891694"/>
                  <a:gd name="connsiteX6" fmla="*/ 19455 w 620708"/>
                  <a:gd name="connsiteY6" fmla="*/ 886913 h 891694"/>
                  <a:gd name="connsiteX7" fmla="*/ 2522 w 620708"/>
                  <a:gd name="connsiteY7" fmla="*/ 812830 h 891694"/>
                  <a:gd name="connsiteX8" fmla="*/ 80838 w 620708"/>
                  <a:gd name="connsiteY8" fmla="*/ 522846 h 891694"/>
                  <a:gd name="connsiteX9" fmla="*/ 292505 w 620708"/>
                  <a:gd name="connsiteY9" fmla="*/ 294246 h 891694"/>
                  <a:gd name="connsiteX10" fmla="*/ 548622 w 620708"/>
                  <a:gd name="connsiteY10" fmla="*/ 154546 h 891694"/>
                  <a:gd name="connsiteX11" fmla="*/ 620588 w 620708"/>
                  <a:gd name="connsiteY11" fmla="*/ 30 h 891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20708" h="891694">
                    <a:moveTo>
                      <a:pt x="620588" y="30"/>
                    </a:moveTo>
                    <a:cubicBezTo>
                      <a:pt x="618824" y="-2087"/>
                      <a:pt x="566613" y="105157"/>
                      <a:pt x="538038" y="141846"/>
                    </a:cubicBezTo>
                    <a:cubicBezTo>
                      <a:pt x="509463" y="178535"/>
                      <a:pt x="508405" y="189119"/>
                      <a:pt x="449138" y="220163"/>
                    </a:cubicBezTo>
                    <a:cubicBezTo>
                      <a:pt x="389871" y="251207"/>
                      <a:pt x="250171" y="267788"/>
                      <a:pt x="182438" y="328113"/>
                    </a:cubicBezTo>
                    <a:cubicBezTo>
                      <a:pt x="114705" y="388438"/>
                      <a:pt x="69549" y="518613"/>
                      <a:pt x="42738" y="582113"/>
                    </a:cubicBezTo>
                    <a:cubicBezTo>
                      <a:pt x="15927" y="645613"/>
                      <a:pt x="25452" y="658313"/>
                      <a:pt x="21572" y="709113"/>
                    </a:cubicBezTo>
                    <a:cubicBezTo>
                      <a:pt x="17692" y="759913"/>
                      <a:pt x="22630" y="869627"/>
                      <a:pt x="19455" y="886913"/>
                    </a:cubicBezTo>
                    <a:cubicBezTo>
                      <a:pt x="16280" y="904199"/>
                      <a:pt x="-7709" y="873508"/>
                      <a:pt x="2522" y="812830"/>
                    </a:cubicBezTo>
                    <a:cubicBezTo>
                      <a:pt x="12752" y="752152"/>
                      <a:pt x="32507" y="609277"/>
                      <a:pt x="80838" y="522846"/>
                    </a:cubicBezTo>
                    <a:cubicBezTo>
                      <a:pt x="129169" y="436415"/>
                      <a:pt x="214541" y="355629"/>
                      <a:pt x="292505" y="294246"/>
                    </a:cubicBezTo>
                    <a:cubicBezTo>
                      <a:pt x="370469" y="232863"/>
                      <a:pt x="492178" y="204993"/>
                      <a:pt x="548622" y="154546"/>
                    </a:cubicBezTo>
                    <a:cubicBezTo>
                      <a:pt x="605066" y="104099"/>
                      <a:pt x="622352" y="2147"/>
                      <a:pt x="620588" y="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フリーフォーム: 図形 117">
                <a:extLst>
                  <a:ext uri="{FF2B5EF4-FFF2-40B4-BE49-F238E27FC236}">
                    <a16:creationId xmlns:a16="http://schemas.microsoft.com/office/drawing/2014/main" id="{D9633F54-4A5C-4EC8-8BFD-F49844DD350D}"/>
                  </a:ext>
                </a:extLst>
              </p:cNvPr>
              <p:cNvSpPr/>
              <p:nvPr/>
            </p:nvSpPr>
            <p:spPr>
              <a:xfrm>
                <a:off x="3208792" y="1301721"/>
                <a:ext cx="601216" cy="661269"/>
              </a:xfrm>
              <a:custGeom>
                <a:avLst/>
                <a:gdLst>
                  <a:gd name="connsiteX0" fmla="*/ 601208 w 601216"/>
                  <a:gd name="connsiteY0" fmla="*/ 29 h 661269"/>
                  <a:gd name="connsiteX1" fmla="*/ 429758 w 601216"/>
                  <a:gd name="connsiteY1" fmla="*/ 175712 h 661269"/>
                  <a:gd name="connsiteX2" fmla="*/ 292175 w 601216"/>
                  <a:gd name="connsiteY2" fmla="*/ 203229 h 661269"/>
                  <a:gd name="connsiteX3" fmla="*/ 239258 w 601216"/>
                  <a:gd name="connsiteY3" fmla="*/ 241329 h 661269"/>
                  <a:gd name="connsiteX4" fmla="*/ 175758 w 601216"/>
                  <a:gd name="connsiteY4" fmla="*/ 385262 h 661269"/>
                  <a:gd name="connsiteX5" fmla="*/ 146125 w 601216"/>
                  <a:gd name="connsiteY5" fmla="*/ 480512 h 661269"/>
                  <a:gd name="connsiteX6" fmla="*/ 97441 w 601216"/>
                  <a:gd name="connsiteY6" fmla="*/ 556712 h 661269"/>
                  <a:gd name="connsiteX7" fmla="*/ 57225 w 601216"/>
                  <a:gd name="connsiteY7" fmla="*/ 635029 h 661269"/>
                  <a:gd name="connsiteX8" fmla="*/ 75 w 601216"/>
                  <a:gd name="connsiteY8" fmla="*/ 660429 h 661269"/>
                  <a:gd name="connsiteX9" fmla="*/ 69925 w 601216"/>
                  <a:gd name="connsiteY9" fmla="*/ 643496 h 661269"/>
                  <a:gd name="connsiteX10" fmla="*/ 127075 w 601216"/>
                  <a:gd name="connsiteY10" fmla="*/ 537662 h 661269"/>
                  <a:gd name="connsiteX11" fmla="*/ 196925 w 601216"/>
                  <a:gd name="connsiteY11" fmla="*/ 336579 h 661269"/>
                  <a:gd name="connsiteX12" fmla="*/ 436108 w 601216"/>
                  <a:gd name="connsiteY12" fmla="*/ 163012 h 661269"/>
                  <a:gd name="connsiteX13" fmla="*/ 601208 w 601216"/>
                  <a:gd name="connsiteY13" fmla="*/ 29 h 661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01216" h="661269">
                    <a:moveTo>
                      <a:pt x="601208" y="29"/>
                    </a:moveTo>
                    <a:cubicBezTo>
                      <a:pt x="600150" y="2146"/>
                      <a:pt x="481263" y="141845"/>
                      <a:pt x="429758" y="175712"/>
                    </a:cubicBezTo>
                    <a:cubicBezTo>
                      <a:pt x="378253" y="209579"/>
                      <a:pt x="323925" y="192293"/>
                      <a:pt x="292175" y="203229"/>
                    </a:cubicBezTo>
                    <a:cubicBezTo>
                      <a:pt x="260425" y="214165"/>
                      <a:pt x="258661" y="210990"/>
                      <a:pt x="239258" y="241329"/>
                    </a:cubicBezTo>
                    <a:cubicBezTo>
                      <a:pt x="219855" y="271668"/>
                      <a:pt x="191280" y="345398"/>
                      <a:pt x="175758" y="385262"/>
                    </a:cubicBezTo>
                    <a:cubicBezTo>
                      <a:pt x="160236" y="425126"/>
                      <a:pt x="159178" y="451937"/>
                      <a:pt x="146125" y="480512"/>
                    </a:cubicBezTo>
                    <a:cubicBezTo>
                      <a:pt x="133072" y="509087"/>
                      <a:pt x="112258" y="530959"/>
                      <a:pt x="97441" y="556712"/>
                    </a:cubicBezTo>
                    <a:cubicBezTo>
                      <a:pt x="82624" y="582465"/>
                      <a:pt x="73453" y="617743"/>
                      <a:pt x="57225" y="635029"/>
                    </a:cubicBezTo>
                    <a:cubicBezTo>
                      <a:pt x="40997" y="652315"/>
                      <a:pt x="-2042" y="659018"/>
                      <a:pt x="75" y="660429"/>
                    </a:cubicBezTo>
                    <a:cubicBezTo>
                      <a:pt x="2192" y="661840"/>
                      <a:pt x="48758" y="663957"/>
                      <a:pt x="69925" y="643496"/>
                    </a:cubicBezTo>
                    <a:cubicBezTo>
                      <a:pt x="91092" y="623035"/>
                      <a:pt x="105908" y="588815"/>
                      <a:pt x="127075" y="537662"/>
                    </a:cubicBezTo>
                    <a:cubicBezTo>
                      <a:pt x="148242" y="486509"/>
                      <a:pt x="145420" y="399021"/>
                      <a:pt x="196925" y="336579"/>
                    </a:cubicBezTo>
                    <a:cubicBezTo>
                      <a:pt x="248430" y="274137"/>
                      <a:pt x="368022" y="217340"/>
                      <a:pt x="436108" y="163012"/>
                    </a:cubicBezTo>
                    <a:cubicBezTo>
                      <a:pt x="504194" y="108684"/>
                      <a:pt x="602266" y="-2088"/>
                      <a:pt x="601208" y="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フリーフォーム: 図形 118">
                <a:extLst>
                  <a:ext uri="{FF2B5EF4-FFF2-40B4-BE49-F238E27FC236}">
                    <a16:creationId xmlns:a16="http://schemas.microsoft.com/office/drawing/2014/main" id="{2231C93A-1693-4C6B-B270-11EF30415F4E}"/>
                  </a:ext>
                </a:extLst>
              </p:cNvPr>
              <p:cNvSpPr/>
              <p:nvPr/>
            </p:nvSpPr>
            <p:spPr>
              <a:xfrm>
                <a:off x="3233737" y="1756977"/>
                <a:ext cx="66908" cy="184986"/>
              </a:xfrm>
              <a:custGeom>
                <a:avLst/>
                <a:gdLst>
                  <a:gd name="connsiteX0" fmla="*/ 1 w 66908"/>
                  <a:gd name="connsiteY0" fmla="*/ 1973 h 184986"/>
                  <a:gd name="connsiteX1" fmla="*/ 55563 w 66908"/>
                  <a:gd name="connsiteY1" fmla="*/ 19436 h 184986"/>
                  <a:gd name="connsiteX2" fmla="*/ 57151 w 66908"/>
                  <a:gd name="connsiteY2" fmla="*/ 74998 h 184986"/>
                  <a:gd name="connsiteX3" fmla="*/ 15876 w 66908"/>
                  <a:gd name="connsiteY3" fmla="*/ 181361 h 184986"/>
                  <a:gd name="connsiteX4" fmla="*/ 52388 w 66908"/>
                  <a:gd name="connsiteY4" fmla="*/ 154373 h 184986"/>
                  <a:gd name="connsiteX5" fmla="*/ 66676 w 66908"/>
                  <a:gd name="connsiteY5" fmla="*/ 97223 h 184986"/>
                  <a:gd name="connsiteX6" fmla="*/ 57151 w 66908"/>
                  <a:gd name="connsiteY6" fmla="*/ 11498 h 184986"/>
                  <a:gd name="connsiteX7" fmla="*/ 1 w 66908"/>
                  <a:gd name="connsiteY7" fmla="*/ 1973 h 184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908" h="184986">
                    <a:moveTo>
                      <a:pt x="1" y="1973"/>
                    </a:moveTo>
                    <a:cubicBezTo>
                      <a:pt x="-264" y="3296"/>
                      <a:pt x="46038" y="7265"/>
                      <a:pt x="55563" y="19436"/>
                    </a:cubicBezTo>
                    <a:cubicBezTo>
                      <a:pt x="65088" y="31607"/>
                      <a:pt x="63766" y="48011"/>
                      <a:pt x="57151" y="74998"/>
                    </a:cubicBezTo>
                    <a:cubicBezTo>
                      <a:pt x="50537" y="101986"/>
                      <a:pt x="16670" y="168132"/>
                      <a:pt x="15876" y="181361"/>
                    </a:cubicBezTo>
                    <a:cubicBezTo>
                      <a:pt x="15082" y="194590"/>
                      <a:pt x="43921" y="168396"/>
                      <a:pt x="52388" y="154373"/>
                    </a:cubicBezTo>
                    <a:cubicBezTo>
                      <a:pt x="60855" y="140350"/>
                      <a:pt x="65882" y="121035"/>
                      <a:pt x="66676" y="97223"/>
                    </a:cubicBezTo>
                    <a:cubicBezTo>
                      <a:pt x="67470" y="73411"/>
                      <a:pt x="66676" y="27902"/>
                      <a:pt x="57151" y="11498"/>
                    </a:cubicBezTo>
                    <a:cubicBezTo>
                      <a:pt x="47626" y="-4906"/>
                      <a:pt x="266" y="650"/>
                      <a:pt x="1" y="19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フリーフォーム: 図形 119">
                <a:extLst>
                  <a:ext uri="{FF2B5EF4-FFF2-40B4-BE49-F238E27FC236}">
                    <a16:creationId xmlns:a16="http://schemas.microsoft.com/office/drawing/2014/main" id="{9B081AAE-801E-4B1C-8EF3-3ADF6B1789B0}"/>
                  </a:ext>
                </a:extLst>
              </p:cNvPr>
              <p:cNvSpPr/>
              <p:nvPr/>
            </p:nvSpPr>
            <p:spPr>
              <a:xfrm>
                <a:off x="3481300" y="1319093"/>
                <a:ext cx="328757" cy="739066"/>
              </a:xfrm>
              <a:custGeom>
                <a:avLst/>
                <a:gdLst>
                  <a:gd name="connsiteX0" fmla="*/ 328700 w 328757"/>
                  <a:gd name="connsiteY0" fmla="*/ 120 h 739066"/>
                  <a:gd name="connsiteX1" fmla="*/ 231863 w 328757"/>
                  <a:gd name="connsiteY1" fmla="*/ 119182 h 739066"/>
                  <a:gd name="connsiteX2" fmla="*/ 166775 w 328757"/>
                  <a:gd name="connsiteY2" fmla="*/ 166807 h 739066"/>
                  <a:gd name="connsiteX3" fmla="*/ 46125 w 328757"/>
                  <a:gd name="connsiteY3" fmla="*/ 230307 h 739066"/>
                  <a:gd name="connsiteX4" fmla="*/ 88 w 328757"/>
                  <a:gd name="connsiteY4" fmla="*/ 312857 h 739066"/>
                  <a:gd name="connsiteX5" fmla="*/ 55650 w 328757"/>
                  <a:gd name="connsiteY5" fmla="*/ 516057 h 739066"/>
                  <a:gd name="connsiteX6" fmla="*/ 82638 w 328757"/>
                  <a:gd name="connsiteY6" fmla="*/ 639882 h 739066"/>
                  <a:gd name="connsiteX7" fmla="*/ 223925 w 328757"/>
                  <a:gd name="connsiteY7" fmla="*/ 735132 h 739066"/>
                  <a:gd name="connsiteX8" fmla="*/ 174713 w 328757"/>
                  <a:gd name="connsiteY8" fmla="*/ 711320 h 739066"/>
                  <a:gd name="connsiteX9" fmla="*/ 69938 w 328757"/>
                  <a:gd name="connsiteY9" fmla="*/ 624007 h 739066"/>
                  <a:gd name="connsiteX10" fmla="*/ 38188 w 328757"/>
                  <a:gd name="connsiteY10" fmla="*/ 306507 h 739066"/>
                  <a:gd name="connsiteX11" fmla="*/ 100100 w 328757"/>
                  <a:gd name="connsiteY11" fmla="*/ 214432 h 739066"/>
                  <a:gd name="connsiteX12" fmla="*/ 217575 w 328757"/>
                  <a:gd name="connsiteY12" fmla="*/ 142995 h 739066"/>
                  <a:gd name="connsiteX13" fmla="*/ 328700 w 328757"/>
                  <a:gd name="connsiteY13" fmla="*/ 120 h 739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28757" h="739066">
                    <a:moveTo>
                      <a:pt x="328700" y="120"/>
                    </a:moveTo>
                    <a:cubicBezTo>
                      <a:pt x="331081" y="-3849"/>
                      <a:pt x="258850" y="91401"/>
                      <a:pt x="231863" y="119182"/>
                    </a:cubicBezTo>
                    <a:cubicBezTo>
                      <a:pt x="204876" y="146963"/>
                      <a:pt x="197731" y="148286"/>
                      <a:pt x="166775" y="166807"/>
                    </a:cubicBezTo>
                    <a:cubicBezTo>
                      <a:pt x="135819" y="185328"/>
                      <a:pt x="73906" y="205965"/>
                      <a:pt x="46125" y="230307"/>
                    </a:cubicBezTo>
                    <a:cubicBezTo>
                      <a:pt x="18344" y="254649"/>
                      <a:pt x="-1499" y="265232"/>
                      <a:pt x="88" y="312857"/>
                    </a:cubicBezTo>
                    <a:cubicBezTo>
                      <a:pt x="1675" y="360482"/>
                      <a:pt x="41892" y="461553"/>
                      <a:pt x="55650" y="516057"/>
                    </a:cubicBezTo>
                    <a:cubicBezTo>
                      <a:pt x="69408" y="570561"/>
                      <a:pt x="54592" y="603370"/>
                      <a:pt x="82638" y="639882"/>
                    </a:cubicBezTo>
                    <a:cubicBezTo>
                      <a:pt x="110684" y="676394"/>
                      <a:pt x="208579" y="723226"/>
                      <a:pt x="223925" y="735132"/>
                    </a:cubicBezTo>
                    <a:cubicBezTo>
                      <a:pt x="239271" y="747038"/>
                      <a:pt x="200377" y="729841"/>
                      <a:pt x="174713" y="711320"/>
                    </a:cubicBezTo>
                    <a:cubicBezTo>
                      <a:pt x="149049" y="692799"/>
                      <a:pt x="92692" y="691476"/>
                      <a:pt x="69938" y="624007"/>
                    </a:cubicBezTo>
                    <a:cubicBezTo>
                      <a:pt x="47184" y="556538"/>
                      <a:pt x="33161" y="374769"/>
                      <a:pt x="38188" y="306507"/>
                    </a:cubicBezTo>
                    <a:cubicBezTo>
                      <a:pt x="43215" y="238245"/>
                      <a:pt x="70202" y="241684"/>
                      <a:pt x="100100" y="214432"/>
                    </a:cubicBezTo>
                    <a:cubicBezTo>
                      <a:pt x="129998" y="187180"/>
                      <a:pt x="182385" y="176597"/>
                      <a:pt x="217575" y="142995"/>
                    </a:cubicBezTo>
                    <a:cubicBezTo>
                      <a:pt x="252765" y="109393"/>
                      <a:pt x="326319" y="4089"/>
                      <a:pt x="328700" y="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フリーフォーム: 図形 120">
                <a:extLst>
                  <a:ext uri="{FF2B5EF4-FFF2-40B4-BE49-F238E27FC236}">
                    <a16:creationId xmlns:a16="http://schemas.microsoft.com/office/drawing/2014/main" id="{C91EA622-0E30-4674-ABDC-9E7AA07F012B}"/>
                  </a:ext>
                </a:extLst>
              </p:cNvPr>
              <p:cNvSpPr/>
              <p:nvPr/>
            </p:nvSpPr>
            <p:spPr>
              <a:xfrm>
                <a:off x="3664962" y="1271581"/>
                <a:ext cx="268966" cy="787447"/>
              </a:xfrm>
              <a:custGeom>
                <a:avLst/>
                <a:gdLst>
                  <a:gd name="connsiteX0" fmla="*/ 268863 w 268966"/>
                  <a:gd name="connsiteY0" fmla="*/ 7 h 787447"/>
                  <a:gd name="connsiteX1" fmla="*/ 176788 w 268966"/>
                  <a:gd name="connsiteY1" fmla="*/ 171457 h 787447"/>
                  <a:gd name="connsiteX2" fmla="*/ 19626 w 268966"/>
                  <a:gd name="connsiteY2" fmla="*/ 320682 h 787447"/>
                  <a:gd name="connsiteX3" fmla="*/ 3751 w 268966"/>
                  <a:gd name="connsiteY3" fmla="*/ 411169 h 787447"/>
                  <a:gd name="connsiteX4" fmla="*/ 32326 w 268966"/>
                  <a:gd name="connsiteY4" fmla="*/ 627069 h 787447"/>
                  <a:gd name="connsiteX5" fmla="*/ 51376 w 268966"/>
                  <a:gd name="connsiteY5" fmla="*/ 730257 h 787447"/>
                  <a:gd name="connsiteX6" fmla="*/ 27563 w 268966"/>
                  <a:gd name="connsiteY6" fmla="*/ 787407 h 787447"/>
                  <a:gd name="connsiteX7" fmla="*/ 40263 w 268966"/>
                  <a:gd name="connsiteY7" fmla="*/ 735019 h 787447"/>
                  <a:gd name="connsiteX8" fmla="*/ 14863 w 268966"/>
                  <a:gd name="connsiteY8" fmla="*/ 531819 h 787447"/>
                  <a:gd name="connsiteX9" fmla="*/ 19626 w 268966"/>
                  <a:gd name="connsiteY9" fmla="*/ 328619 h 787447"/>
                  <a:gd name="connsiteX10" fmla="*/ 191076 w 268966"/>
                  <a:gd name="connsiteY10" fmla="*/ 177807 h 787447"/>
                  <a:gd name="connsiteX11" fmla="*/ 268863 w 268966"/>
                  <a:gd name="connsiteY11" fmla="*/ 7 h 787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68966" h="787447">
                    <a:moveTo>
                      <a:pt x="268863" y="7"/>
                    </a:moveTo>
                    <a:cubicBezTo>
                      <a:pt x="266482" y="-1051"/>
                      <a:pt x="218327" y="118011"/>
                      <a:pt x="176788" y="171457"/>
                    </a:cubicBezTo>
                    <a:cubicBezTo>
                      <a:pt x="135249" y="224903"/>
                      <a:pt x="48465" y="280730"/>
                      <a:pt x="19626" y="320682"/>
                    </a:cubicBezTo>
                    <a:cubicBezTo>
                      <a:pt x="-9213" y="360634"/>
                      <a:pt x="1634" y="360105"/>
                      <a:pt x="3751" y="411169"/>
                    </a:cubicBezTo>
                    <a:cubicBezTo>
                      <a:pt x="5868" y="462233"/>
                      <a:pt x="24389" y="573888"/>
                      <a:pt x="32326" y="627069"/>
                    </a:cubicBezTo>
                    <a:cubicBezTo>
                      <a:pt x="40263" y="680250"/>
                      <a:pt x="52170" y="703534"/>
                      <a:pt x="51376" y="730257"/>
                    </a:cubicBezTo>
                    <a:cubicBezTo>
                      <a:pt x="50582" y="756980"/>
                      <a:pt x="29415" y="786613"/>
                      <a:pt x="27563" y="787407"/>
                    </a:cubicBezTo>
                    <a:cubicBezTo>
                      <a:pt x="25711" y="788201"/>
                      <a:pt x="42380" y="777617"/>
                      <a:pt x="40263" y="735019"/>
                    </a:cubicBezTo>
                    <a:cubicBezTo>
                      <a:pt x="38146" y="692421"/>
                      <a:pt x="18302" y="599552"/>
                      <a:pt x="14863" y="531819"/>
                    </a:cubicBezTo>
                    <a:cubicBezTo>
                      <a:pt x="11423" y="464086"/>
                      <a:pt x="-9743" y="387621"/>
                      <a:pt x="19626" y="328619"/>
                    </a:cubicBezTo>
                    <a:cubicBezTo>
                      <a:pt x="48995" y="269617"/>
                      <a:pt x="149801" y="230459"/>
                      <a:pt x="191076" y="177807"/>
                    </a:cubicBezTo>
                    <a:cubicBezTo>
                      <a:pt x="232351" y="125155"/>
                      <a:pt x="271244" y="1065"/>
                      <a:pt x="268863" y="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フリーフォーム: 図形 121">
                <a:extLst>
                  <a:ext uri="{FF2B5EF4-FFF2-40B4-BE49-F238E27FC236}">
                    <a16:creationId xmlns:a16="http://schemas.microsoft.com/office/drawing/2014/main" id="{8411FA10-F8DC-4F4B-A944-CAE86ADE5FEC}"/>
                  </a:ext>
                </a:extLst>
              </p:cNvPr>
              <p:cNvSpPr/>
              <p:nvPr/>
            </p:nvSpPr>
            <p:spPr>
              <a:xfrm>
                <a:off x="3698314" y="1286712"/>
                <a:ext cx="308612" cy="966029"/>
              </a:xfrm>
              <a:custGeom>
                <a:avLst/>
                <a:gdLst>
                  <a:gd name="connsiteX0" fmla="*/ 248211 w 308612"/>
                  <a:gd name="connsiteY0" fmla="*/ 751 h 966029"/>
                  <a:gd name="connsiteX1" fmla="*/ 130736 w 308612"/>
                  <a:gd name="connsiteY1" fmla="*/ 207126 h 966029"/>
                  <a:gd name="connsiteX2" fmla="*/ 5324 w 308612"/>
                  <a:gd name="connsiteY2" fmla="*/ 327776 h 966029"/>
                  <a:gd name="connsiteX3" fmla="*/ 25961 w 308612"/>
                  <a:gd name="connsiteY3" fmla="*/ 554788 h 966029"/>
                  <a:gd name="connsiteX4" fmla="*/ 51361 w 308612"/>
                  <a:gd name="connsiteY4" fmla="*/ 735763 h 966029"/>
                  <a:gd name="connsiteX5" fmla="*/ 111686 w 308612"/>
                  <a:gd name="connsiteY5" fmla="*/ 824663 h 966029"/>
                  <a:gd name="connsiteX6" fmla="*/ 173599 w 308612"/>
                  <a:gd name="connsiteY6" fmla="*/ 862763 h 966029"/>
                  <a:gd name="connsiteX7" fmla="*/ 308536 w 308612"/>
                  <a:gd name="connsiteY7" fmla="*/ 965951 h 966029"/>
                  <a:gd name="connsiteX8" fmla="*/ 191061 w 308612"/>
                  <a:gd name="connsiteY8" fmla="*/ 877051 h 966029"/>
                  <a:gd name="connsiteX9" fmla="*/ 68824 w 308612"/>
                  <a:gd name="connsiteY9" fmla="*/ 732588 h 966029"/>
                  <a:gd name="connsiteX10" fmla="*/ 19611 w 308612"/>
                  <a:gd name="connsiteY10" fmla="*/ 408738 h 966029"/>
                  <a:gd name="connsiteX11" fmla="*/ 100574 w 308612"/>
                  <a:gd name="connsiteY11" fmla="*/ 251576 h 966029"/>
                  <a:gd name="connsiteX12" fmla="*/ 202174 w 308612"/>
                  <a:gd name="connsiteY12" fmla="*/ 142038 h 966029"/>
                  <a:gd name="connsiteX13" fmla="*/ 248211 w 308612"/>
                  <a:gd name="connsiteY13" fmla="*/ 751 h 966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8612" h="966029">
                    <a:moveTo>
                      <a:pt x="248211" y="751"/>
                    </a:moveTo>
                    <a:cubicBezTo>
                      <a:pt x="236305" y="11599"/>
                      <a:pt x="171217" y="152622"/>
                      <a:pt x="130736" y="207126"/>
                    </a:cubicBezTo>
                    <a:cubicBezTo>
                      <a:pt x="90255" y="261630"/>
                      <a:pt x="22786" y="269832"/>
                      <a:pt x="5324" y="327776"/>
                    </a:cubicBezTo>
                    <a:cubicBezTo>
                      <a:pt x="-12139" y="385720"/>
                      <a:pt x="18288" y="486790"/>
                      <a:pt x="25961" y="554788"/>
                    </a:cubicBezTo>
                    <a:cubicBezTo>
                      <a:pt x="33634" y="622786"/>
                      <a:pt x="37074" y="690784"/>
                      <a:pt x="51361" y="735763"/>
                    </a:cubicBezTo>
                    <a:cubicBezTo>
                      <a:pt x="65648" y="780742"/>
                      <a:pt x="91313" y="803496"/>
                      <a:pt x="111686" y="824663"/>
                    </a:cubicBezTo>
                    <a:cubicBezTo>
                      <a:pt x="132059" y="845830"/>
                      <a:pt x="140791" y="839215"/>
                      <a:pt x="173599" y="862763"/>
                    </a:cubicBezTo>
                    <a:cubicBezTo>
                      <a:pt x="206407" y="886311"/>
                      <a:pt x="305626" y="963570"/>
                      <a:pt x="308536" y="965951"/>
                    </a:cubicBezTo>
                    <a:cubicBezTo>
                      <a:pt x="311446" y="968332"/>
                      <a:pt x="231013" y="915945"/>
                      <a:pt x="191061" y="877051"/>
                    </a:cubicBezTo>
                    <a:cubicBezTo>
                      <a:pt x="151109" y="838157"/>
                      <a:pt x="97399" y="810640"/>
                      <a:pt x="68824" y="732588"/>
                    </a:cubicBezTo>
                    <a:cubicBezTo>
                      <a:pt x="40249" y="654536"/>
                      <a:pt x="14319" y="488907"/>
                      <a:pt x="19611" y="408738"/>
                    </a:cubicBezTo>
                    <a:cubicBezTo>
                      <a:pt x="24903" y="328569"/>
                      <a:pt x="70147" y="296026"/>
                      <a:pt x="100574" y="251576"/>
                    </a:cubicBezTo>
                    <a:cubicBezTo>
                      <a:pt x="131001" y="207126"/>
                      <a:pt x="178626" y="184636"/>
                      <a:pt x="202174" y="142038"/>
                    </a:cubicBezTo>
                    <a:cubicBezTo>
                      <a:pt x="225722" y="99440"/>
                      <a:pt x="260117" y="-10097"/>
                      <a:pt x="248211" y="7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フリーフォーム: 図形 122">
                <a:extLst>
                  <a:ext uri="{FF2B5EF4-FFF2-40B4-BE49-F238E27FC236}">
                    <a16:creationId xmlns:a16="http://schemas.microsoft.com/office/drawing/2014/main" id="{DD0231D8-26BD-4039-AED5-7CD52AAB0E08}"/>
                  </a:ext>
                </a:extLst>
              </p:cNvPr>
              <p:cNvSpPr/>
              <p:nvPr/>
            </p:nvSpPr>
            <p:spPr>
              <a:xfrm>
                <a:off x="3869984" y="1309885"/>
                <a:ext cx="227477" cy="946168"/>
              </a:xfrm>
              <a:custGeom>
                <a:avLst/>
                <a:gdLst>
                  <a:gd name="connsiteX0" fmla="*/ 227354 w 227477"/>
                  <a:gd name="connsiteY0" fmla="*/ 1390 h 946168"/>
                  <a:gd name="connsiteX1" fmla="*/ 140041 w 227477"/>
                  <a:gd name="connsiteY1" fmla="*/ 174428 h 946168"/>
                  <a:gd name="connsiteX2" fmla="*/ 98766 w 227477"/>
                  <a:gd name="connsiteY2" fmla="*/ 287140 h 946168"/>
                  <a:gd name="connsiteX3" fmla="*/ 49554 w 227477"/>
                  <a:gd name="connsiteY3" fmla="*/ 342703 h 946168"/>
                  <a:gd name="connsiteX4" fmla="*/ 13041 w 227477"/>
                  <a:gd name="connsiteY4" fmla="*/ 352228 h 946168"/>
                  <a:gd name="connsiteX5" fmla="*/ 17804 w 227477"/>
                  <a:gd name="connsiteY5" fmla="*/ 544315 h 946168"/>
                  <a:gd name="connsiteX6" fmla="*/ 41616 w 227477"/>
                  <a:gd name="connsiteY6" fmla="*/ 664965 h 946168"/>
                  <a:gd name="connsiteX7" fmla="*/ 120991 w 227477"/>
                  <a:gd name="connsiteY7" fmla="*/ 818953 h 946168"/>
                  <a:gd name="connsiteX8" fmla="*/ 105116 w 227477"/>
                  <a:gd name="connsiteY8" fmla="*/ 945953 h 946168"/>
                  <a:gd name="connsiteX9" fmla="*/ 119404 w 227477"/>
                  <a:gd name="connsiteY9" fmla="*/ 845940 h 946168"/>
                  <a:gd name="connsiteX10" fmla="*/ 49554 w 227477"/>
                  <a:gd name="connsiteY10" fmla="*/ 720528 h 946168"/>
                  <a:gd name="connsiteX11" fmla="*/ 3516 w 227477"/>
                  <a:gd name="connsiteY11" fmla="*/ 471290 h 946168"/>
                  <a:gd name="connsiteX12" fmla="*/ 16216 w 227477"/>
                  <a:gd name="connsiteY12" fmla="*/ 312540 h 946168"/>
                  <a:gd name="connsiteX13" fmla="*/ 119404 w 227477"/>
                  <a:gd name="connsiteY13" fmla="*/ 276028 h 946168"/>
                  <a:gd name="connsiteX14" fmla="*/ 227354 w 227477"/>
                  <a:gd name="connsiteY14" fmla="*/ 1390 h 94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7477" h="946168">
                    <a:moveTo>
                      <a:pt x="227354" y="1390"/>
                    </a:moveTo>
                    <a:cubicBezTo>
                      <a:pt x="230793" y="-15543"/>
                      <a:pt x="161472" y="126803"/>
                      <a:pt x="140041" y="174428"/>
                    </a:cubicBezTo>
                    <a:cubicBezTo>
                      <a:pt x="118610" y="222053"/>
                      <a:pt x="113847" y="259094"/>
                      <a:pt x="98766" y="287140"/>
                    </a:cubicBezTo>
                    <a:cubicBezTo>
                      <a:pt x="83685" y="315186"/>
                      <a:pt x="63841" y="331855"/>
                      <a:pt x="49554" y="342703"/>
                    </a:cubicBezTo>
                    <a:cubicBezTo>
                      <a:pt x="35267" y="353551"/>
                      <a:pt x="18333" y="318626"/>
                      <a:pt x="13041" y="352228"/>
                    </a:cubicBezTo>
                    <a:cubicBezTo>
                      <a:pt x="7749" y="385830"/>
                      <a:pt x="13042" y="492192"/>
                      <a:pt x="17804" y="544315"/>
                    </a:cubicBezTo>
                    <a:cubicBezTo>
                      <a:pt x="22566" y="596438"/>
                      <a:pt x="24418" y="619192"/>
                      <a:pt x="41616" y="664965"/>
                    </a:cubicBezTo>
                    <a:cubicBezTo>
                      <a:pt x="58814" y="710738"/>
                      <a:pt x="110408" y="772122"/>
                      <a:pt x="120991" y="818953"/>
                    </a:cubicBezTo>
                    <a:cubicBezTo>
                      <a:pt x="131574" y="865784"/>
                      <a:pt x="105380" y="941455"/>
                      <a:pt x="105116" y="945953"/>
                    </a:cubicBezTo>
                    <a:cubicBezTo>
                      <a:pt x="104852" y="950451"/>
                      <a:pt x="128664" y="883511"/>
                      <a:pt x="119404" y="845940"/>
                    </a:cubicBezTo>
                    <a:cubicBezTo>
                      <a:pt x="110144" y="808369"/>
                      <a:pt x="68869" y="782970"/>
                      <a:pt x="49554" y="720528"/>
                    </a:cubicBezTo>
                    <a:cubicBezTo>
                      <a:pt x="30239" y="658086"/>
                      <a:pt x="9072" y="539288"/>
                      <a:pt x="3516" y="471290"/>
                    </a:cubicBezTo>
                    <a:cubicBezTo>
                      <a:pt x="-2040" y="403292"/>
                      <a:pt x="-3099" y="345084"/>
                      <a:pt x="16216" y="312540"/>
                    </a:cubicBezTo>
                    <a:cubicBezTo>
                      <a:pt x="35531" y="279996"/>
                      <a:pt x="88712" y="323388"/>
                      <a:pt x="119404" y="276028"/>
                    </a:cubicBezTo>
                    <a:cubicBezTo>
                      <a:pt x="150096" y="228668"/>
                      <a:pt x="223915" y="18323"/>
                      <a:pt x="227354" y="139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フリーフォーム: 図形 123">
                <a:extLst>
                  <a:ext uri="{FF2B5EF4-FFF2-40B4-BE49-F238E27FC236}">
                    <a16:creationId xmlns:a16="http://schemas.microsoft.com/office/drawing/2014/main" id="{0D963E04-892D-4319-B888-BD41434C13A4}"/>
                  </a:ext>
                </a:extLst>
              </p:cNvPr>
              <p:cNvSpPr/>
              <p:nvPr/>
            </p:nvSpPr>
            <p:spPr>
              <a:xfrm>
                <a:off x="3809906" y="2068499"/>
                <a:ext cx="182802" cy="167080"/>
              </a:xfrm>
              <a:custGeom>
                <a:avLst/>
                <a:gdLst>
                  <a:gd name="connsiteX0" fmla="*/ 94 w 182802"/>
                  <a:gd name="connsiteY0" fmla="*/ 22239 h 167080"/>
                  <a:gd name="connsiteX1" fmla="*/ 52482 w 182802"/>
                  <a:gd name="connsiteY1" fmla="*/ 14 h 167080"/>
                  <a:gd name="connsiteX2" fmla="*/ 122332 w 182802"/>
                  <a:gd name="connsiteY2" fmla="*/ 25414 h 167080"/>
                  <a:gd name="connsiteX3" fmla="*/ 177894 w 182802"/>
                  <a:gd name="connsiteY3" fmla="*/ 71451 h 167080"/>
                  <a:gd name="connsiteX4" fmla="*/ 177894 w 182802"/>
                  <a:gd name="connsiteY4" fmla="*/ 130189 h 167080"/>
                  <a:gd name="connsiteX5" fmla="*/ 165194 w 182802"/>
                  <a:gd name="connsiteY5" fmla="*/ 166701 h 167080"/>
                  <a:gd name="connsiteX6" fmla="*/ 165194 w 182802"/>
                  <a:gd name="connsiteY6" fmla="*/ 147651 h 167080"/>
                  <a:gd name="connsiteX7" fmla="*/ 182657 w 182802"/>
                  <a:gd name="connsiteY7" fmla="*/ 122251 h 167080"/>
                  <a:gd name="connsiteX8" fmla="*/ 154082 w 182802"/>
                  <a:gd name="connsiteY8" fmla="*/ 90501 h 167080"/>
                  <a:gd name="connsiteX9" fmla="*/ 100107 w 182802"/>
                  <a:gd name="connsiteY9" fmla="*/ 58751 h 167080"/>
                  <a:gd name="connsiteX10" fmla="*/ 65182 w 182802"/>
                  <a:gd name="connsiteY10" fmla="*/ 49226 h 167080"/>
                  <a:gd name="connsiteX11" fmla="*/ 94 w 182802"/>
                  <a:gd name="connsiteY11" fmla="*/ 22239 h 167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2802" h="167080">
                    <a:moveTo>
                      <a:pt x="94" y="22239"/>
                    </a:moveTo>
                    <a:cubicBezTo>
                      <a:pt x="-2023" y="14037"/>
                      <a:pt x="32109" y="-515"/>
                      <a:pt x="52482" y="14"/>
                    </a:cubicBezTo>
                    <a:cubicBezTo>
                      <a:pt x="72855" y="543"/>
                      <a:pt x="101430" y="13508"/>
                      <a:pt x="122332" y="25414"/>
                    </a:cubicBezTo>
                    <a:cubicBezTo>
                      <a:pt x="143234" y="37320"/>
                      <a:pt x="168634" y="53989"/>
                      <a:pt x="177894" y="71451"/>
                    </a:cubicBezTo>
                    <a:cubicBezTo>
                      <a:pt x="187154" y="88914"/>
                      <a:pt x="180011" y="114314"/>
                      <a:pt x="177894" y="130189"/>
                    </a:cubicBezTo>
                    <a:cubicBezTo>
                      <a:pt x="175777" y="146064"/>
                      <a:pt x="167311" y="163791"/>
                      <a:pt x="165194" y="166701"/>
                    </a:cubicBezTo>
                    <a:cubicBezTo>
                      <a:pt x="163077" y="169611"/>
                      <a:pt x="162284" y="155059"/>
                      <a:pt x="165194" y="147651"/>
                    </a:cubicBezTo>
                    <a:cubicBezTo>
                      <a:pt x="168105" y="140243"/>
                      <a:pt x="184509" y="131776"/>
                      <a:pt x="182657" y="122251"/>
                    </a:cubicBezTo>
                    <a:cubicBezTo>
                      <a:pt x="180805" y="112726"/>
                      <a:pt x="167840" y="101084"/>
                      <a:pt x="154082" y="90501"/>
                    </a:cubicBezTo>
                    <a:cubicBezTo>
                      <a:pt x="140324" y="79918"/>
                      <a:pt x="114924" y="65630"/>
                      <a:pt x="100107" y="58751"/>
                    </a:cubicBezTo>
                    <a:cubicBezTo>
                      <a:pt x="85290" y="51872"/>
                      <a:pt x="76294" y="50549"/>
                      <a:pt x="65182" y="49226"/>
                    </a:cubicBezTo>
                    <a:cubicBezTo>
                      <a:pt x="54070" y="47903"/>
                      <a:pt x="2211" y="30441"/>
                      <a:pt x="94" y="222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フリーフォーム: 図形 124">
                <a:extLst>
                  <a:ext uri="{FF2B5EF4-FFF2-40B4-BE49-F238E27FC236}">
                    <a16:creationId xmlns:a16="http://schemas.microsoft.com/office/drawing/2014/main" id="{A1A5E9F9-B9A7-4062-A25D-89B3C190D15F}"/>
                  </a:ext>
                </a:extLst>
              </p:cNvPr>
              <p:cNvSpPr/>
              <p:nvPr/>
            </p:nvSpPr>
            <p:spPr>
              <a:xfrm>
                <a:off x="3832526" y="2096044"/>
                <a:ext cx="152121" cy="142331"/>
              </a:xfrm>
              <a:custGeom>
                <a:avLst/>
                <a:gdLst>
                  <a:gd name="connsiteX0" fmla="*/ 2874 w 152121"/>
                  <a:gd name="connsiteY0" fmla="*/ 1044 h 142331"/>
                  <a:gd name="connsiteX1" fmla="*/ 91774 w 152121"/>
                  <a:gd name="connsiteY1" fmla="*/ 94706 h 142331"/>
                  <a:gd name="connsiteX2" fmla="*/ 152099 w 152121"/>
                  <a:gd name="connsiteY2" fmla="*/ 142331 h 142331"/>
                  <a:gd name="connsiteX3" fmla="*/ 85424 w 152121"/>
                  <a:gd name="connsiteY3" fmla="*/ 94706 h 142331"/>
                  <a:gd name="connsiteX4" fmla="*/ 26687 w 152121"/>
                  <a:gd name="connsiteY4" fmla="*/ 47081 h 142331"/>
                  <a:gd name="connsiteX5" fmla="*/ 2874 w 152121"/>
                  <a:gd name="connsiteY5" fmla="*/ 1044 h 142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2121" h="142331">
                    <a:moveTo>
                      <a:pt x="2874" y="1044"/>
                    </a:moveTo>
                    <a:cubicBezTo>
                      <a:pt x="13722" y="8981"/>
                      <a:pt x="66903" y="71158"/>
                      <a:pt x="91774" y="94706"/>
                    </a:cubicBezTo>
                    <a:cubicBezTo>
                      <a:pt x="116645" y="118254"/>
                      <a:pt x="153157" y="142331"/>
                      <a:pt x="152099" y="142331"/>
                    </a:cubicBezTo>
                    <a:cubicBezTo>
                      <a:pt x="151041" y="142331"/>
                      <a:pt x="106326" y="110581"/>
                      <a:pt x="85424" y="94706"/>
                    </a:cubicBezTo>
                    <a:cubicBezTo>
                      <a:pt x="64522" y="78831"/>
                      <a:pt x="38858" y="61633"/>
                      <a:pt x="26687" y="47081"/>
                    </a:cubicBezTo>
                    <a:cubicBezTo>
                      <a:pt x="14516" y="32529"/>
                      <a:pt x="-7974" y="-6893"/>
                      <a:pt x="2874" y="104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フリーフォーム: 図形 125">
                <a:extLst>
                  <a:ext uri="{FF2B5EF4-FFF2-40B4-BE49-F238E27FC236}">
                    <a16:creationId xmlns:a16="http://schemas.microsoft.com/office/drawing/2014/main" id="{34BE5998-5E4B-4BEA-8F2E-36D1B69A8A1C}"/>
                  </a:ext>
                </a:extLst>
              </p:cNvPr>
              <p:cNvSpPr/>
              <p:nvPr/>
            </p:nvSpPr>
            <p:spPr>
              <a:xfrm>
                <a:off x="3574540" y="1557722"/>
                <a:ext cx="148245" cy="326336"/>
              </a:xfrm>
              <a:custGeom>
                <a:avLst/>
                <a:gdLst>
                  <a:gd name="connsiteX0" fmla="*/ 86235 w 148245"/>
                  <a:gd name="connsiteY0" fmla="*/ 117091 h 326336"/>
                  <a:gd name="connsiteX1" fmla="*/ 148148 w 148245"/>
                  <a:gd name="connsiteY1" fmla="*/ 267903 h 326336"/>
                  <a:gd name="connsiteX2" fmla="*/ 100523 w 148245"/>
                  <a:gd name="connsiteY2" fmla="*/ 220278 h 326336"/>
                  <a:gd name="connsiteX3" fmla="*/ 100523 w 148245"/>
                  <a:gd name="connsiteY3" fmla="*/ 325053 h 326336"/>
                  <a:gd name="connsiteX4" fmla="*/ 70360 w 148245"/>
                  <a:gd name="connsiteY4" fmla="*/ 271078 h 326336"/>
                  <a:gd name="connsiteX5" fmla="*/ 22735 w 148245"/>
                  <a:gd name="connsiteY5" fmla="*/ 161541 h 326336"/>
                  <a:gd name="connsiteX6" fmla="*/ 510 w 148245"/>
                  <a:gd name="connsiteY6" fmla="*/ 90103 h 326336"/>
                  <a:gd name="connsiteX7" fmla="*/ 6860 w 148245"/>
                  <a:gd name="connsiteY7" fmla="*/ 1203 h 326336"/>
                  <a:gd name="connsiteX8" fmla="*/ 3685 w 148245"/>
                  <a:gd name="connsiteY8" fmla="*/ 40891 h 326336"/>
                  <a:gd name="connsiteX9" fmla="*/ 38610 w 148245"/>
                  <a:gd name="connsiteY9" fmla="*/ 72641 h 326336"/>
                  <a:gd name="connsiteX10" fmla="*/ 86235 w 148245"/>
                  <a:gd name="connsiteY10" fmla="*/ 117091 h 326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8245" h="326336">
                    <a:moveTo>
                      <a:pt x="86235" y="117091"/>
                    </a:moveTo>
                    <a:cubicBezTo>
                      <a:pt x="104491" y="149635"/>
                      <a:pt x="145767" y="250705"/>
                      <a:pt x="148148" y="267903"/>
                    </a:cubicBezTo>
                    <a:cubicBezTo>
                      <a:pt x="150529" y="285101"/>
                      <a:pt x="108460" y="210753"/>
                      <a:pt x="100523" y="220278"/>
                    </a:cubicBezTo>
                    <a:cubicBezTo>
                      <a:pt x="92586" y="229803"/>
                      <a:pt x="105550" y="316586"/>
                      <a:pt x="100523" y="325053"/>
                    </a:cubicBezTo>
                    <a:cubicBezTo>
                      <a:pt x="95496" y="333520"/>
                      <a:pt x="83325" y="298330"/>
                      <a:pt x="70360" y="271078"/>
                    </a:cubicBezTo>
                    <a:cubicBezTo>
                      <a:pt x="57395" y="243826"/>
                      <a:pt x="34377" y="191703"/>
                      <a:pt x="22735" y="161541"/>
                    </a:cubicBezTo>
                    <a:cubicBezTo>
                      <a:pt x="11093" y="131379"/>
                      <a:pt x="3156" y="116826"/>
                      <a:pt x="510" y="90103"/>
                    </a:cubicBezTo>
                    <a:cubicBezTo>
                      <a:pt x="-2136" y="63380"/>
                      <a:pt x="6331" y="9405"/>
                      <a:pt x="6860" y="1203"/>
                    </a:cubicBezTo>
                    <a:cubicBezTo>
                      <a:pt x="7389" y="-6999"/>
                      <a:pt x="-1607" y="28985"/>
                      <a:pt x="3685" y="40891"/>
                    </a:cubicBezTo>
                    <a:cubicBezTo>
                      <a:pt x="8977" y="52797"/>
                      <a:pt x="27497" y="65497"/>
                      <a:pt x="38610" y="72641"/>
                    </a:cubicBezTo>
                    <a:cubicBezTo>
                      <a:pt x="49722" y="79785"/>
                      <a:pt x="67979" y="84547"/>
                      <a:pt x="86235" y="1170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フリーフォーム: 図形 126">
                <a:extLst>
                  <a:ext uri="{FF2B5EF4-FFF2-40B4-BE49-F238E27FC236}">
                    <a16:creationId xmlns:a16="http://schemas.microsoft.com/office/drawing/2014/main" id="{D222FD3C-34E9-44D2-A8CE-B9244238301F}"/>
                  </a:ext>
                </a:extLst>
              </p:cNvPr>
              <p:cNvSpPr/>
              <p:nvPr/>
            </p:nvSpPr>
            <p:spPr>
              <a:xfrm>
                <a:off x="3794034" y="1571538"/>
                <a:ext cx="104869" cy="385435"/>
              </a:xfrm>
              <a:custGeom>
                <a:avLst/>
                <a:gdLst>
                  <a:gd name="connsiteX0" fmla="*/ 104866 w 104869"/>
                  <a:gd name="connsiteY0" fmla="*/ 84225 h 385435"/>
                  <a:gd name="connsiteX1" fmla="*/ 35016 w 104869"/>
                  <a:gd name="connsiteY1" fmla="*/ 77875 h 385435"/>
                  <a:gd name="connsiteX2" fmla="*/ 9616 w 104869"/>
                  <a:gd name="connsiteY2" fmla="*/ 87 h 385435"/>
                  <a:gd name="connsiteX3" fmla="*/ 35016 w 104869"/>
                  <a:gd name="connsiteY3" fmla="*/ 63587 h 385435"/>
                  <a:gd name="connsiteX4" fmla="*/ 91 w 104869"/>
                  <a:gd name="connsiteY4" fmla="*/ 114387 h 385435"/>
                  <a:gd name="connsiteX5" fmla="*/ 47716 w 104869"/>
                  <a:gd name="connsiteY5" fmla="*/ 374737 h 385435"/>
                  <a:gd name="connsiteX6" fmla="*/ 35016 w 104869"/>
                  <a:gd name="connsiteY6" fmla="*/ 323937 h 385435"/>
                  <a:gd name="connsiteX7" fmla="*/ 58829 w 104869"/>
                  <a:gd name="connsiteY7" fmla="*/ 217575 h 385435"/>
                  <a:gd name="connsiteX8" fmla="*/ 38191 w 104869"/>
                  <a:gd name="connsiteY8" fmla="*/ 112800 h 385435"/>
                  <a:gd name="connsiteX9" fmla="*/ 104866 w 104869"/>
                  <a:gd name="connsiteY9" fmla="*/ 84225 h 38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4869" h="385435">
                    <a:moveTo>
                      <a:pt x="104866" y="84225"/>
                    </a:moveTo>
                    <a:cubicBezTo>
                      <a:pt x="104337" y="78404"/>
                      <a:pt x="50891" y="91898"/>
                      <a:pt x="35016" y="77875"/>
                    </a:cubicBezTo>
                    <a:cubicBezTo>
                      <a:pt x="19141" y="63852"/>
                      <a:pt x="9616" y="2468"/>
                      <a:pt x="9616" y="87"/>
                    </a:cubicBezTo>
                    <a:cubicBezTo>
                      <a:pt x="9616" y="-2294"/>
                      <a:pt x="36603" y="44537"/>
                      <a:pt x="35016" y="63587"/>
                    </a:cubicBezTo>
                    <a:cubicBezTo>
                      <a:pt x="33429" y="82637"/>
                      <a:pt x="-2026" y="62529"/>
                      <a:pt x="91" y="114387"/>
                    </a:cubicBezTo>
                    <a:cubicBezTo>
                      <a:pt x="2208" y="166245"/>
                      <a:pt x="41895" y="339812"/>
                      <a:pt x="47716" y="374737"/>
                    </a:cubicBezTo>
                    <a:cubicBezTo>
                      <a:pt x="53537" y="409662"/>
                      <a:pt x="33164" y="350131"/>
                      <a:pt x="35016" y="323937"/>
                    </a:cubicBezTo>
                    <a:cubicBezTo>
                      <a:pt x="36868" y="297743"/>
                      <a:pt x="58300" y="252765"/>
                      <a:pt x="58829" y="217575"/>
                    </a:cubicBezTo>
                    <a:cubicBezTo>
                      <a:pt x="59358" y="182386"/>
                      <a:pt x="37133" y="136348"/>
                      <a:pt x="38191" y="112800"/>
                    </a:cubicBezTo>
                    <a:cubicBezTo>
                      <a:pt x="39249" y="89252"/>
                      <a:pt x="105395" y="90046"/>
                      <a:pt x="104866" y="842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1E2D2DDB-8848-46B2-8BEC-5A6B70F871FE}"/>
                  </a:ext>
                </a:extLst>
              </p:cNvPr>
              <p:cNvSpPr/>
              <p:nvPr/>
            </p:nvSpPr>
            <p:spPr>
              <a:xfrm>
                <a:off x="3966761" y="1420814"/>
                <a:ext cx="78422" cy="245206"/>
              </a:xfrm>
              <a:custGeom>
                <a:avLst/>
                <a:gdLst>
                  <a:gd name="connsiteX0" fmla="*/ 46439 w 78422"/>
                  <a:gd name="connsiteY0" fmla="*/ 1586 h 245206"/>
                  <a:gd name="connsiteX1" fmla="*/ 49614 w 78422"/>
                  <a:gd name="connsiteY1" fmla="*/ 236536 h 245206"/>
                  <a:gd name="connsiteX2" fmla="*/ 40089 w 78422"/>
                  <a:gd name="connsiteY2" fmla="*/ 192086 h 245206"/>
                  <a:gd name="connsiteX3" fmla="*/ 6752 w 78422"/>
                  <a:gd name="connsiteY3" fmla="*/ 168274 h 245206"/>
                  <a:gd name="connsiteX4" fmla="*/ 6752 w 78422"/>
                  <a:gd name="connsiteY4" fmla="*/ 161924 h 245206"/>
                  <a:gd name="connsiteX5" fmla="*/ 78189 w 78422"/>
                  <a:gd name="connsiteY5" fmla="*/ 133349 h 245206"/>
                  <a:gd name="connsiteX6" fmla="*/ 46439 w 78422"/>
                  <a:gd name="connsiteY6" fmla="*/ 1586 h 24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422" h="245206">
                    <a:moveTo>
                      <a:pt x="46439" y="1586"/>
                    </a:moveTo>
                    <a:cubicBezTo>
                      <a:pt x="41676" y="18784"/>
                      <a:pt x="50672" y="204786"/>
                      <a:pt x="49614" y="236536"/>
                    </a:cubicBezTo>
                    <a:cubicBezTo>
                      <a:pt x="48556" y="268286"/>
                      <a:pt x="47233" y="203463"/>
                      <a:pt x="40089" y="192086"/>
                    </a:cubicBezTo>
                    <a:cubicBezTo>
                      <a:pt x="32945" y="180709"/>
                      <a:pt x="12308" y="173301"/>
                      <a:pt x="6752" y="168274"/>
                    </a:cubicBezTo>
                    <a:cubicBezTo>
                      <a:pt x="1196" y="163247"/>
                      <a:pt x="-5154" y="167745"/>
                      <a:pt x="6752" y="161924"/>
                    </a:cubicBezTo>
                    <a:cubicBezTo>
                      <a:pt x="18658" y="156103"/>
                      <a:pt x="75014" y="154516"/>
                      <a:pt x="78189" y="133349"/>
                    </a:cubicBezTo>
                    <a:cubicBezTo>
                      <a:pt x="81364" y="112182"/>
                      <a:pt x="51202" y="-15612"/>
                      <a:pt x="46439" y="15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フリーフォーム: 図形 129">
                <a:extLst>
                  <a:ext uri="{FF2B5EF4-FFF2-40B4-BE49-F238E27FC236}">
                    <a16:creationId xmlns:a16="http://schemas.microsoft.com/office/drawing/2014/main" id="{472475BE-FC22-472E-AFD2-0EFDA0B316BF}"/>
                  </a:ext>
                </a:extLst>
              </p:cNvPr>
              <p:cNvSpPr/>
              <p:nvPr/>
            </p:nvSpPr>
            <p:spPr>
              <a:xfrm>
                <a:off x="3990918" y="1455725"/>
                <a:ext cx="160051" cy="656133"/>
              </a:xfrm>
              <a:custGeom>
                <a:avLst/>
                <a:gdLst>
                  <a:gd name="connsiteX0" fmla="*/ 19107 w 160051"/>
                  <a:gd name="connsiteY0" fmla="*/ 13 h 656133"/>
                  <a:gd name="connsiteX1" fmla="*/ 23870 w 160051"/>
                  <a:gd name="connsiteY1" fmla="*/ 234963 h 656133"/>
                  <a:gd name="connsiteX2" fmla="*/ 57 w 160051"/>
                  <a:gd name="connsiteY2" fmla="*/ 315925 h 656133"/>
                  <a:gd name="connsiteX3" fmla="*/ 31807 w 160051"/>
                  <a:gd name="connsiteY3" fmla="*/ 404825 h 656133"/>
                  <a:gd name="connsiteX4" fmla="*/ 17520 w 160051"/>
                  <a:gd name="connsiteY4" fmla="*/ 460388 h 656133"/>
                  <a:gd name="connsiteX5" fmla="*/ 31807 w 160051"/>
                  <a:gd name="connsiteY5" fmla="*/ 565163 h 656133"/>
                  <a:gd name="connsiteX6" fmla="*/ 31807 w 160051"/>
                  <a:gd name="connsiteY6" fmla="*/ 631838 h 656133"/>
                  <a:gd name="connsiteX7" fmla="*/ 98482 w 160051"/>
                  <a:gd name="connsiteY7" fmla="*/ 627075 h 656133"/>
                  <a:gd name="connsiteX8" fmla="*/ 98482 w 160051"/>
                  <a:gd name="connsiteY8" fmla="*/ 609613 h 656133"/>
                  <a:gd name="connsiteX9" fmla="*/ 155632 w 160051"/>
                  <a:gd name="connsiteY9" fmla="*/ 473088 h 656133"/>
                  <a:gd name="connsiteX10" fmla="*/ 154045 w 160051"/>
                  <a:gd name="connsiteY10" fmla="*/ 452450 h 656133"/>
                  <a:gd name="connsiteX11" fmla="*/ 136582 w 160051"/>
                  <a:gd name="connsiteY11" fmla="*/ 506425 h 656133"/>
                  <a:gd name="connsiteX12" fmla="*/ 66732 w 160051"/>
                  <a:gd name="connsiteY12" fmla="*/ 654063 h 656133"/>
                  <a:gd name="connsiteX13" fmla="*/ 38157 w 160051"/>
                  <a:gd name="connsiteY13" fmla="*/ 582625 h 656133"/>
                  <a:gd name="connsiteX14" fmla="*/ 39745 w 160051"/>
                  <a:gd name="connsiteY14" fmla="*/ 439750 h 656133"/>
                  <a:gd name="connsiteX15" fmla="*/ 11170 w 160051"/>
                  <a:gd name="connsiteY15" fmla="*/ 331800 h 656133"/>
                  <a:gd name="connsiteX16" fmla="*/ 33395 w 160051"/>
                  <a:gd name="connsiteY16" fmla="*/ 246075 h 656133"/>
                  <a:gd name="connsiteX17" fmla="*/ 19107 w 160051"/>
                  <a:gd name="connsiteY17" fmla="*/ 13 h 656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60051" h="656133">
                    <a:moveTo>
                      <a:pt x="19107" y="13"/>
                    </a:moveTo>
                    <a:cubicBezTo>
                      <a:pt x="17520" y="-1839"/>
                      <a:pt x="27045" y="182311"/>
                      <a:pt x="23870" y="234963"/>
                    </a:cubicBezTo>
                    <a:cubicBezTo>
                      <a:pt x="20695" y="287615"/>
                      <a:pt x="-1266" y="287615"/>
                      <a:pt x="57" y="315925"/>
                    </a:cubicBezTo>
                    <a:cubicBezTo>
                      <a:pt x="1380" y="344235"/>
                      <a:pt x="28897" y="380748"/>
                      <a:pt x="31807" y="404825"/>
                    </a:cubicBezTo>
                    <a:cubicBezTo>
                      <a:pt x="34718" y="428902"/>
                      <a:pt x="17520" y="433665"/>
                      <a:pt x="17520" y="460388"/>
                    </a:cubicBezTo>
                    <a:cubicBezTo>
                      <a:pt x="17520" y="487111"/>
                      <a:pt x="29426" y="536588"/>
                      <a:pt x="31807" y="565163"/>
                    </a:cubicBezTo>
                    <a:cubicBezTo>
                      <a:pt x="34188" y="593738"/>
                      <a:pt x="20694" y="621519"/>
                      <a:pt x="31807" y="631838"/>
                    </a:cubicBezTo>
                    <a:cubicBezTo>
                      <a:pt x="42920" y="642157"/>
                      <a:pt x="87370" y="630779"/>
                      <a:pt x="98482" y="627075"/>
                    </a:cubicBezTo>
                    <a:cubicBezTo>
                      <a:pt x="109594" y="623371"/>
                      <a:pt x="88957" y="635277"/>
                      <a:pt x="98482" y="609613"/>
                    </a:cubicBezTo>
                    <a:cubicBezTo>
                      <a:pt x="108007" y="583949"/>
                      <a:pt x="146371" y="499282"/>
                      <a:pt x="155632" y="473088"/>
                    </a:cubicBezTo>
                    <a:cubicBezTo>
                      <a:pt x="164893" y="446894"/>
                      <a:pt x="157220" y="446894"/>
                      <a:pt x="154045" y="452450"/>
                    </a:cubicBezTo>
                    <a:cubicBezTo>
                      <a:pt x="150870" y="458006"/>
                      <a:pt x="151134" y="472823"/>
                      <a:pt x="136582" y="506425"/>
                    </a:cubicBezTo>
                    <a:cubicBezTo>
                      <a:pt x="122030" y="540027"/>
                      <a:pt x="83136" y="641363"/>
                      <a:pt x="66732" y="654063"/>
                    </a:cubicBezTo>
                    <a:cubicBezTo>
                      <a:pt x="50328" y="666763"/>
                      <a:pt x="42655" y="618344"/>
                      <a:pt x="38157" y="582625"/>
                    </a:cubicBezTo>
                    <a:cubicBezTo>
                      <a:pt x="33659" y="546906"/>
                      <a:pt x="44243" y="481554"/>
                      <a:pt x="39745" y="439750"/>
                    </a:cubicBezTo>
                    <a:cubicBezTo>
                      <a:pt x="35247" y="397946"/>
                      <a:pt x="12228" y="364079"/>
                      <a:pt x="11170" y="331800"/>
                    </a:cubicBezTo>
                    <a:cubicBezTo>
                      <a:pt x="10112" y="299521"/>
                      <a:pt x="31278" y="298727"/>
                      <a:pt x="33395" y="246075"/>
                    </a:cubicBezTo>
                    <a:cubicBezTo>
                      <a:pt x="35512" y="193423"/>
                      <a:pt x="20694" y="1865"/>
                      <a:pt x="19107" y="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EB4AB000-3D37-4386-BD6B-BE469B9C9797}"/>
                  </a:ext>
                </a:extLst>
              </p:cNvPr>
              <p:cNvSpPr/>
              <p:nvPr/>
            </p:nvSpPr>
            <p:spPr>
              <a:xfrm>
                <a:off x="4062336" y="1602665"/>
                <a:ext cx="126336" cy="533680"/>
              </a:xfrm>
              <a:custGeom>
                <a:avLst/>
                <a:gdLst>
                  <a:gd name="connsiteX0" fmla="*/ 125489 w 126336"/>
                  <a:gd name="connsiteY0" fmla="*/ 710 h 533680"/>
                  <a:gd name="connsiteX1" fmla="*/ 82627 w 126336"/>
                  <a:gd name="connsiteY1" fmla="*/ 299160 h 533680"/>
                  <a:gd name="connsiteX2" fmla="*/ 77 w 126336"/>
                  <a:gd name="connsiteY2" fmla="*/ 532523 h 533680"/>
                  <a:gd name="connsiteX3" fmla="*/ 68339 w 126336"/>
                  <a:gd name="connsiteY3" fmla="*/ 381710 h 533680"/>
                  <a:gd name="connsiteX4" fmla="*/ 106439 w 126336"/>
                  <a:gd name="connsiteY4" fmla="*/ 219785 h 533680"/>
                  <a:gd name="connsiteX5" fmla="*/ 125489 w 126336"/>
                  <a:gd name="connsiteY5" fmla="*/ 710 h 533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336" h="533680">
                    <a:moveTo>
                      <a:pt x="125489" y="710"/>
                    </a:moveTo>
                    <a:cubicBezTo>
                      <a:pt x="121520" y="13939"/>
                      <a:pt x="103529" y="210525"/>
                      <a:pt x="82627" y="299160"/>
                    </a:cubicBezTo>
                    <a:cubicBezTo>
                      <a:pt x="61725" y="387795"/>
                      <a:pt x="2458" y="518765"/>
                      <a:pt x="77" y="532523"/>
                    </a:cubicBezTo>
                    <a:cubicBezTo>
                      <a:pt x="-2304" y="546281"/>
                      <a:pt x="50612" y="433833"/>
                      <a:pt x="68339" y="381710"/>
                    </a:cubicBezTo>
                    <a:cubicBezTo>
                      <a:pt x="86066" y="329587"/>
                      <a:pt x="94004" y="276935"/>
                      <a:pt x="106439" y="219785"/>
                    </a:cubicBezTo>
                    <a:cubicBezTo>
                      <a:pt x="118874" y="162635"/>
                      <a:pt x="129458" y="-12519"/>
                      <a:pt x="125489" y="7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B417F3B6-5975-418B-B0DF-F8187176C06E}"/>
                  </a:ext>
                </a:extLst>
              </p:cNvPr>
              <p:cNvSpPr/>
              <p:nvPr/>
            </p:nvSpPr>
            <p:spPr>
              <a:xfrm>
                <a:off x="4034394" y="1812734"/>
                <a:ext cx="100827" cy="269894"/>
              </a:xfrm>
              <a:custGeom>
                <a:avLst/>
                <a:gdLst>
                  <a:gd name="connsiteX0" fmla="*/ 35956 w 100827"/>
                  <a:gd name="connsiteY0" fmla="*/ 191 h 269894"/>
                  <a:gd name="connsiteX1" fmla="*/ 91519 w 100827"/>
                  <a:gd name="connsiteY1" fmla="*/ 85916 h 269894"/>
                  <a:gd name="connsiteX2" fmla="*/ 74056 w 100827"/>
                  <a:gd name="connsiteY2" fmla="*/ 168466 h 269894"/>
                  <a:gd name="connsiteX3" fmla="*/ 37544 w 100827"/>
                  <a:gd name="connsiteY3" fmla="*/ 244666 h 269894"/>
                  <a:gd name="connsiteX4" fmla="*/ 1031 w 100827"/>
                  <a:gd name="connsiteY4" fmla="*/ 268479 h 269894"/>
                  <a:gd name="connsiteX5" fmla="*/ 15319 w 100827"/>
                  <a:gd name="connsiteY5" fmla="*/ 262129 h 269894"/>
                  <a:gd name="connsiteX6" fmla="*/ 69294 w 100827"/>
                  <a:gd name="connsiteY6" fmla="*/ 220854 h 269894"/>
                  <a:gd name="connsiteX7" fmla="*/ 88344 w 100827"/>
                  <a:gd name="connsiteY7" fmla="*/ 155766 h 269894"/>
                  <a:gd name="connsiteX8" fmla="*/ 99456 w 100827"/>
                  <a:gd name="connsiteY8" fmla="*/ 65279 h 269894"/>
                  <a:gd name="connsiteX9" fmla="*/ 35956 w 100827"/>
                  <a:gd name="connsiteY9" fmla="*/ 191 h 269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0827" h="269894">
                    <a:moveTo>
                      <a:pt x="35956" y="191"/>
                    </a:moveTo>
                    <a:cubicBezTo>
                      <a:pt x="34633" y="3630"/>
                      <a:pt x="85169" y="57870"/>
                      <a:pt x="91519" y="85916"/>
                    </a:cubicBezTo>
                    <a:cubicBezTo>
                      <a:pt x="97869" y="113962"/>
                      <a:pt x="83052" y="142008"/>
                      <a:pt x="74056" y="168466"/>
                    </a:cubicBezTo>
                    <a:cubicBezTo>
                      <a:pt x="65060" y="194924"/>
                      <a:pt x="49715" y="227997"/>
                      <a:pt x="37544" y="244666"/>
                    </a:cubicBezTo>
                    <a:cubicBezTo>
                      <a:pt x="25373" y="261335"/>
                      <a:pt x="4735" y="265569"/>
                      <a:pt x="1031" y="268479"/>
                    </a:cubicBezTo>
                    <a:cubicBezTo>
                      <a:pt x="-2673" y="271390"/>
                      <a:pt x="3942" y="270066"/>
                      <a:pt x="15319" y="262129"/>
                    </a:cubicBezTo>
                    <a:cubicBezTo>
                      <a:pt x="26696" y="254192"/>
                      <a:pt x="57123" y="238581"/>
                      <a:pt x="69294" y="220854"/>
                    </a:cubicBezTo>
                    <a:cubicBezTo>
                      <a:pt x="81465" y="203127"/>
                      <a:pt x="83317" y="181695"/>
                      <a:pt x="88344" y="155766"/>
                    </a:cubicBezTo>
                    <a:cubicBezTo>
                      <a:pt x="93371" y="129837"/>
                      <a:pt x="104748" y="90150"/>
                      <a:pt x="99456" y="65279"/>
                    </a:cubicBezTo>
                    <a:cubicBezTo>
                      <a:pt x="94164" y="40408"/>
                      <a:pt x="37279" y="-3248"/>
                      <a:pt x="3595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D9476E52-A051-4EC6-A269-B4A745E94EBB}"/>
                  </a:ext>
                </a:extLst>
              </p:cNvPr>
              <p:cNvSpPr/>
              <p:nvPr/>
            </p:nvSpPr>
            <p:spPr>
              <a:xfrm>
                <a:off x="4018148" y="1814011"/>
                <a:ext cx="105313" cy="62454"/>
              </a:xfrm>
              <a:custGeom>
                <a:avLst/>
                <a:gdLst>
                  <a:gd name="connsiteX0" fmla="*/ 104590 w 105313"/>
                  <a:gd name="connsiteY0" fmla="*/ 62414 h 62454"/>
                  <a:gd name="connsiteX1" fmla="*/ 36327 w 105313"/>
                  <a:gd name="connsiteY1" fmla="*/ 14789 h 62454"/>
                  <a:gd name="connsiteX2" fmla="*/ 12515 w 105313"/>
                  <a:gd name="connsiteY2" fmla="*/ 41777 h 62454"/>
                  <a:gd name="connsiteX3" fmla="*/ 1402 w 105313"/>
                  <a:gd name="connsiteY3" fmla="*/ 52889 h 62454"/>
                  <a:gd name="connsiteX4" fmla="*/ 4577 w 105313"/>
                  <a:gd name="connsiteY4" fmla="*/ 17964 h 62454"/>
                  <a:gd name="connsiteX5" fmla="*/ 41090 w 105313"/>
                  <a:gd name="connsiteY5" fmla="*/ 2089 h 62454"/>
                  <a:gd name="connsiteX6" fmla="*/ 71252 w 105313"/>
                  <a:gd name="connsiteY6" fmla="*/ 5264 h 62454"/>
                  <a:gd name="connsiteX7" fmla="*/ 104590 w 105313"/>
                  <a:gd name="connsiteY7" fmla="*/ 62414 h 62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5313" h="62454">
                    <a:moveTo>
                      <a:pt x="104590" y="62414"/>
                    </a:moveTo>
                    <a:cubicBezTo>
                      <a:pt x="98769" y="64002"/>
                      <a:pt x="51673" y="18228"/>
                      <a:pt x="36327" y="14789"/>
                    </a:cubicBezTo>
                    <a:cubicBezTo>
                      <a:pt x="20981" y="11349"/>
                      <a:pt x="18336" y="35427"/>
                      <a:pt x="12515" y="41777"/>
                    </a:cubicBezTo>
                    <a:cubicBezTo>
                      <a:pt x="6694" y="48127"/>
                      <a:pt x="2725" y="56858"/>
                      <a:pt x="1402" y="52889"/>
                    </a:cubicBezTo>
                    <a:cubicBezTo>
                      <a:pt x="79" y="48920"/>
                      <a:pt x="-2038" y="26431"/>
                      <a:pt x="4577" y="17964"/>
                    </a:cubicBezTo>
                    <a:cubicBezTo>
                      <a:pt x="11192" y="9497"/>
                      <a:pt x="29978" y="4206"/>
                      <a:pt x="41090" y="2089"/>
                    </a:cubicBezTo>
                    <a:cubicBezTo>
                      <a:pt x="52202" y="-28"/>
                      <a:pt x="63050" y="-2409"/>
                      <a:pt x="71252" y="5264"/>
                    </a:cubicBezTo>
                    <a:cubicBezTo>
                      <a:pt x="79454" y="12937"/>
                      <a:pt x="110411" y="60826"/>
                      <a:pt x="104590" y="624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70605D66-3BD2-4E1B-870A-6EF36031F16B}"/>
                  </a:ext>
                </a:extLst>
              </p:cNvPr>
              <p:cNvSpPr/>
              <p:nvPr/>
            </p:nvSpPr>
            <p:spPr>
              <a:xfrm>
                <a:off x="4093841" y="1598129"/>
                <a:ext cx="169482" cy="755716"/>
              </a:xfrm>
              <a:custGeom>
                <a:avLst/>
                <a:gdLst>
                  <a:gd name="connsiteX0" fmla="*/ 95572 w 169482"/>
                  <a:gd name="connsiteY0" fmla="*/ 484 h 755716"/>
                  <a:gd name="connsiteX1" fmla="*/ 140022 w 169482"/>
                  <a:gd name="connsiteY1" fmla="*/ 159234 h 755716"/>
                  <a:gd name="connsiteX2" fmla="*/ 144784 w 169482"/>
                  <a:gd name="connsiteY2" fmla="*/ 348146 h 755716"/>
                  <a:gd name="connsiteX3" fmla="*/ 49534 w 169482"/>
                  <a:gd name="connsiteY3" fmla="*/ 516421 h 755716"/>
                  <a:gd name="connsiteX4" fmla="*/ 13022 w 169482"/>
                  <a:gd name="connsiteY4" fmla="*/ 613259 h 755716"/>
                  <a:gd name="connsiteX5" fmla="*/ 52709 w 169482"/>
                  <a:gd name="connsiteY5" fmla="*/ 754546 h 755716"/>
                  <a:gd name="connsiteX6" fmla="*/ 322 w 169482"/>
                  <a:gd name="connsiteY6" fmla="*/ 671996 h 755716"/>
                  <a:gd name="connsiteX7" fmla="*/ 82872 w 169482"/>
                  <a:gd name="connsiteY7" fmla="*/ 522771 h 755716"/>
                  <a:gd name="connsiteX8" fmla="*/ 163834 w 169482"/>
                  <a:gd name="connsiteY8" fmla="*/ 337034 h 755716"/>
                  <a:gd name="connsiteX9" fmla="*/ 159072 w 169482"/>
                  <a:gd name="connsiteY9" fmla="*/ 117959 h 755716"/>
                  <a:gd name="connsiteX10" fmla="*/ 95572 w 169482"/>
                  <a:gd name="connsiteY10" fmla="*/ 484 h 755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9482" h="755716">
                    <a:moveTo>
                      <a:pt x="95572" y="484"/>
                    </a:moveTo>
                    <a:cubicBezTo>
                      <a:pt x="92397" y="7363"/>
                      <a:pt x="131820" y="101290"/>
                      <a:pt x="140022" y="159234"/>
                    </a:cubicBezTo>
                    <a:cubicBezTo>
                      <a:pt x="148224" y="217178"/>
                      <a:pt x="159865" y="288615"/>
                      <a:pt x="144784" y="348146"/>
                    </a:cubicBezTo>
                    <a:cubicBezTo>
                      <a:pt x="129703" y="407677"/>
                      <a:pt x="71494" y="472236"/>
                      <a:pt x="49534" y="516421"/>
                    </a:cubicBezTo>
                    <a:cubicBezTo>
                      <a:pt x="27574" y="560607"/>
                      <a:pt x="12493" y="573572"/>
                      <a:pt x="13022" y="613259"/>
                    </a:cubicBezTo>
                    <a:cubicBezTo>
                      <a:pt x="13551" y="652946"/>
                      <a:pt x="54826" y="744757"/>
                      <a:pt x="52709" y="754546"/>
                    </a:cubicBezTo>
                    <a:cubicBezTo>
                      <a:pt x="50592" y="764335"/>
                      <a:pt x="-4705" y="710625"/>
                      <a:pt x="322" y="671996"/>
                    </a:cubicBezTo>
                    <a:cubicBezTo>
                      <a:pt x="5349" y="633367"/>
                      <a:pt x="55620" y="578598"/>
                      <a:pt x="82872" y="522771"/>
                    </a:cubicBezTo>
                    <a:cubicBezTo>
                      <a:pt x="110124" y="466944"/>
                      <a:pt x="151134" y="404503"/>
                      <a:pt x="163834" y="337034"/>
                    </a:cubicBezTo>
                    <a:cubicBezTo>
                      <a:pt x="176534" y="269565"/>
                      <a:pt x="164628" y="174580"/>
                      <a:pt x="159072" y="117959"/>
                    </a:cubicBezTo>
                    <a:cubicBezTo>
                      <a:pt x="153516" y="61338"/>
                      <a:pt x="98747" y="-6395"/>
                      <a:pt x="95572" y="4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68F7CB68-DEFC-4F61-9079-21575A394C0C}"/>
                  </a:ext>
                </a:extLst>
              </p:cNvPr>
              <p:cNvSpPr/>
              <p:nvPr/>
            </p:nvSpPr>
            <p:spPr>
              <a:xfrm>
                <a:off x="4087800" y="2193913"/>
                <a:ext cx="216023" cy="229063"/>
              </a:xfrm>
              <a:custGeom>
                <a:avLst/>
                <a:gdLst>
                  <a:gd name="connsiteX0" fmla="*/ 215913 w 216023"/>
                  <a:gd name="connsiteY0" fmla="*/ 12 h 229063"/>
                  <a:gd name="connsiteX1" fmla="*/ 131775 w 216023"/>
                  <a:gd name="connsiteY1" fmla="*/ 134950 h 229063"/>
                  <a:gd name="connsiteX2" fmla="*/ 87325 w 216023"/>
                  <a:gd name="connsiteY2" fmla="*/ 195275 h 229063"/>
                  <a:gd name="connsiteX3" fmla="*/ 13 w 216023"/>
                  <a:gd name="connsiteY3" fmla="*/ 228612 h 229063"/>
                  <a:gd name="connsiteX4" fmla="*/ 80975 w 216023"/>
                  <a:gd name="connsiteY4" fmla="*/ 209562 h 229063"/>
                  <a:gd name="connsiteX5" fmla="*/ 112725 w 216023"/>
                  <a:gd name="connsiteY5" fmla="*/ 142887 h 229063"/>
                  <a:gd name="connsiteX6" fmla="*/ 215913 w 216023"/>
                  <a:gd name="connsiteY6" fmla="*/ 12 h 22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023" h="229063">
                    <a:moveTo>
                      <a:pt x="215913" y="12"/>
                    </a:moveTo>
                    <a:cubicBezTo>
                      <a:pt x="219088" y="-1311"/>
                      <a:pt x="153206" y="102406"/>
                      <a:pt x="131775" y="134950"/>
                    </a:cubicBezTo>
                    <a:cubicBezTo>
                      <a:pt x="110344" y="167494"/>
                      <a:pt x="109285" y="179665"/>
                      <a:pt x="87325" y="195275"/>
                    </a:cubicBezTo>
                    <a:cubicBezTo>
                      <a:pt x="65365" y="210885"/>
                      <a:pt x="1071" y="226231"/>
                      <a:pt x="13" y="228612"/>
                    </a:cubicBezTo>
                    <a:cubicBezTo>
                      <a:pt x="-1045" y="230993"/>
                      <a:pt x="62190" y="223850"/>
                      <a:pt x="80975" y="209562"/>
                    </a:cubicBezTo>
                    <a:cubicBezTo>
                      <a:pt x="99760" y="195274"/>
                      <a:pt x="98173" y="177812"/>
                      <a:pt x="112725" y="142887"/>
                    </a:cubicBezTo>
                    <a:cubicBezTo>
                      <a:pt x="127277" y="107962"/>
                      <a:pt x="212738" y="1335"/>
                      <a:pt x="215913" y="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EB480EA4-D866-42DE-9BEF-08E0E5358833}"/>
                  </a:ext>
                </a:extLst>
              </p:cNvPr>
              <p:cNvSpPr/>
              <p:nvPr/>
            </p:nvSpPr>
            <p:spPr>
              <a:xfrm>
                <a:off x="4070865" y="2182797"/>
                <a:ext cx="182127" cy="238311"/>
              </a:xfrm>
              <a:custGeom>
                <a:avLst/>
                <a:gdLst>
                  <a:gd name="connsiteX0" fmla="*/ 182048 w 182127"/>
                  <a:gd name="connsiteY0" fmla="*/ 16 h 238311"/>
                  <a:gd name="connsiteX1" fmla="*/ 102673 w 182127"/>
                  <a:gd name="connsiteY1" fmla="*/ 147653 h 238311"/>
                  <a:gd name="connsiteX2" fmla="*/ 1073 w 182127"/>
                  <a:gd name="connsiteY2" fmla="*/ 230203 h 238311"/>
                  <a:gd name="connsiteX3" fmla="*/ 50285 w 182127"/>
                  <a:gd name="connsiteY3" fmla="*/ 230203 h 238311"/>
                  <a:gd name="connsiteX4" fmla="*/ 66160 w 182127"/>
                  <a:gd name="connsiteY4" fmla="*/ 185753 h 238311"/>
                  <a:gd name="connsiteX5" fmla="*/ 88385 w 182127"/>
                  <a:gd name="connsiteY5" fmla="*/ 138128 h 238311"/>
                  <a:gd name="connsiteX6" fmla="*/ 182048 w 182127"/>
                  <a:gd name="connsiteY6" fmla="*/ 16 h 238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127" h="238311">
                    <a:moveTo>
                      <a:pt x="182048" y="16"/>
                    </a:moveTo>
                    <a:cubicBezTo>
                      <a:pt x="184429" y="1603"/>
                      <a:pt x="132836" y="109288"/>
                      <a:pt x="102673" y="147653"/>
                    </a:cubicBezTo>
                    <a:cubicBezTo>
                      <a:pt x="72510" y="186018"/>
                      <a:pt x="9804" y="216445"/>
                      <a:pt x="1073" y="230203"/>
                    </a:cubicBezTo>
                    <a:cubicBezTo>
                      <a:pt x="-7658" y="243961"/>
                      <a:pt x="39437" y="237611"/>
                      <a:pt x="50285" y="230203"/>
                    </a:cubicBezTo>
                    <a:cubicBezTo>
                      <a:pt x="61133" y="222795"/>
                      <a:pt x="59810" y="201099"/>
                      <a:pt x="66160" y="185753"/>
                    </a:cubicBezTo>
                    <a:cubicBezTo>
                      <a:pt x="72510" y="170407"/>
                      <a:pt x="70393" y="166438"/>
                      <a:pt x="88385" y="138128"/>
                    </a:cubicBezTo>
                    <a:cubicBezTo>
                      <a:pt x="106377" y="109818"/>
                      <a:pt x="179667" y="-1571"/>
                      <a:pt x="182048" y="1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21904CC1-C074-4B93-AA57-378629A69E09}"/>
                  </a:ext>
                </a:extLst>
              </p:cNvPr>
              <p:cNvSpPr/>
              <p:nvPr/>
            </p:nvSpPr>
            <p:spPr>
              <a:xfrm>
                <a:off x="4105629" y="2234899"/>
                <a:ext cx="96782" cy="90919"/>
              </a:xfrm>
              <a:custGeom>
                <a:avLst/>
                <a:gdLst>
                  <a:gd name="connsiteX0" fmla="*/ 96484 w 96782"/>
                  <a:gd name="connsiteY0" fmla="*/ 6651 h 90919"/>
                  <a:gd name="connsiteX1" fmla="*/ 63146 w 96782"/>
                  <a:gd name="connsiteY1" fmla="*/ 66976 h 90919"/>
                  <a:gd name="connsiteX2" fmla="*/ 39334 w 96782"/>
                  <a:gd name="connsiteY2" fmla="*/ 24114 h 90919"/>
                  <a:gd name="connsiteX3" fmla="*/ 1234 w 96782"/>
                  <a:gd name="connsiteY3" fmla="*/ 301 h 90919"/>
                  <a:gd name="connsiteX4" fmla="*/ 12346 w 96782"/>
                  <a:gd name="connsiteY4" fmla="*/ 39989 h 90919"/>
                  <a:gd name="connsiteX5" fmla="*/ 42509 w 96782"/>
                  <a:gd name="connsiteY5" fmla="*/ 90789 h 90919"/>
                  <a:gd name="connsiteX6" fmla="*/ 96484 w 96782"/>
                  <a:gd name="connsiteY6" fmla="*/ 6651 h 90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782" h="90919">
                    <a:moveTo>
                      <a:pt x="96484" y="6651"/>
                    </a:moveTo>
                    <a:cubicBezTo>
                      <a:pt x="99923" y="2682"/>
                      <a:pt x="72671" y="64066"/>
                      <a:pt x="63146" y="66976"/>
                    </a:cubicBezTo>
                    <a:cubicBezTo>
                      <a:pt x="53621" y="69886"/>
                      <a:pt x="49653" y="35227"/>
                      <a:pt x="39334" y="24114"/>
                    </a:cubicBezTo>
                    <a:cubicBezTo>
                      <a:pt x="29015" y="13001"/>
                      <a:pt x="5732" y="-2345"/>
                      <a:pt x="1234" y="301"/>
                    </a:cubicBezTo>
                    <a:cubicBezTo>
                      <a:pt x="-3264" y="2947"/>
                      <a:pt x="5467" y="24908"/>
                      <a:pt x="12346" y="39989"/>
                    </a:cubicBezTo>
                    <a:cubicBezTo>
                      <a:pt x="19225" y="55070"/>
                      <a:pt x="30338" y="93435"/>
                      <a:pt x="42509" y="90789"/>
                    </a:cubicBezTo>
                    <a:cubicBezTo>
                      <a:pt x="54680" y="88143"/>
                      <a:pt x="93045" y="10620"/>
                      <a:pt x="96484" y="66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E67C3579-54FA-471D-A347-E3004BE18D7F}"/>
                  </a:ext>
                </a:extLst>
              </p:cNvPr>
              <p:cNvSpPr/>
              <p:nvPr/>
            </p:nvSpPr>
            <p:spPr>
              <a:xfrm>
                <a:off x="4111507" y="1434316"/>
                <a:ext cx="82477" cy="483253"/>
              </a:xfrm>
              <a:custGeom>
                <a:avLst/>
                <a:gdLst>
                  <a:gd name="connsiteX0" fmla="*/ 79493 w 82477"/>
                  <a:gd name="connsiteY0" fmla="*/ 784 h 483253"/>
                  <a:gd name="connsiteX1" fmla="*/ 46156 w 82477"/>
                  <a:gd name="connsiteY1" fmla="*/ 102384 h 483253"/>
                  <a:gd name="connsiteX2" fmla="*/ 23931 w 82477"/>
                  <a:gd name="connsiteY2" fmla="*/ 232559 h 483253"/>
                  <a:gd name="connsiteX3" fmla="*/ 41393 w 82477"/>
                  <a:gd name="connsiteY3" fmla="*/ 334159 h 483253"/>
                  <a:gd name="connsiteX4" fmla="*/ 25518 w 82477"/>
                  <a:gd name="connsiteY4" fmla="*/ 481797 h 483253"/>
                  <a:gd name="connsiteX5" fmla="*/ 42981 w 82477"/>
                  <a:gd name="connsiteY5" fmla="*/ 405597 h 483253"/>
                  <a:gd name="connsiteX6" fmla="*/ 15993 w 82477"/>
                  <a:gd name="connsiteY6" fmla="*/ 338922 h 483253"/>
                  <a:gd name="connsiteX7" fmla="*/ 118 w 82477"/>
                  <a:gd name="connsiteY7" fmla="*/ 267484 h 483253"/>
                  <a:gd name="connsiteX8" fmla="*/ 23931 w 82477"/>
                  <a:gd name="connsiteY8" fmla="*/ 194459 h 483253"/>
                  <a:gd name="connsiteX9" fmla="*/ 9643 w 82477"/>
                  <a:gd name="connsiteY9" fmla="*/ 146834 h 483253"/>
                  <a:gd name="connsiteX10" fmla="*/ 73143 w 82477"/>
                  <a:gd name="connsiteY10" fmla="*/ 59522 h 483253"/>
                  <a:gd name="connsiteX11" fmla="*/ 79493 w 82477"/>
                  <a:gd name="connsiteY11" fmla="*/ 784 h 48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2477" h="483253">
                    <a:moveTo>
                      <a:pt x="79493" y="784"/>
                    </a:moveTo>
                    <a:cubicBezTo>
                      <a:pt x="74995" y="7928"/>
                      <a:pt x="55416" y="63755"/>
                      <a:pt x="46156" y="102384"/>
                    </a:cubicBezTo>
                    <a:cubicBezTo>
                      <a:pt x="36896" y="141013"/>
                      <a:pt x="24725" y="193930"/>
                      <a:pt x="23931" y="232559"/>
                    </a:cubicBezTo>
                    <a:cubicBezTo>
                      <a:pt x="23137" y="271188"/>
                      <a:pt x="41129" y="292619"/>
                      <a:pt x="41393" y="334159"/>
                    </a:cubicBezTo>
                    <a:cubicBezTo>
                      <a:pt x="41657" y="375699"/>
                      <a:pt x="25253" y="469891"/>
                      <a:pt x="25518" y="481797"/>
                    </a:cubicBezTo>
                    <a:cubicBezTo>
                      <a:pt x="25783" y="493703"/>
                      <a:pt x="44569" y="429410"/>
                      <a:pt x="42981" y="405597"/>
                    </a:cubicBezTo>
                    <a:cubicBezTo>
                      <a:pt x="41393" y="381784"/>
                      <a:pt x="23137" y="361941"/>
                      <a:pt x="15993" y="338922"/>
                    </a:cubicBezTo>
                    <a:cubicBezTo>
                      <a:pt x="8849" y="315903"/>
                      <a:pt x="-1205" y="291561"/>
                      <a:pt x="118" y="267484"/>
                    </a:cubicBezTo>
                    <a:cubicBezTo>
                      <a:pt x="1441" y="243407"/>
                      <a:pt x="22343" y="214567"/>
                      <a:pt x="23931" y="194459"/>
                    </a:cubicBezTo>
                    <a:cubicBezTo>
                      <a:pt x="25518" y="174351"/>
                      <a:pt x="1441" y="169323"/>
                      <a:pt x="9643" y="146834"/>
                    </a:cubicBezTo>
                    <a:cubicBezTo>
                      <a:pt x="17845" y="124345"/>
                      <a:pt x="61766" y="82012"/>
                      <a:pt x="73143" y="59522"/>
                    </a:cubicBezTo>
                    <a:cubicBezTo>
                      <a:pt x="84520" y="37033"/>
                      <a:pt x="83991" y="-6360"/>
                      <a:pt x="79493" y="7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1321F123-4BAD-4972-A0FA-AE85FF7CFF7D}"/>
                  </a:ext>
                </a:extLst>
              </p:cNvPr>
              <p:cNvSpPr/>
              <p:nvPr/>
            </p:nvSpPr>
            <p:spPr>
              <a:xfrm>
                <a:off x="4233079" y="887642"/>
                <a:ext cx="297246" cy="878092"/>
              </a:xfrm>
              <a:custGeom>
                <a:avLst/>
                <a:gdLst>
                  <a:gd name="connsiteX0" fmla="*/ 2371 w 297246"/>
                  <a:gd name="connsiteY0" fmla="*/ 737958 h 878092"/>
                  <a:gd name="connsiteX1" fmla="*/ 184934 w 297246"/>
                  <a:gd name="connsiteY1" fmla="*/ 671283 h 878092"/>
                  <a:gd name="connsiteX2" fmla="*/ 264309 w 297246"/>
                  <a:gd name="connsiteY2" fmla="*/ 501421 h 878092"/>
                  <a:gd name="connsiteX3" fmla="*/ 253196 w 297246"/>
                  <a:gd name="connsiteY3" fmla="*/ 291871 h 878092"/>
                  <a:gd name="connsiteX4" fmla="*/ 143659 w 297246"/>
                  <a:gd name="connsiteY4" fmla="*/ 23583 h 878092"/>
                  <a:gd name="connsiteX5" fmla="*/ 137309 w 297246"/>
                  <a:gd name="connsiteY5" fmla="*/ 12471 h 878092"/>
                  <a:gd name="connsiteX6" fmla="*/ 170646 w 297246"/>
                  <a:gd name="connsiteY6" fmla="*/ 14058 h 878092"/>
                  <a:gd name="connsiteX7" fmla="*/ 211921 w 297246"/>
                  <a:gd name="connsiteY7" fmla="*/ 93433 h 878092"/>
                  <a:gd name="connsiteX8" fmla="*/ 211921 w 297246"/>
                  <a:gd name="connsiteY8" fmla="*/ 250596 h 878092"/>
                  <a:gd name="connsiteX9" fmla="*/ 275421 w 297246"/>
                  <a:gd name="connsiteY9" fmla="*/ 409346 h 878092"/>
                  <a:gd name="connsiteX10" fmla="*/ 289709 w 297246"/>
                  <a:gd name="connsiteY10" fmla="*/ 515708 h 878092"/>
                  <a:gd name="connsiteX11" fmla="*/ 164296 w 297246"/>
                  <a:gd name="connsiteY11" fmla="*/ 617308 h 878092"/>
                  <a:gd name="connsiteX12" fmla="*/ 111909 w 297246"/>
                  <a:gd name="connsiteY12" fmla="*/ 704621 h 878092"/>
                  <a:gd name="connsiteX13" fmla="*/ 81746 w 297246"/>
                  <a:gd name="connsiteY13" fmla="*/ 822096 h 878092"/>
                  <a:gd name="connsiteX14" fmla="*/ 59521 w 297246"/>
                  <a:gd name="connsiteY14" fmla="*/ 877658 h 878092"/>
                  <a:gd name="connsiteX15" fmla="*/ 76984 w 297246"/>
                  <a:gd name="connsiteY15" fmla="*/ 795108 h 878092"/>
                  <a:gd name="connsiteX16" fmla="*/ 2371 w 297246"/>
                  <a:gd name="connsiteY16" fmla="*/ 737958 h 878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97246" h="878092">
                    <a:moveTo>
                      <a:pt x="2371" y="737958"/>
                    </a:moveTo>
                    <a:cubicBezTo>
                      <a:pt x="20363" y="717320"/>
                      <a:pt x="141278" y="710706"/>
                      <a:pt x="184934" y="671283"/>
                    </a:cubicBezTo>
                    <a:cubicBezTo>
                      <a:pt x="228590" y="631860"/>
                      <a:pt x="252932" y="564656"/>
                      <a:pt x="264309" y="501421"/>
                    </a:cubicBezTo>
                    <a:cubicBezTo>
                      <a:pt x="275686" y="438186"/>
                      <a:pt x="273304" y="371511"/>
                      <a:pt x="253196" y="291871"/>
                    </a:cubicBezTo>
                    <a:cubicBezTo>
                      <a:pt x="233088" y="212231"/>
                      <a:pt x="162974" y="70150"/>
                      <a:pt x="143659" y="23583"/>
                    </a:cubicBezTo>
                    <a:cubicBezTo>
                      <a:pt x="124345" y="-22984"/>
                      <a:pt x="132811" y="14058"/>
                      <a:pt x="137309" y="12471"/>
                    </a:cubicBezTo>
                    <a:cubicBezTo>
                      <a:pt x="141807" y="10884"/>
                      <a:pt x="158211" y="564"/>
                      <a:pt x="170646" y="14058"/>
                    </a:cubicBezTo>
                    <a:cubicBezTo>
                      <a:pt x="183081" y="27552"/>
                      <a:pt x="205042" y="54010"/>
                      <a:pt x="211921" y="93433"/>
                    </a:cubicBezTo>
                    <a:cubicBezTo>
                      <a:pt x="218800" y="132856"/>
                      <a:pt x="201338" y="197944"/>
                      <a:pt x="211921" y="250596"/>
                    </a:cubicBezTo>
                    <a:cubicBezTo>
                      <a:pt x="222504" y="303248"/>
                      <a:pt x="262456" y="365161"/>
                      <a:pt x="275421" y="409346"/>
                    </a:cubicBezTo>
                    <a:cubicBezTo>
                      <a:pt x="288386" y="453531"/>
                      <a:pt x="308230" y="481048"/>
                      <a:pt x="289709" y="515708"/>
                    </a:cubicBezTo>
                    <a:cubicBezTo>
                      <a:pt x="271188" y="550368"/>
                      <a:pt x="193929" y="585822"/>
                      <a:pt x="164296" y="617308"/>
                    </a:cubicBezTo>
                    <a:cubicBezTo>
                      <a:pt x="134663" y="648794"/>
                      <a:pt x="125667" y="670490"/>
                      <a:pt x="111909" y="704621"/>
                    </a:cubicBezTo>
                    <a:cubicBezTo>
                      <a:pt x="98151" y="738752"/>
                      <a:pt x="90477" y="793257"/>
                      <a:pt x="81746" y="822096"/>
                    </a:cubicBezTo>
                    <a:cubicBezTo>
                      <a:pt x="73015" y="850936"/>
                      <a:pt x="60315" y="882156"/>
                      <a:pt x="59521" y="877658"/>
                    </a:cubicBezTo>
                    <a:cubicBezTo>
                      <a:pt x="58727" y="873160"/>
                      <a:pt x="79365" y="819185"/>
                      <a:pt x="76984" y="795108"/>
                    </a:cubicBezTo>
                    <a:cubicBezTo>
                      <a:pt x="74603" y="771031"/>
                      <a:pt x="-15621" y="758596"/>
                      <a:pt x="2371" y="7379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83283976-B556-4115-890B-792957897577}"/>
                  </a:ext>
                </a:extLst>
              </p:cNvPr>
              <p:cNvSpPr/>
              <p:nvPr/>
            </p:nvSpPr>
            <p:spPr>
              <a:xfrm>
                <a:off x="4208454" y="857952"/>
                <a:ext cx="287727" cy="747810"/>
              </a:xfrm>
              <a:custGeom>
                <a:avLst/>
                <a:gdLst>
                  <a:gd name="connsiteX0" fmla="*/ 204796 w 287727"/>
                  <a:gd name="connsiteY0" fmla="*/ 5648 h 747810"/>
                  <a:gd name="connsiteX1" fmla="*/ 230196 w 287727"/>
                  <a:gd name="connsiteY1" fmla="*/ 54861 h 747810"/>
                  <a:gd name="connsiteX2" fmla="*/ 287346 w 287727"/>
                  <a:gd name="connsiteY2" fmla="*/ 256473 h 747810"/>
                  <a:gd name="connsiteX3" fmla="*/ 246071 w 287727"/>
                  <a:gd name="connsiteY3" fmla="*/ 540636 h 747810"/>
                  <a:gd name="connsiteX4" fmla="*/ 88909 w 287727"/>
                  <a:gd name="connsiteY4" fmla="*/ 716848 h 747810"/>
                  <a:gd name="connsiteX5" fmla="*/ 9 w 287727"/>
                  <a:gd name="connsiteY5" fmla="*/ 745423 h 747810"/>
                  <a:gd name="connsiteX6" fmla="*/ 93671 w 287727"/>
                  <a:gd name="connsiteY6" fmla="*/ 688273 h 747810"/>
                  <a:gd name="connsiteX7" fmla="*/ 223846 w 287727"/>
                  <a:gd name="connsiteY7" fmla="*/ 469198 h 747810"/>
                  <a:gd name="connsiteX8" fmla="*/ 273059 w 287727"/>
                  <a:gd name="connsiteY8" fmla="*/ 159636 h 747810"/>
                  <a:gd name="connsiteX9" fmla="*/ 204796 w 287727"/>
                  <a:gd name="connsiteY9" fmla="*/ 5648 h 747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7727" h="747810">
                    <a:moveTo>
                      <a:pt x="204796" y="5648"/>
                    </a:moveTo>
                    <a:cubicBezTo>
                      <a:pt x="197652" y="-11814"/>
                      <a:pt x="216438" y="13057"/>
                      <a:pt x="230196" y="54861"/>
                    </a:cubicBezTo>
                    <a:cubicBezTo>
                      <a:pt x="243954" y="96665"/>
                      <a:pt x="284700" y="175511"/>
                      <a:pt x="287346" y="256473"/>
                    </a:cubicBezTo>
                    <a:cubicBezTo>
                      <a:pt x="289992" y="337435"/>
                      <a:pt x="279144" y="463907"/>
                      <a:pt x="246071" y="540636"/>
                    </a:cubicBezTo>
                    <a:cubicBezTo>
                      <a:pt x="212998" y="617365"/>
                      <a:pt x="129919" y="682717"/>
                      <a:pt x="88909" y="716848"/>
                    </a:cubicBezTo>
                    <a:cubicBezTo>
                      <a:pt x="47899" y="750979"/>
                      <a:pt x="-785" y="750185"/>
                      <a:pt x="9" y="745423"/>
                    </a:cubicBezTo>
                    <a:cubicBezTo>
                      <a:pt x="803" y="740661"/>
                      <a:pt x="56365" y="734311"/>
                      <a:pt x="93671" y="688273"/>
                    </a:cubicBezTo>
                    <a:cubicBezTo>
                      <a:pt x="130977" y="642235"/>
                      <a:pt x="193948" y="557304"/>
                      <a:pt x="223846" y="469198"/>
                    </a:cubicBezTo>
                    <a:cubicBezTo>
                      <a:pt x="253744" y="381092"/>
                      <a:pt x="274646" y="235571"/>
                      <a:pt x="273059" y="159636"/>
                    </a:cubicBezTo>
                    <a:cubicBezTo>
                      <a:pt x="271472" y="83701"/>
                      <a:pt x="211940" y="23110"/>
                      <a:pt x="204796" y="56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DF44FD23-0F71-4469-83FC-1DDC4362010F}"/>
                  </a:ext>
                </a:extLst>
              </p:cNvPr>
              <p:cNvSpPr/>
              <p:nvPr/>
            </p:nvSpPr>
            <p:spPr>
              <a:xfrm>
                <a:off x="1910356" y="607887"/>
                <a:ext cx="2034720" cy="613001"/>
              </a:xfrm>
              <a:custGeom>
                <a:avLst/>
                <a:gdLst>
                  <a:gd name="connsiteX0" fmla="*/ 994 w 2034720"/>
                  <a:gd name="connsiteY0" fmla="*/ 519238 h 613001"/>
                  <a:gd name="connsiteX1" fmla="*/ 375644 w 2034720"/>
                  <a:gd name="connsiteY1" fmla="*/ 611313 h 613001"/>
                  <a:gd name="connsiteX2" fmla="*/ 559794 w 2034720"/>
                  <a:gd name="connsiteY2" fmla="*/ 570038 h 613001"/>
                  <a:gd name="connsiteX3" fmla="*/ 940794 w 2034720"/>
                  <a:gd name="connsiteY3" fmla="*/ 462088 h 613001"/>
                  <a:gd name="connsiteX4" fmla="*/ 791569 w 2034720"/>
                  <a:gd name="connsiteY4" fmla="*/ 487488 h 613001"/>
                  <a:gd name="connsiteX5" fmla="*/ 1340844 w 2034720"/>
                  <a:gd name="connsiteY5" fmla="*/ 417638 h 613001"/>
                  <a:gd name="connsiteX6" fmla="*/ 1950444 w 2034720"/>
                  <a:gd name="connsiteY6" fmla="*/ 414463 h 613001"/>
                  <a:gd name="connsiteX7" fmla="*/ 1963144 w 2034720"/>
                  <a:gd name="connsiteY7" fmla="*/ 173163 h 613001"/>
                  <a:gd name="connsiteX8" fmla="*/ 1871069 w 2034720"/>
                  <a:gd name="connsiteY8" fmla="*/ 1713 h 613001"/>
                  <a:gd name="connsiteX9" fmla="*/ 2032994 w 2034720"/>
                  <a:gd name="connsiteY9" fmla="*/ 277938 h 613001"/>
                  <a:gd name="connsiteX10" fmla="*/ 1747244 w 2034720"/>
                  <a:gd name="connsiteY10" fmla="*/ 293813 h 613001"/>
                  <a:gd name="connsiteX11" fmla="*/ 1547219 w 2034720"/>
                  <a:gd name="connsiteY11" fmla="*/ 354138 h 613001"/>
                  <a:gd name="connsiteX12" fmla="*/ 1201144 w 2034720"/>
                  <a:gd name="connsiteY12" fmla="*/ 455738 h 613001"/>
                  <a:gd name="connsiteX13" fmla="*/ 553444 w 2034720"/>
                  <a:gd name="connsiteY13" fmla="*/ 544638 h 613001"/>
                  <a:gd name="connsiteX14" fmla="*/ 274044 w 2034720"/>
                  <a:gd name="connsiteY14" fmla="*/ 576388 h 613001"/>
                  <a:gd name="connsiteX15" fmla="*/ 994 w 2034720"/>
                  <a:gd name="connsiteY15" fmla="*/ 519238 h 613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34720" h="613001">
                    <a:moveTo>
                      <a:pt x="994" y="519238"/>
                    </a:moveTo>
                    <a:cubicBezTo>
                      <a:pt x="17927" y="525059"/>
                      <a:pt x="282511" y="602846"/>
                      <a:pt x="375644" y="611313"/>
                    </a:cubicBezTo>
                    <a:cubicBezTo>
                      <a:pt x="468777" y="619780"/>
                      <a:pt x="465602" y="594909"/>
                      <a:pt x="559794" y="570038"/>
                    </a:cubicBezTo>
                    <a:cubicBezTo>
                      <a:pt x="653986" y="545167"/>
                      <a:pt x="902165" y="475846"/>
                      <a:pt x="940794" y="462088"/>
                    </a:cubicBezTo>
                    <a:cubicBezTo>
                      <a:pt x="979423" y="448330"/>
                      <a:pt x="724894" y="494896"/>
                      <a:pt x="791569" y="487488"/>
                    </a:cubicBezTo>
                    <a:cubicBezTo>
                      <a:pt x="858244" y="480080"/>
                      <a:pt x="1147698" y="429809"/>
                      <a:pt x="1340844" y="417638"/>
                    </a:cubicBezTo>
                    <a:cubicBezTo>
                      <a:pt x="1533990" y="405467"/>
                      <a:pt x="1846727" y="455209"/>
                      <a:pt x="1950444" y="414463"/>
                    </a:cubicBezTo>
                    <a:cubicBezTo>
                      <a:pt x="2054161" y="373717"/>
                      <a:pt x="1976373" y="241955"/>
                      <a:pt x="1963144" y="173163"/>
                    </a:cubicBezTo>
                    <a:cubicBezTo>
                      <a:pt x="1949915" y="104371"/>
                      <a:pt x="1859427" y="-15749"/>
                      <a:pt x="1871069" y="1713"/>
                    </a:cubicBezTo>
                    <a:cubicBezTo>
                      <a:pt x="1882711" y="19175"/>
                      <a:pt x="2053632" y="229255"/>
                      <a:pt x="2032994" y="277938"/>
                    </a:cubicBezTo>
                    <a:cubicBezTo>
                      <a:pt x="2012357" y="326621"/>
                      <a:pt x="1828207" y="281113"/>
                      <a:pt x="1747244" y="293813"/>
                    </a:cubicBezTo>
                    <a:cubicBezTo>
                      <a:pt x="1666281" y="306513"/>
                      <a:pt x="1547219" y="354138"/>
                      <a:pt x="1547219" y="354138"/>
                    </a:cubicBezTo>
                    <a:cubicBezTo>
                      <a:pt x="1456202" y="381125"/>
                      <a:pt x="1366773" y="423988"/>
                      <a:pt x="1201144" y="455738"/>
                    </a:cubicBezTo>
                    <a:cubicBezTo>
                      <a:pt x="1035515" y="487488"/>
                      <a:pt x="707961" y="524530"/>
                      <a:pt x="553444" y="544638"/>
                    </a:cubicBezTo>
                    <a:cubicBezTo>
                      <a:pt x="398927" y="564746"/>
                      <a:pt x="360298" y="583796"/>
                      <a:pt x="274044" y="576388"/>
                    </a:cubicBezTo>
                    <a:cubicBezTo>
                      <a:pt x="187790" y="568980"/>
                      <a:pt x="-15939" y="513417"/>
                      <a:pt x="994" y="5192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9264A12C-83BA-48F8-9441-975174460F00}"/>
                  </a:ext>
                </a:extLst>
              </p:cNvPr>
              <p:cNvSpPr/>
              <p:nvPr/>
            </p:nvSpPr>
            <p:spPr>
              <a:xfrm>
                <a:off x="2285783" y="1178067"/>
                <a:ext cx="544400" cy="234690"/>
              </a:xfrm>
              <a:custGeom>
                <a:avLst/>
                <a:gdLst>
                  <a:gd name="connsiteX0" fmla="*/ 6567 w 544400"/>
                  <a:gd name="connsiteY0" fmla="*/ 3033 h 234690"/>
                  <a:gd name="connsiteX1" fmla="*/ 412967 w 544400"/>
                  <a:gd name="connsiteY1" fmla="*/ 218933 h 234690"/>
                  <a:gd name="connsiteX2" fmla="*/ 543142 w 544400"/>
                  <a:gd name="connsiteY2" fmla="*/ 212583 h 234690"/>
                  <a:gd name="connsiteX3" fmla="*/ 352642 w 544400"/>
                  <a:gd name="connsiteY3" fmla="*/ 168133 h 234690"/>
                  <a:gd name="connsiteX4" fmla="*/ 438367 w 544400"/>
                  <a:gd name="connsiteY4" fmla="*/ 104633 h 234690"/>
                  <a:gd name="connsiteX5" fmla="*/ 343117 w 544400"/>
                  <a:gd name="connsiteY5" fmla="*/ 37958 h 234690"/>
                  <a:gd name="connsiteX6" fmla="*/ 174842 w 544400"/>
                  <a:gd name="connsiteY6" fmla="*/ 88758 h 234690"/>
                  <a:gd name="connsiteX7" fmla="*/ 6567 w 544400"/>
                  <a:gd name="connsiteY7" fmla="*/ 3033 h 23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44400" h="234690">
                    <a:moveTo>
                      <a:pt x="6567" y="3033"/>
                    </a:moveTo>
                    <a:cubicBezTo>
                      <a:pt x="46255" y="24729"/>
                      <a:pt x="323538" y="184008"/>
                      <a:pt x="412967" y="218933"/>
                    </a:cubicBezTo>
                    <a:cubicBezTo>
                      <a:pt x="502396" y="253858"/>
                      <a:pt x="553196" y="221050"/>
                      <a:pt x="543142" y="212583"/>
                    </a:cubicBezTo>
                    <a:cubicBezTo>
                      <a:pt x="533088" y="204116"/>
                      <a:pt x="370104" y="186125"/>
                      <a:pt x="352642" y="168133"/>
                    </a:cubicBezTo>
                    <a:cubicBezTo>
                      <a:pt x="335180" y="150141"/>
                      <a:pt x="439954" y="126329"/>
                      <a:pt x="438367" y="104633"/>
                    </a:cubicBezTo>
                    <a:cubicBezTo>
                      <a:pt x="436780" y="82937"/>
                      <a:pt x="387038" y="40604"/>
                      <a:pt x="343117" y="37958"/>
                    </a:cubicBezTo>
                    <a:cubicBezTo>
                      <a:pt x="299196" y="35312"/>
                      <a:pt x="231992" y="94579"/>
                      <a:pt x="174842" y="88758"/>
                    </a:cubicBezTo>
                    <a:cubicBezTo>
                      <a:pt x="117692" y="82937"/>
                      <a:pt x="-33121" y="-18663"/>
                      <a:pt x="6567" y="30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0974714E-FDED-4A16-9B04-787790AD0927}"/>
                  </a:ext>
                </a:extLst>
              </p:cNvPr>
              <p:cNvSpPr/>
              <p:nvPr/>
            </p:nvSpPr>
            <p:spPr>
              <a:xfrm>
                <a:off x="1753517" y="1165902"/>
                <a:ext cx="2291551" cy="1371667"/>
              </a:xfrm>
              <a:custGeom>
                <a:avLst/>
                <a:gdLst>
                  <a:gd name="connsiteX0" fmla="*/ 49883 w 2291551"/>
                  <a:gd name="connsiteY0" fmla="*/ 21548 h 1371667"/>
                  <a:gd name="connsiteX1" fmla="*/ 75283 w 2291551"/>
                  <a:gd name="connsiteY1" fmla="*/ 78698 h 1371667"/>
                  <a:gd name="connsiteX2" fmla="*/ 564233 w 2291551"/>
                  <a:gd name="connsiteY2" fmla="*/ 450173 h 1371667"/>
                  <a:gd name="connsiteX3" fmla="*/ 1297658 w 2291551"/>
                  <a:gd name="connsiteY3" fmla="*/ 843873 h 1371667"/>
                  <a:gd name="connsiteX4" fmla="*/ 653133 w 2291551"/>
                  <a:gd name="connsiteY4" fmla="*/ 478748 h 1371667"/>
                  <a:gd name="connsiteX5" fmla="*/ 357858 w 2291551"/>
                  <a:gd name="connsiteY5" fmla="*/ 281898 h 1371667"/>
                  <a:gd name="connsiteX6" fmla="*/ 1329408 w 2291551"/>
                  <a:gd name="connsiteY6" fmla="*/ 732748 h 1371667"/>
                  <a:gd name="connsiteX7" fmla="*/ 1888208 w 2291551"/>
                  <a:gd name="connsiteY7" fmla="*/ 1132798 h 1371667"/>
                  <a:gd name="connsiteX8" fmla="*/ 2269208 w 2291551"/>
                  <a:gd name="connsiteY8" fmla="*/ 1370923 h 1371667"/>
                  <a:gd name="connsiteX9" fmla="*/ 2104108 w 2291551"/>
                  <a:gd name="connsiteY9" fmla="*/ 1189948 h 1371667"/>
                  <a:gd name="connsiteX10" fmla="*/ 942058 w 2291551"/>
                  <a:gd name="connsiteY10" fmla="*/ 726398 h 1371667"/>
                  <a:gd name="connsiteX11" fmla="*/ 545183 w 2291551"/>
                  <a:gd name="connsiteY11" fmla="*/ 354923 h 1371667"/>
                  <a:gd name="connsiteX12" fmla="*/ 49883 w 2291551"/>
                  <a:gd name="connsiteY12" fmla="*/ 21548 h 1371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91551" h="1371667">
                    <a:moveTo>
                      <a:pt x="49883" y="21548"/>
                    </a:moveTo>
                    <a:cubicBezTo>
                      <a:pt x="-28434" y="-24490"/>
                      <a:pt x="-10442" y="7261"/>
                      <a:pt x="75283" y="78698"/>
                    </a:cubicBezTo>
                    <a:cubicBezTo>
                      <a:pt x="161008" y="150135"/>
                      <a:pt x="360504" y="322644"/>
                      <a:pt x="564233" y="450173"/>
                    </a:cubicBezTo>
                    <a:cubicBezTo>
                      <a:pt x="767962" y="577702"/>
                      <a:pt x="1282841" y="839110"/>
                      <a:pt x="1297658" y="843873"/>
                    </a:cubicBezTo>
                    <a:cubicBezTo>
                      <a:pt x="1312475" y="848636"/>
                      <a:pt x="809766" y="572410"/>
                      <a:pt x="653133" y="478748"/>
                    </a:cubicBezTo>
                    <a:cubicBezTo>
                      <a:pt x="496500" y="385086"/>
                      <a:pt x="245145" y="239565"/>
                      <a:pt x="357858" y="281898"/>
                    </a:cubicBezTo>
                    <a:cubicBezTo>
                      <a:pt x="470571" y="324231"/>
                      <a:pt x="1074350" y="590931"/>
                      <a:pt x="1329408" y="732748"/>
                    </a:cubicBezTo>
                    <a:cubicBezTo>
                      <a:pt x="1584466" y="874565"/>
                      <a:pt x="1731575" y="1026436"/>
                      <a:pt x="1888208" y="1132798"/>
                    </a:cubicBezTo>
                    <a:cubicBezTo>
                      <a:pt x="2044841" y="1239161"/>
                      <a:pt x="2233225" y="1361398"/>
                      <a:pt x="2269208" y="1370923"/>
                    </a:cubicBezTo>
                    <a:cubicBezTo>
                      <a:pt x="2305191" y="1380448"/>
                      <a:pt x="2325300" y="1297369"/>
                      <a:pt x="2104108" y="1189948"/>
                    </a:cubicBezTo>
                    <a:cubicBezTo>
                      <a:pt x="1882916" y="1082527"/>
                      <a:pt x="1201879" y="865569"/>
                      <a:pt x="942058" y="726398"/>
                    </a:cubicBezTo>
                    <a:cubicBezTo>
                      <a:pt x="682237" y="587227"/>
                      <a:pt x="695996" y="472398"/>
                      <a:pt x="545183" y="354923"/>
                    </a:cubicBezTo>
                    <a:cubicBezTo>
                      <a:pt x="394371" y="237448"/>
                      <a:pt x="128200" y="67586"/>
                      <a:pt x="49883" y="21548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フリーフォーム: 図形 145">
                <a:extLst>
                  <a:ext uri="{FF2B5EF4-FFF2-40B4-BE49-F238E27FC236}">
                    <a16:creationId xmlns:a16="http://schemas.microsoft.com/office/drawing/2014/main" id="{41224EEA-8D62-4356-896C-258937C125E3}"/>
                  </a:ext>
                </a:extLst>
              </p:cNvPr>
              <p:cNvSpPr/>
              <p:nvPr/>
            </p:nvSpPr>
            <p:spPr>
              <a:xfrm>
                <a:off x="6939349" y="1140366"/>
                <a:ext cx="593669" cy="940841"/>
              </a:xfrm>
              <a:custGeom>
                <a:avLst/>
                <a:gdLst>
                  <a:gd name="connsiteX0" fmla="*/ 7551 w 593669"/>
                  <a:gd name="connsiteY0" fmla="*/ 2634 h 940841"/>
                  <a:gd name="connsiteX1" fmla="*/ 458401 w 593669"/>
                  <a:gd name="connsiteY1" fmla="*/ 374109 h 940841"/>
                  <a:gd name="connsiteX2" fmla="*/ 547301 w 593669"/>
                  <a:gd name="connsiteY2" fmla="*/ 936084 h 940841"/>
                  <a:gd name="connsiteX3" fmla="*/ 569526 w 593669"/>
                  <a:gd name="connsiteY3" fmla="*/ 621759 h 940841"/>
                  <a:gd name="connsiteX4" fmla="*/ 201226 w 593669"/>
                  <a:gd name="connsiteY4" fmla="*/ 228059 h 940841"/>
                  <a:gd name="connsiteX5" fmla="*/ 7551 w 593669"/>
                  <a:gd name="connsiteY5" fmla="*/ 2634 h 940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669" h="940841">
                    <a:moveTo>
                      <a:pt x="7551" y="2634"/>
                    </a:moveTo>
                    <a:cubicBezTo>
                      <a:pt x="50413" y="26976"/>
                      <a:pt x="368443" y="218534"/>
                      <a:pt x="458401" y="374109"/>
                    </a:cubicBezTo>
                    <a:cubicBezTo>
                      <a:pt x="548359" y="529684"/>
                      <a:pt x="528780" y="894809"/>
                      <a:pt x="547301" y="936084"/>
                    </a:cubicBezTo>
                    <a:cubicBezTo>
                      <a:pt x="565822" y="977359"/>
                      <a:pt x="627205" y="739763"/>
                      <a:pt x="569526" y="621759"/>
                    </a:cubicBezTo>
                    <a:cubicBezTo>
                      <a:pt x="511847" y="503755"/>
                      <a:pt x="288009" y="328072"/>
                      <a:pt x="201226" y="228059"/>
                    </a:cubicBezTo>
                    <a:cubicBezTo>
                      <a:pt x="114443" y="128047"/>
                      <a:pt x="-35311" y="-21708"/>
                      <a:pt x="7551" y="263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30201CCC-EAD5-4F31-B31E-8C7F43D3726B}"/>
                  </a:ext>
                </a:extLst>
              </p:cNvPr>
              <p:cNvSpPr/>
              <p:nvPr/>
            </p:nvSpPr>
            <p:spPr>
              <a:xfrm>
                <a:off x="1725160" y="887573"/>
                <a:ext cx="2104573" cy="291235"/>
              </a:xfrm>
              <a:custGeom>
                <a:avLst/>
                <a:gdLst>
                  <a:gd name="connsiteX0" fmla="*/ 8390 w 2104573"/>
                  <a:gd name="connsiteY0" fmla="*/ 30002 h 291235"/>
                  <a:gd name="connsiteX1" fmla="*/ 43315 w 2104573"/>
                  <a:gd name="connsiteY1" fmla="*/ 74452 h 291235"/>
                  <a:gd name="connsiteX2" fmla="*/ 189365 w 2104573"/>
                  <a:gd name="connsiteY2" fmla="*/ 233202 h 291235"/>
                  <a:gd name="connsiteX3" fmla="*/ 710065 w 2104573"/>
                  <a:gd name="connsiteY3" fmla="*/ 284002 h 291235"/>
                  <a:gd name="connsiteX4" fmla="*/ 1535565 w 2104573"/>
                  <a:gd name="connsiteY4" fmla="*/ 90327 h 291235"/>
                  <a:gd name="connsiteX5" fmla="*/ 2100715 w 2104573"/>
                  <a:gd name="connsiteY5" fmla="*/ 1427 h 291235"/>
                  <a:gd name="connsiteX6" fmla="*/ 1799090 w 2104573"/>
                  <a:gd name="connsiteY6" fmla="*/ 33177 h 291235"/>
                  <a:gd name="connsiteX7" fmla="*/ 891040 w 2104573"/>
                  <a:gd name="connsiteY7" fmla="*/ 144302 h 291235"/>
                  <a:gd name="connsiteX8" fmla="*/ 443365 w 2104573"/>
                  <a:gd name="connsiteY8" fmla="*/ 109377 h 291235"/>
                  <a:gd name="connsiteX9" fmla="*/ 179840 w 2104573"/>
                  <a:gd name="connsiteY9" fmla="*/ 103027 h 291235"/>
                  <a:gd name="connsiteX10" fmla="*/ 8390 w 2104573"/>
                  <a:gd name="connsiteY10" fmla="*/ 30002 h 29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04573" h="291235">
                    <a:moveTo>
                      <a:pt x="8390" y="30002"/>
                    </a:moveTo>
                    <a:cubicBezTo>
                      <a:pt x="-14364" y="25239"/>
                      <a:pt x="13153" y="40585"/>
                      <a:pt x="43315" y="74452"/>
                    </a:cubicBezTo>
                    <a:cubicBezTo>
                      <a:pt x="73478" y="108319"/>
                      <a:pt x="78240" y="198277"/>
                      <a:pt x="189365" y="233202"/>
                    </a:cubicBezTo>
                    <a:cubicBezTo>
                      <a:pt x="300490" y="268127"/>
                      <a:pt x="485698" y="307815"/>
                      <a:pt x="710065" y="284002"/>
                    </a:cubicBezTo>
                    <a:cubicBezTo>
                      <a:pt x="934432" y="260190"/>
                      <a:pt x="1303790" y="137423"/>
                      <a:pt x="1535565" y="90327"/>
                    </a:cubicBezTo>
                    <a:cubicBezTo>
                      <a:pt x="1767340" y="43231"/>
                      <a:pt x="2056794" y="10952"/>
                      <a:pt x="2100715" y="1427"/>
                    </a:cubicBezTo>
                    <a:cubicBezTo>
                      <a:pt x="2144636" y="-8098"/>
                      <a:pt x="1799090" y="33177"/>
                      <a:pt x="1799090" y="33177"/>
                    </a:cubicBezTo>
                    <a:cubicBezTo>
                      <a:pt x="1597478" y="56989"/>
                      <a:pt x="1116994" y="131602"/>
                      <a:pt x="891040" y="144302"/>
                    </a:cubicBezTo>
                    <a:cubicBezTo>
                      <a:pt x="665086" y="157002"/>
                      <a:pt x="561898" y="116256"/>
                      <a:pt x="443365" y="109377"/>
                    </a:cubicBezTo>
                    <a:cubicBezTo>
                      <a:pt x="324832" y="102498"/>
                      <a:pt x="248632" y="111494"/>
                      <a:pt x="179840" y="103027"/>
                    </a:cubicBezTo>
                    <a:cubicBezTo>
                      <a:pt x="111048" y="94560"/>
                      <a:pt x="31144" y="34765"/>
                      <a:pt x="8390" y="30002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1C7DBBAF-6E2F-4332-ADBC-5AF0DB9F13A4}"/>
                  </a:ext>
                </a:extLst>
              </p:cNvPr>
              <p:cNvSpPr/>
              <p:nvPr/>
            </p:nvSpPr>
            <p:spPr>
              <a:xfrm>
                <a:off x="1574683" y="806098"/>
                <a:ext cx="314620" cy="372210"/>
              </a:xfrm>
              <a:custGeom>
                <a:avLst/>
                <a:gdLst>
                  <a:gd name="connsiteX0" fmla="*/ 22342 w 314620"/>
                  <a:gd name="connsiteY0" fmla="*/ 352 h 372210"/>
                  <a:gd name="connsiteX1" fmla="*/ 133467 w 314620"/>
                  <a:gd name="connsiteY1" fmla="*/ 282927 h 372210"/>
                  <a:gd name="connsiteX2" fmla="*/ 314442 w 314620"/>
                  <a:gd name="connsiteY2" fmla="*/ 371827 h 372210"/>
                  <a:gd name="connsiteX3" fmla="*/ 98542 w 314620"/>
                  <a:gd name="connsiteY3" fmla="*/ 311502 h 372210"/>
                  <a:gd name="connsiteX4" fmla="*/ 6467 w 314620"/>
                  <a:gd name="connsiteY4" fmla="*/ 225777 h 372210"/>
                  <a:gd name="connsiteX5" fmla="*/ 22342 w 314620"/>
                  <a:gd name="connsiteY5" fmla="*/ 352 h 372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4620" h="372210">
                    <a:moveTo>
                      <a:pt x="22342" y="352"/>
                    </a:moveTo>
                    <a:cubicBezTo>
                      <a:pt x="43509" y="9877"/>
                      <a:pt x="84784" y="221015"/>
                      <a:pt x="133467" y="282927"/>
                    </a:cubicBezTo>
                    <a:cubicBezTo>
                      <a:pt x="182150" y="344839"/>
                      <a:pt x="320263" y="367065"/>
                      <a:pt x="314442" y="371827"/>
                    </a:cubicBezTo>
                    <a:cubicBezTo>
                      <a:pt x="308621" y="376589"/>
                      <a:pt x="149871" y="335844"/>
                      <a:pt x="98542" y="311502"/>
                    </a:cubicBezTo>
                    <a:cubicBezTo>
                      <a:pt x="47213" y="287160"/>
                      <a:pt x="19696" y="274460"/>
                      <a:pt x="6467" y="225777"/>
                    </a:cubicBezTo>
                    <a:cubicBezTo>
                      <a:pt x="-6762" y="177094"/>
                      <a:pt x="1175" y="-9173"/>
                      <a:pt x="22342" y="352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1A25E213-8C3B-4DA9-888B-3AFC540F46B5}"/>
                  </a:ext>
                </a:extLst>
              </p:cNvPr>
              <p:cNvSpPr/>
              <p:nvPr/>
            </p:nvSpPr>
            <p:spPr>
              <a:xfrm>
                <a:off x="3860163" y="2419576"/>
                <a:ext cx="568314" cy="418319"/>
              </a:xfrm>
              <a:custGeom>
                <a:avLst/>
                <a:gdLst>
                  <a:gd name="connsiteX0" fmla="*/ 567904 w 568314"/>
                  <a:gd name="connsiteY0" fmla="*/ 416757 h 418319"/>
                  <a:gd name="connsiteX1" fmla="*/ 191137 w 568314"/>
                  <a:gd name="connsiteY1" fmla="*/ 315157 h 418319"/>
                  <a:gd name="connsiteX2" fmla="*/ 140337 w 568314"/>
                  <a:gd name="connsiteY2" fmla="*/ 90791 h 418319"/>
                  <a:gd name="connsiteX3" fmla="*/ 637 w 568314"/>
                  <a:gd name="connsiteY3" fmla="*/ 6124 h 418319"/>
                  <a:gd name="connsiteX4" fmla="*/ 110704 w 568314"/>
                  <a:gd name="connsiteY4" fmla="*/ 243191 h 418319"/>
                  <a:gd name="connsiteX5" fmla="*/ 567904 w 568314"/>
                  <a:gd name="connsiteY5" fmla="*/ 416757 h 418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8314" h="418319">
                    <a:moveTo>
                      <a:pt x="567904" y="416757"/>
                    </a:moveTo>
                    <a:cubicBezTo>
                      <a:pt x="581309" y="428751"/>
                      <a:pt x="262398" y="369485"/>
                      <a:pt x="191137" y="315157"/>
                    </a:cubicBezTo>
                    <a:cubicBezTo>
                      <a:pt x="119876" y="260829"/>
                      <a:pt x="172087" y="142296"/>
                      <a:pt x="140337" y="90791"/>
                    </a:cubicBezTo>
                    <a:cubicBezTo>
                      <a:pt x="108587" y="39285"/>
                      <a:pt x="5576" y="-19276"/>
                      <a:pt x="637" y="6124"/>
                    </a:cubicBezTo>
                    <a:cubicBezTo>
                      <a:pt x="-4302" y="31524"/>
                      <a:pt x="18276" y="174752"/>
                      <a:pt x="110704" y="243191"/>
                    </a:cubicBezTo>
                    <a:cubicBezTo>
                      <a:pt x="203132" y="311630"/>
                      <a:pt x="554499" y="404763"/>
                      <a:pt x="567904" y="4167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2A15B21E-9DC4-4702-8AA0-1A7458D43EBE}"/>
                  </a:ext>
                </a:extLst>
              </p:cNvPr>
              <p:cNvSpPr/>
              <p:nvPr/>
            </p:nvSpPr>
            <p:spPr>
              <a:xfrm>
                <a:off x="2860858" y="2156123"/>
                <a:ext cx="1147062" cy="599319"/>
              </a:xfrm>
              <a:custGeom>
                <a:avLst/>
                <a:gdLst>
                  <a:gd name="connsiteX0" fmla="*/ 17809 w 1147062"/>
                  <a:gd name="connsiteY0" fmla="*/ 7110 h 599319"/>
                  <a:gd name="connsiteX1" fmla="*/ 377642 w 1147062"/>
                  <a:gd name="connsiteY1" fmla="*/ 159510 h 599319"/>
                  <a:gd name="connsiteX2" fmla="*/ 741709 w 1147062"/>
                  <a:gd name="connsiteY2" fmla="*/ 206077 h 599319"/>
                  <a:gd name="connsiteX3" fmla="*/ 1118475 w 1147062"/>
                  <a:gd name="connsiteY3" fmla="*/ 561677 h 599319"/>
                  <a:gd name="connsiteX4" fmla="*/ 1097309 w 1147062"/>
                  <a:gd name="connsiteY4" fmla="*/ 561677 h 599319"/>
                  <a:gd name="connsiteX5" fmla="*/ 911042 w 1147062"/>
                  <a:gd name="connsiteY5" fmla="*/ 320377 h 599319"/>
                  <a:gd name="connsiteX6" fmla="*/ 542742 w 1147062"/>
                  <a:gd name="connsiteY6" fmla="*/ 184910 h 599319"/>
                  <a:gd name="connsiteX7" fmla="*/ 140575 w 1147062"/>
                  <a:gd name="connsiteY7" fmla="*/ 163744 h 599319"/>
                  <a:gd name="connsiteX8" fmla="*/ 60142 w 1147062"/>
                  <a:gd name="connsiteY8" fmla="*/ 40977 h 599319"/>
                  <a:gd name="connsiteX9" fmla="*/ 17809 w 1147062"/>
                  <a:gd name="connsiteY9" fmla="*/ 7110 h 599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47062" h="599319">
                    <a:moveTo>
                      <a:pt x="17809" y="7110"/>
                    </a:moveTo>
                    <a:cubicBezTo>
                      <a:pt x="70726" y="26865"/>
                      <a:pt x="256992" y="126349"/>
                      <a:pt x="377642" y="159510"/>
                    </a:cubicBezTo>
                    <a:cubicBezTo>
                      <a:pt x="498292" y="192671"/>
                      <a:pt x="618237" y="139049"/>
                      <a:pt x="741709" y="206077"/>
                    </a:cubicBezTo>
                    <a:cubicBezTo>
                      <a:pt x="865181" y="273105"/>
                      <a:pt x="1059208" y="502410"/>
                      <a:pt x="1118475" y="561677"/>
                    </a:cubicBezTo>
                    <a:cubicBezTo>
                      <a:pt x="1177742" y="620944"/>
                      <a:pt x="1131881" y="601894"/>
                      <a:pt x="1097309" y="561677"/>
                    </a:cubicBezTo>
                    <a:cubicBezTo>
                      <a:pt x="1062737" y="521460"/>
                      <a:pt x="1003470" y="383172"/>
                      <a:pt x="911042" y="320377"/>
                    </a:cubicBezTo>
                    <a:cubicBezTo>
                      <a:pt x="818614" y="257583"/>
                      <a:pt x="671153" y="211015"/>
                      <a:pt x="542742" y="184910"/>
                    </a:cubicBezTo>
                    <a:cubicBezTo>
                      <a:pt x="414331" y="158805"/>
                      <a:pt x="221008" y="187733"/>
                      <a:pt x="140575" y="163744"/>
                    </a:cubicBezTo>
                    <a:cubicBezTo>
                      <a:pt x="60142" y="139755"/>
                      <a:pt x="74959" y="69905"/>
                      <a:pt x="60142" y="40977"/>
                    </a:cubicBezTo>
                    <a:cubicBezTo>
                      <a:pt x="45325" y="12049"/>
                      <a:pt x="-35108" y="-12645"/>
                      <a:pt x="17809" y="71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F7D5B09B-6AB1-47B7-A4A4-E2B7A8D66D0B}"/>
                  </a:ext>
                </a:extLst>
              </p:cNvPr>
              <p:cNvSpPr/>
              <p:nvPr/>
            </p:nvSpPr>
            <p:spPr>
              <a:xfrm>
                <a:off x="3262868" y="2258679"/>
                <a:ext cx="1260274" cy="817868"/>
              </a:xfrm>
              <a:custGeom>
                <a:avLst/>
                <a:gdLst>
                  <a:gd name="connsiteX0" fmla="*/ 1245632 w 1260274"/>
                  <a:gd name="connsiteY0" fmla="*/ 776621 h 817868"/>
                  <a:gd name="connsiteX1" fmla="*/ 1190599 w 1260274"/>
                  <a:gd name="connsiteY1" fmla="*/ 793554 h 817868"/>
                  <a:gd name="connsiteX2" fmla="*/ 707999 w 1260274"/>
                  <a:gd name="connsiteY2" fmla="*/ 810488 h 817868"/>
                  <a:gd name="connsiteX3" fmla="*/ 424365 w 1260274"/>
                  <a:gd name="connsiteY3" fmla="*/ 662321 h 817868"/>
                  <a:gd name="connsiteX4" fmla="*/ 199999 w 1260274"/>
                  <a:gd name="connsiteY4" fmla="*/ 285554 h 817868"/>
                  <a:gd name="connsiteX5" fmla="*/ 9499 w 1260274"/>
                  <a:gd name="connsiteY5" fmla="*/ 99288 h 817868"/>
                  <a:gd name="connsiteX6" fmla="*/ 30665 w 1260274"/>
                  <a:gd name="connsiteY6" fmla="*/ 1921 h 817868"/>
                  <a:gd name="connsiteX7" fmla="*/ 47599 w 1260274"/>
                  <a:gd name="connsiteY7" fmla="*/ 52721 h 817868"/>
                  <a:gd name="connsiteX8" fmla="*/ 280432 w 1260274"/>
                  <a:gd name="connsiteY8" fmla="*/ 260154 h 817868"/>
                  <a:gd name="connsiteX9" fmla="*/ 403199 w 1260274"/>
                  <a:gd name="connsiteY9" fmla="*/ 340588 h 817868"/>
                  <a:gd name="connsiteX10" fmla="*/ 534432 w 1260274"/>
                  <a:gd name="connsiteY10" fmla="*/ 535321 h 817868"/>
                  <a:gd name="connsiteX11" fmla="*/ 796899 w 1260274"/>
                  <a:gd name="connsiteY11" fmla="*/ 734288 h 817868"/>
                  <a:gd name="connsiteX12" fmla="*/ 1211765 w 1260274"/>
                  <a:gd name="connsiteY12" fmla="*/ 696188 h 817868"/>
                  <a:gd name="connsiteX13" fmla="*/ 1245632 w 1260274"/>
                  <a:gd name="connsiteY13" fmla="*/ 776621 h 81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0274" h="817868">
                    <a:moveTo>
                      <a:pt x="1245632" y="776621"/>
                    </a:moveTo>
                    <a:cubicBezTo>
                      <a:pt x="1242104" y="792849"/>
                      <a:pt x="1280205" y="787910"/>
                      <a:pt x="1190599" y="793554"/>
                    </a:cubicBezTo>
                    <a:cubicBezTo>
                      <a:pt x="1100993" y="799199"/>
                      <a:pt x="835705" y="832360"/>
                      <a:pt x="707999" y="810488"/>
                    </a:cubicBezTo>
                    <a:cubicBezTo>
                      <a:pt x="580293" y="788616"/>
                      <a:pt x="509032" y="749810"/>
                      <a:pt x="424365" y="662321"/>
                    </a:cubicBezTo>
                    <a:cubicBezTo>
                      <a:pt x="339698" y="574832"/>
                      <a:pt x="269143" y="379393"/>
                      <a:pt x="199999" y="285554"/>
                    </a:cubicBezTo>
                    <a:cubicBezTo>
                      <a:pt x="130855" y="191715"/>
                      <a:pt x="37721" y="146560"/>
                      <a:pt x="9499" y="99288"/>
                    </a:cubicBezTo>
                    <a:cubicBezTo>
                      <a:pt x="-18723" y="52016"/>
                      <a:pt x="24315" y="9682"/>
                      <a:pt x="30665" y="1921"/>
                    </a:cubicBezTo>
                    <a:cubicBezTo>
                      <a:pt x="37015" y="-5840"/>
                      <a:pt x="5971" y="9682"/>
                      <a:pt x="47599" y="52721"/>
                    </a:cubicBezTo>
                    <a:cubicBezTo>
                      <a:pt x="89227" y="95760"/>
                      <a:pt x="221165" y="212176"/>
                      <a:pt x="280432" y="260154"/>
                    </a:cubicBezTo>
                    <a:cubicBezTo>
                      <a:pt x="339699" y="308132"/>
                      <a:pt x="360866" y="294727"/>
                      <a:pt x="403199" y="340588"/>
                    </a:cubicBezTo>
                    <a:cubicBezTo>
                      <a:pt x="445532" y="386449"/>
                      <a:pt x="468815" y="469704"/>
                      <a:pt x="534432" y="535321"/>
                    </a:cubicBezTo>
                    <a:cubicBezTo>
                      <a:pt x="600049" y="600938"/>
                      <a:pt x="684010" y="707477"/>
                      <a:pt x="796899" y="734288"/>
                    </a:cubicBezTo>
                    <a:cubicBezTo>
                      <a:pt x="909788" y="761099"/>
                      <a:pt x="1131332" y="688427"/>
                      <a:pt x="1211765" y="696188"/>
                    </a:cubicBezTo>
                    <a:cubicBezTo>
                      <a:pt x="1292198" y="703949"/>
                      <a:pt x="1249160" y="760393"/>
                      <a:pt x="1245632" y="77662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CD4427F4-C53F-4F34-A5CF-C49FC97846B9}"/>
                  </a:ext>
                </a:extLst>
              </p:cNvPr>
              <p:cNvSpPr/>
              <p:nvPr/>
            </p:nvSpPr>
            <p:spPr>
              <a:xfrm>
                <a:off x="2607720" y="2374471"/>
                <a:ext cx="942161" cy="390272"/>
              </a:xfrm>
              <a:custGeom>
                <a:avLst/>
                <a:gdLst>
                  <a:gd name="connsiteX0" fmla="*/ 927113 w 942161"/>
                  <a:gd name="connsiteY0" fmla="*/ 389896 h 390272"/>
                  <a:gd name="connsiteX1" fmla="*/ 927113 w 942161"/>
                  <a:gd name="connsiteY1" fmla="*/ 300996 h 390272"/>
                  <a:gd name="connsiteX2" fmla="*/ 766247 w 942161"/>
                  <a:gd name="connsiteY2" fmla="*/ 93562 h 390272"/>
                  <a:gd name="connsiteX3" fmla="*/ 613847 w 942161"/>
                  <a:gd name="connsiteY3" fmla="*/ 51229 h 390272"/>
                  <a:gd name="connsiteX4" fmla="*/ 452980 w 942161"/>
                  <a:gd name="connsiteY4" fmla="*/ 173996 h 390272"/>
                  <a:gd name="connsiteX5" fmla="*/ 228613 w 942161"/>
                  <a:gd name="connsiteY5" fmla="*/ 140129 h 390272"/>
                  <a:gd name="connsiteX6" fmla="*/ 13 w 942161"/>
                  <a:gd name="connsiteY6" fmla="*/ 429 h 390272"/>
                  <a:gd name="connsiteX7" fmla="*/ 220147 w 942161"/>
                  <a:gd name="connsiteY7" fmla="*/ 190929 h 390272"/>
                  <a:gd name="connsiteX8" fmla="*/ 685813 w 942161"/>
                  <a:gd name="connsiteY8" fmla="*/ 254429 h 390272"/>
                  <a:gd name="connsiteX9" fmla="*/ 855147 w 942161"/>
                  <a:gd name="connsiteY9" fmla="*/ 271362 h 390272"/>
                  <a:gd name="connsiteX10" fmla="*/ 927113 w 942161"/>
                  <a:gd name="connsiteY10" fmla="*/ 389896 h 390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42161" h="390272">
                    <a:moveTo>
                      <a:pt x="927113" y="389896"/>
                    </a:moveTo>
                    <a:cubicBezTo>
                      <a:pt x="939107" y="394835"/>
                      <a:pt x="953924" y="350385"/>
                      <a:pt x="927113" y="300996"/>
                    </a:cubicBezTo>
                    <a:cubicBezTo>
                      <a:pt x="900302" y="251607"/>
                      <a:pt x="818458" y="135190"/>
                      <a:pt x="766247" y="93562"/>
                    </a:cubicBezTo>
                    <a:cubicBezTo>
                      <a:pt x="714036" y="51934"/>
                      <a:pt x="666058" y="37823"/>
                      <a:pt x="613847" y="51229"/>
                    </a:cubicBezTo>
                    <a:cubicBezTo>
                      <a:pt x="561636" y="64635"/>
                      <a:pt x="517186" y="159179"/>
                      <a:pt x="452980" y="173996"/>
                    </a:cubicBezTo>
                    <a:cubicBezTo>
                      <a:pt x="388774" y="188813"/>
                      <a:pt x="304107" y="169057"/>
                      <a:pt x="228613" y="140129"/>
                    </a:cubicBezTo>
                    <a:cubicBezTo>
                      <a:pt x="153119" y="111201"/>
                      <a:pt x="1424" y="-8038"/>
                      <a:pt x="13" y="429"/>
                    </a:cubicBezTo>
                    <a:cubicBezTo>
                      <a:pt x="-1398" y="8896"/>
                      <a:pt x="105847" y="148596"/>
                      <a:pt x="220147" y="190929"/>
                    </a:cubicBezTo>
                    <a:cubicBezTo>
                      <a:pt x="334447" y="233262"/>
                      <a:pt x="579980" y="241024"/>
                      <a:pt x="685813" y="254429"/>
                    </a:cubicBezTo>
                    <a:cubicBezTo>
                      <a:pt x="791646" y="267834"/>
                      <a:pt x="811403" y="252312"/>
                      <a:pt x="855147" y="271362"/>
                    </a:cubicBezTo>
                    <a:cubicBezTo>
                      <a:pt x="898891" y="290412"/>
                      <a:pt x="915119" y="384957"/>
                      <a:pt x="927113" y="38989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F8EA77B8-3411-4207-B0BE-13AC53FBED08}"/>
                  </a:ext>
                </a:extLst>
              </p:cNvPr>
              <p:cNvSpPr/>
              <p:nvPr/>
            </p:nvSpPr>
            <p:spPr>
              <a:xfrm>
                <a:off x="2768496" y="2456048"/>
                <a:ext cx="410083" cy="65340"/>
              </a:xfrm>
              <a:custGeom>
                <a:avLst/>
                <a:gdLst>
                  <a:gd name="connsiteX0" fmla="*/ 398037 w 410083"/>
                  <a:gd name="connsiteY0" fmla="*/ 3519 h 65340"/>
                  <a:gd name="connsiteX1" fmla="*/ 287971 w 410083"/>
                  <a:gd name="connsiteY1" fmla="*/ 7752 h 65340"/>
                  <a:gd name="connsiteX2" fmla="*/ 76304 w 410083"/>
                  <a:gd name="connsiteY2" fmla="*/ 62785 h 65340"/>
                  <a:gd name="connsiteX3" fmla="*/ 17037 w 410083"/>
                  <a:gd name="connsiteY3" fmla="*/ 54319 h 65340"/>
                  <a:gd name="connsiteX4" fmla="*/ 359937 w 410083"/>
                  <a:gd name="connsiteY4" fmla="*/ 37385 h 65340"/>
                  <a:gd name="connsiteX5" fmla="*/ 398037 w 410083"/>
                  <a:gd name="connsiteY5" fmla="*/ 3519 h 65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0083" h="65340">
                    <a:moveTo>
                      <a:pt x="398037" y="3519"/>
                    </a:moveTo>
                    <a:cubicBezTo>
                      <a:pt x="386043" y="-1420"/>
                      <a:pt x="341593" y="-2126"/>
                      <a:pt x="287971" y="7752"/>
                    </a:cubicBezTo>
                    <a:cubicBezTo>
                      <a:pt x="234349" y="17630"/>
                      <a:pt x="121460" y="55024"/>
                      <a:pt x="76304" y="62785"/>
                    </a:cubicBezTo>
                    <a:cubicBezTo>
                      <a:pt x="31148" y="70546"/>
                      <a:pt x="-30235" y="58552"/>
                      <a:pt x="17037" y="54319"/>
                    </a:cubicBezTo>
                    <a:cubicBezTo>
                      <a:pt x="64309" y="50086"/>
                      <a:pt x="290087" y="46557"/>
                      <a:pt x="359937" y="37385"/>
                    </a:cubicBezTo>
                    <a:cubicBezTo>
                      <a:pt x="429787" y="28213"/>
                      <a:pt x="410031" y="8458"/>
                      <a:pt x="398037" y="351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フリーフォーム: 図形 153">
                <a:extLst>
                  <a:ext uri="{FF2B5EF4-FFF2-40B4-BE49-F238E27FC236}">
                    <a16:creationId xmlns:a16="http://schemas.microsoft.com/office/drawing/2014/main" id="{1ED1692F-DD72-4F1B-B147-D47F5142D6D1}"/>
                  </a:ext>
                </a:extLst>
              </p:cNvPr>
              <p:cNvSpPr/>
              <p:nvPr/>
            </p:nvSpPr>
            <p:spPr>
              <a:xfrm>
                <a:off x="2378861" y="1951298"/>
                <a:ext cx="646997" cy="405376"/>
              </a:xfrm>
              <a:custGeom>
                <a:avLst/>
                <a:gdLst>
                  <a:gd name="connsiteX0" fmla="*/ 474406 w 646997"/>
                  <a:gd name="connsiteY0" fmla="*/ 372802 h 405376"/>
                  <a:gd name="connsiteX1" fmla="*/ 258506 w 646997"/>
                  <a:gd name="connsiteY1" fmla="*/ 317769 h 405376"/>
                  <a:gd name="connsiteX2" fmla="*/ 272 w 646997"/>
                  <a:gd name="connsiteY2" fmla="*/ 269 h 405376"/>
                  <a:gd name="connsiteX3" fmla="*/ 207706 w 646997"/>
                  <a:gd name="connsiteY3" fmla="*/ 262735 h 405376"/>
                  <a:gd name="connsiteX4" fmla="*/ 148439 w 646997"/>
                  <a:gd name="connsiteY4" fmla="*/ 262735 h 405376"/>
                  <a:gd name="connsiteX5" fmla="*/ 635272 w 646997"/>
                  <a:gd name="connsiteY5" fmla="*/ 398202 h 405376"/>
                  <a:gd name="connsiteX6" fmla="*/ 474406 w 646997"/>
                  <a:gd name="connsiteY6" fmla="*/ 372802 h 405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6997" h="405376">
                    <a:moveTo>
                      <a:pt x="474406" y="372802"/>
                    </a:moveTo>
                    <a:cubicBezTo>
                      <a:pt x="411612" y="359397"/>
                      <a:pt x="337528" y="379858"/>
                      <a:pt x="258506" y="317769"/>
                    </a:cubicBezTo>
                    <a:cubicBezTo>
                      <a:pt x="179484" y="255680"/>
                      <a:pt x="8739" y="9441"/>
                      <a:pt x="272" y="269"/>
                    </a:cubicBezTo>
                    <a:cubicBezTo>
                      <a:pt x="-8195" y="-8903"/>
                      <a:pt x="183012" y="218991"/>
                      <a:pt x="207706" y="262735"/>
                    </a:cubicBezTo>
                    <a:cubicBezTo>
                      <a:pt x="232400" y="306479"/>
                      <a:pt x="77178" y="240157"/>
                      <a:pt x="148439" y="262735"/>
                    </a:cubicBezTo>
                    <a:cubicBezTo>
                      <a:pt x="219700" y="285313"/>
                      <a:pt x="580239" y="376330"/>
                      <a:pt x="635272" y="398202"/>
                    </a:cubicBezTo>
                    <a:cubicBezTo>
                      <a:pt x="690305" y="420074"/>
                      <a:pt x="537200" y="386207"/>
                      <a:pt x="474406" y="3728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EF5AC77F-26EE-4ED6-AAF6-9DF8D48B5788}"/>
                  </a:ext>
                </a:extLst>
              </p:cNvPr>
              <p:cNvSpPr/>
              <p:nvPr/>
            </p:nvSpPr>
            <p:spPr>
              <a:xfrm>
                <a:off x="6692082" y="2305206"/>
                <a:ext cx="584297" cy="1890299"/>
              </a:xfrm>
              <a:custGeom>
                <a:avLst/>
                <a:gdLst>
                  <a:gd name="connsiteX0" fmla="*/ 9285 w 584297"/>
                  <a:gd name="connsiteY0" fmla="*/ 14661 h 1890299"/>
                  <a:gd name="connsiteX1" fmla="*/ 144751 w 584297"/>
                  <a:gd name="connsiteY1" fmla="*/ 61227 h 1890299"/>
                  <a:gd name="connsiteX2" fmla="*/ 377585 w 584297"/>
                  <a:gd name="connsiteY2" fmla="*/ 315227 h 1890299"/>
                  <a:gd name="connsiteX3" fmla="*/ 508818 w 584297"/>
                  <a:gd name="connsiteY3" fmla="*/ 857094 h 1890299"/>
                  <a:gd name="connsiteX4" fmla="*/ 572318 w 584297"/>
                  <a:gd name="connsiteY4" fmla="*/ 1305827 h 1890299"/>
                  <a:gd name="connsiteX5" fmla="*/ 267518 w 584297"/>
                  <a:gd name="connsiteY5" fmla="*/ 1890027 h 1890299"/>
                  <a:gd name="connsiteX6" fmla="*/ 479185 w 584297"/>
                  <a:gd name="connsiteY6" fmla="*/ 1373561 h 1890299"/>
                  <a:gd name="connsiteX7" fmla="*/ 529985 w 584297"/>
                  <a:gd name="connsiteY7" fmla="*/ 776661 h 1890299"/>
                  <a:gd name="connsiteX8" fmla="*/ 517285 w 584297"/>
                  <a:gd name="connsiteY8" fmla="*/ 463394 h 1890299"/>
                  <a:gd name="connsiteX9" fmla="*/ 402985 w 584297"/>
                  <a:gd name="connsiteY9" fmla="*/ 268661 h 1890299"/>
                  <a:gd name="connsiteX10" fmla="*/ 9285 w 584297"/>
                  <a:gd name="connsiteY10" fmla="*/ 14661 h 1890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84297" h="1890299">
                    <a:moveTo>
                      <a:pt x="9285" y="14661"/>
                    </a:moveTo>
                    <a:cubicBezTo>
                      <a:pt x="-33754" y="-19911"/>
                      <a:pt x="83368" y="11133"/>
                      <a:pt x="144751" y="61227"/>
                    </a:cubicBezTo>
                    <a:cubicBezTo>
                      <a:pt x="206134" y="111321"/>
                      <a:pt x="316907" y="182583"/>
                      <a:pt x="377585" y="315227"/>
                    </a:cubicBezTo>
                    <a:cubicBezTo>
                      <a:pt x="438263" y="447871"/>
                      <a:pt x="476363" y="691994"/>
                      <a:pt x="508818" y="857094"/>
                    </a:cubicBezTo>
                    <a:cubicBezTo>
                      <a:pt x="541273" y="1022194"/>
                      <a:pt x="612535" y="1133672"/>
                      <a:pt x="572318" y="1305827"/>
                    </a:cubicBezTo>
                    <a:cubicBezTo>
                      <a:pt x="532101" y="1477983"/>
                      <a:pt x="283040" y="1878738"/>
                      <a:pt x="267518" y="1890027"/>
                    </a:cubicBezTo>
                    <a:cubicBezTo>
                      <a:pt x="251996" y="1901316"/>
                      <a:pt x="435441" y="1559122"/>
                      <a:pt x="479185" y="1373561"/>
                    </a:cubicBezTo>
                    <a:cubicBezTo>
                      <a:pt x="522929" y="1188000"/>
                      <a:pt x="523635" y="928355"/>
                      <a:pt x="529985" y="776661"/>
                    </a:cubicBezTo>
                    <a:cubicBezTo>
                      <a:pt x="536335" y="624967"/>
                      <a:pt x="538452" y="548061"/>
                      <a:pt x="517285" y="463394"/>
                    </a:cubicBezTo>
                    <a:cubicBezTo>
                      <a:pt x="496118" y="378727"/>
                      <a:pt x="487651" y="345566"/>
                      <a:pt x="402985" y="268661"/>
                    </a:cubicBezTo>
                    <a:cubicBezTo>
                      <a:pt x="318319" y="191756"/>
                      <a:pt x="52324" y="49233"/>
                      <a:pt x="9285" y="146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2622D56F-BC19-4B44-B6D1-23DAD960BEB1}"/>
                  </a:ext>
                </a:extLst>
              </p:cNvPr>
              <p:cNvSpPr/>
              <p:nvPr/>
            </p:nvSpPr>
            <p:spPr>
              <a:xfrm>
                <a:off x="6485296" y="3997809"/>
                <a:ext cx="704305" cy="879712"/>
              </a:xfrm>
              <a:custGeom>
                <a:avLst/>
                <a:gdLst>
                  <a:gd name="connsiteX0" fmla="*/ 647871 w 704305"/>
                  <a:gd name="connsiteY0" fmla="*/ 15391 h 879712"/>
                  <a:gd name="connsiteX1" fmla="*/ 609771 w 704305"/>
                  <a:gd name="connsiteY1" fmla="*/ 61958 h 879712"/>
                  <a:gd name="connsiteX2" fmla="*/ 93304 w 704305"/>
                  <a:gd name="connsiteY2" fmla="*/ 582658 h 879712"/>
                  <a:gd name="connsiteX3" fmla="*/ 72137 w 704305"/>
                  <a:gd name="connsiteY3" fmla="*/ 777391 h 879712"/>
                  <a:gd name="connsiteX4" fmla="*/ 46737 w 704305"/>
                  <a:gd name="connsiteY4" fmla="*/ 870524 h 879712"/>
                  <a:gd name="connsiteX5" fmla="*/ 46737 w 704305"/>
                  <a:gd name="connsiteY5" fmla="*/ 557258 h 879712"/>
                  <a:gd name="connsiteX6" fmla="*/ 664804 w 704305"/>
                  <a:gd name="connsiteY6" fmla="*/ 112758 h 879712"/>
                  <a:gd name="connsiteX7" fmla="*/ 647871 w 704305"/>
                  <a:gd name="connsiteY7" fmla="*/ 15391 h 87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4305" h="879712">
                    <a:moveTo>
                      <a:pt x="647871" y="15391"/>
                    </a:moveTo>
                    <a:cubicBezTo>
                      <a:pt x="638699" y="6924"/>
                      <a:pt x="702199" y="-32586"/>
                      <a:pt x="609771" y="61958"/>
                    </a:cubicBezTo>
                    <a:cubicBezTo>
                      <a:pt x="517343" y="156502"/>
                      <a:pt x="182910" y="463419"/>
                      <a:pt x="93304" y="582658"/>
                    </a:cubicBezTo>
                    <a:cubicBezTo>
                      <a:pt x="3698" y="701897"/>
                      <a:pt x="79898" y="729413"/>
                      <a:pt x="72137" y="777391"/>
                    </a:cubicBezTo>
                    <a:cubicBezTo>
                      <a:pt x="64376" y="825369"/>
                      <a:pt x="50970" y="907213"/>
                      <a:pt x="46737" y="870524"/>
                    </a:cubicBezTo>
                    <a:cubicBezTo>
                      <a:pt x="42504" y="833835"/>
                      <a:pt x="-56274" y="683552"/>
                      <a:pt x="46737" y="557258"/>
                    </a:cubicBezTo>
                    <a:cubicBezTo>
                      <a:pt x="149748" y="430964"/>
                      <a:pt x="570965" y="202364"/>
                      <a:pt x="664804" y="112758"/>
                    </a:cubicBezTo>
                    <a:cubicBezTo>
                      <a:pt x="758643" y="23152"/>
                      <a:pt x="657043" y="23858"/>
                      <a:pt x="647871" y="153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E6679E4E-8B0D-4B1E-A6A2-004EDCF36AF9}"/>
                  </a:ext>
                </a:extLst>
              </p:cNvPr>
              <p:cNvSpPr/>
              <p:nvPr/>
            </p:nvSpPr>
            <p:spPr>
              <a:xfrm>
                <a:off x="6252999" y="3262593"/>
                <a:ext cx="500422" cy="860668"/>
              </a:xfrm>
              <a:custGeom>
                <a:avLst/>
                <a:gdLst>
                  <a:gd name="connsiteX0" fmla="*/ 482234 w 500422"/>
                  <a:gd name="connsiteY0" fmla="*/ 1307 h 860668"/>
                  <a:gd name="connsiteX1" fmla="*/ 482234 w 500422"/>
                  <a:gd name="connsiteY1" fmla="*/ 64807 h 860668"/>
                  <a:gd name="connsiteX2" fmla="*/ 401801 w 500422"/>
                  <a:gd name="connsiteY2" fmla="*/ 466974 h 860668"/>
                  <a:gd name="connsiteX3" fmla="*/ 3868 w 500422"/>
                  <a:gd name="connsiteY3" fmla="*/ 856440 h 860668"/>
                  <a:gd name="connsiteX4" fmla="*/ 211301 w 500422"/>
                  <a:gd name="connsiteY4" fmla="*/ 661707 h 860668"/>
                  <a:gd name="connsiteX5" fmla="*/ 406034 w 500422"/>
                  <a:gd name="connsiteY5" fmla="*/ 471207 h 860668"/>
                  <a:gd name="connsiteX6" fmla="*/ 461068 w 500422"/>
                  <a:gd name="connsiteY6" fmla="*/ 229907 h 860668"/>
                  <a:gd name="connsiteX7" fmla="*/ 380634 w 500422"/>
                  <a:gd name="connsiteY7" fmla="*/ 128307 h 860668"/>
                  <a:gd name="connsiteX8" fmla="*/ 249401 w 500422"/>
                  <a:gd name="connsiteY8" fmla="*/ 441574 h 860668"/>
                  <a:gd name="connsiteX9" fmla="*/ 283268 w 500422"/>
                  <a:gd name="connsiteY9" fmla="*/ 69040 h 860668"/>
                  <a:gd name="connsiteX10" fmla="*/ 482234 w 500422"/>
                  <a:gd name="connsiteY10" fmla="*/ 1307 h 860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0422" h="860668">
                    <a:moveTo>
                      <a:pt x="482234" y="1307"/>
                    </a:moveTo>
                    <a:cubicBezTo>
                      <a:pt x="515395" y="602"/>
                      <a:pt x="495640" y="-12804"/>
                      <a:pt x="482234" y="64807"/>
                    </a:cubicBezTo>
                    <a:cubicBezTo>
                      <a:pt x="468828" y="142418"/>
                      <a:pt x="481529" y="335035"/>
                      <a:pt x="401801" y="466974"/>
                    </a:cubicBezTo>
                    <a:cubicBezTo>
                      <a:pt x="322073" y="598913"/>
                      <a:pt x="35618" y="823985"/>
                      <a:pt x="3868" y="856440"/>
                    </a:cubicBezTo>
                    <a:cubicBezTo>
                      <a:pt x="-27882" y="888895"/>
                      <a:pt x="144273" y="725913"/>
                      <a:pt x="211301" y="661707"/>
                    </a:cubicBezTo>
                    <a:cubicBezTo>
                      <a:pt x="278329" y="597501"/>
                      <a:pt x="364406" y="543174"/>
                      <a:pt x="406034" y="471207"/>
                    </a:cubicBezTo>
                    <a:cubicBezTo>
                      <a:pt x="447662" y="399240"/>
                      <a:pt x="465301" y="287057"/>
                      <a:pt x="461068" y="229907"/>
                    </a:cubicBezTo>
                    <a:cubicBezTo>
                      <a:pt x="456835" y="172757"/>
                      <a:pt x="415912" y="93029"/>
                      <a:pt x="380634" y="128307"/>
                    </a:cubicBezTo>
                    <a:cubicBezTo>
                      <a:pt x="345356" y="163585"/>
                      <a:pt x="265629" y="451452"/>
                      <a:pt x="249401" y="441574"/>
                    </a:cubicBezTo>
                    <a:cubicBezTo>
                      <a:pt x="233173" y="431696"/>
                      <a:pt x="240229" y="141712"/>
                      <a:pt x="283268" y="69040"/>
                    </a:cubicBezTo>
                    <a:cubicBezTo>
                      <a:pt x="326307" y="-3632"/>
                      <a:pt x="449073" y="2012"/>
                      <a:pt x="482234" y="13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25BEC78C-6D39-4426-B08E-1FCB07FA01F7}"/>
                  </a:ext>
                </a:extLst>
              </p:cNvPr>
              <p:cNvSpPr/>
              <p:nvPr/>
            </p:nvSpPr>
            <p:spPr>
              <a:xfrm>
                <a:off x="5891941" y="2945617"/>
                <a:ext cx="400034" cy="1736417"/>
              </a:xfrm>
              <a:custGeom>
                <a:avLst/>
                <a:gdLst>
                  <a:gd name="connsiteX0" fmla="*/ 305659 w 400034"/>
                  <a:gd name="connsiteY0" fmla="*/ 17716 h 1736417"/>
                  <a:gd name="connsiteX1" fmla="*/ 352226 w 400034"/>
                  <a:gd name="connsiteY1" fmla="*/ 737383 h 1736417"/>
                  <a:gd name="connsiteX2" fmla="*/ 309892 w 400034"/>
                  <a:gd name="connsiteY2" fmla="*/ 1025250 h 1736417"/>
                  <a:gd name="connsiteX3" fmla="*/ 123626 w 400034"/>
                  <a:gd name="connsiteY3" fmla="*/ 1224216 h 1736417"/>
                  <a:gd name="connsiteX4" fmla="*/ 13559 w 400034"/>
                  <a:gd name="connsiteY4" fmla="*/ 1719516 h 1736417"/>
                  <a:gd name="connsiteX5" fmla="*/ 30492 w 400034"/>
                  <a:gd name="connsiteY5" fmla="*/ 1605216 h 1736417"/>
                  <a:gd name="connsiteX6" fmla="*/ 271792 w 400034"/>
                  <a:gd name="connsiteY6" fmla="*/ 1448583 h 1736417"/>
                  <a:gd name="connsiteX7" fmla="*/ 170192 w 400034"/>
                  <a:gd name="connsiteY7" fmla="*/ 1042183 h 1736417"/>
                  <a:gd name="connsiteX8" fmla="*/ 398792 w 400034"/>
                  <a:gd name="connsiteY8" fmla="*/ 745850 h 1736417"/>
                  <a:gd name="connsiteX9" fmla="*/ 263326 w 400034"/>
                  <a:gd name="connsiteY9" fmla="*/ 263250 h 1736417"/>
                  <a:gd name="connsiteX10" fmla="*/ 305659 w 400034"/>
                  <a:gd name="connsiteY10" fmla="*/ 17716 h 1736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00034" h="1736417">
                    <a:moveTo>
                      <a:pt x="305659" y="17716"/>
                    </a:moveTo>
                    <a:cubicBezTo>
                      <a:pt x="320476" y="96738"/>
                      <a:pt x="351521" y="569461"/>
                      <a:pt x="352226" y="737383"/>
                    </a:cubicBezTo>
                    <a:cubicBezTo>
                      <a:pt x="352931" y="905305"/>
                      <a:pt x="347992" y="944111"/>
                      <a:pt x="309892" y="1025250"/>
                    </a:cubicBezTo>
                    <a:cubicBezTo>
                      <a:pt x="271792" y="1106389"/>
                      <a:pt x="173015" y="1108505"/>
                      <a:pt x="123626" y="1224216"/>
                    </a:cubicBezTo>
                    <a:cubicBezTo>
                      <a:pt x="74237" y="1339927"/>
                      <a:pt x="29081" y="1656016"/>
                      <a:pt x="13559" y="1719516"/>
                    </a:cubicBezTo>
                    <a:cubicBezTo>
                      <a:pt x="-1963" y="1783016"/>
                      <a:pt x="-12547" y="1650372"/>
                      <a:pt x="30492" y="1605216"/>
                    </a:cubicBezTo>
                    <a:cubicBezTo>
                      <a:pt x="73531" y="1560061"/>
                      <a:pt x="248509" y="1542422"/>
                      <a:pt x="271792" y="1448583"/>
                    </a:cubicBezTo>
                    <a:cubicBezTo>
                      <a:pt x="295075" y="1354744"/>
                      <a:pt x="149025" y="1159305"/>
                      <a:pt x="170192" y="1042183"/>
                    </a:cubicBezTo>
                    <a:cubicBezTo>
                      <a:pt x="191359" y="925061"/>
                      <a:pt x="383270" y="875672"/>
                      <a:pt x="398792" y="745850"/>
                    </a:cubicBezTo>
                    <a:cubicBezTo>
                      <a:pt x="414314" y="616028"/>
                      <a:pt x="279554" y="383900"/>
                      <a:pt x="263326" y="263250"/>
                    </a:cubicBezTo>
                    <a:cubicBezTo>
                      <a:pt x="247098" y="142600"/>
                      <a:pt x="290842" y="-61306"/>
                      <a:pt x="305659" y="1771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5E5851E0-3BBC-496D-8FC3-3EB38B01A143}"/>
                  </a:ext>
                </a:extLst>
              </p:cNvPr>
              <p:cNvSpPr/>
              <p:nvPr/>
            </p:nvSpPr>
            <p:spPr>
              <a:xfrm>
                <a:off x="6362698" y="3817724"/>
                <a:ext cx="677027" cy="587759"/>
              </a:xfrm>
              <a:custGeom>
                <a:avLst/>
                <a:gdLst>
                  <a:gd name="connsiteX0" fmla="*/ 660402 w 677027"/>
                  <a:gd name="connsiteY0" fmla="*/ 743 h 587759"/>
                  <a:gd name="connsiteX1" fmla="*/ 592669 w 677027"/>
                  <a:gd name="connsiteY1" fmla="*/ 144676 h 587759"/>
                  <a:gd name="connsiteX2" fmla="*/ 232835 w 677027"/>
                  <a:gd name="connsiteY2" fmla="*/ 504509 h 587759"/>
                  <a:gd name="connsiteX3" fmla="*/ 2 w 677027"/>
                  <a:gd name="connsiteY3" fmla="*/ 584943 h 587759"/>
                  <a:gd name="connsiteX4" fmla="*/ 237069 w 677027"/>
                  <a:gd name="connsiteY4" fmla="*/ 441009 h 587759"/>
                  <a:gd name="connsiteX5" fmla="*/ 55035 w 677027"/>
                  <a:gd name="connsiteY5" fmla="*/ 432543 h 587759"/>
                  <a:gd name="connsiteX6" fmla="*/ 190502 w 677027"/>
                  <a:gd name="connsiteY6" fmla="*/ 288609 h 587759"/>
                  <a:gd name="connsiteX7" fmla="*/ 279402 w 677027"/>
                  <a:gd name="connsiteY7" fmla="*/ 233576 h 587759"/>
                  <a:gd name="connsiteX8" fmla="*/ 241302 w 677027"/>
                  <a:gd name="connsiteY8" fmla="*/ 178543 h 587759"/>
                  <a:gd name="connsiteX9" fmla="*/ 283635 w 677027"/>
                  <a:gd name="connsiteY9" fmla="*/ 106576 h 587759"/>
                  <a:gd name="connsiteX10" fmla="*/ 351369 w 677027"/>
                  <a:gd name="connsiteY10" fmla="*/ 89643 h 587759"/>
                  <a:gd name="connsiteX11" fmla="*/ 660402 w 677027"/>
                  <a:gd name="connsiteY11" fmla="*/ 743 h 587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7027" h="587759">
                    <a:moveTo>
                      <a:pt x="660402" y="743"/>
                    </a:moveTo>
                    <a:cubicBezTo>
                      <a:pt x="700619" y="9915"/>
                      <a:pt x="663930" y="60715"/>
                      <a:pt x="592669" y="144676"/>
                    </a:cubicBezTo>
                    <a:cubicBezTo>
                      <a:pt x="521408" y="228637"/>
                      <a:pt x="331613" y="431131"/>
                      <a:pt x="232835" y="504509"/>
                    </a:cubicBezTo>
                    <a:cubicBezTo>
                      <a:pt x="134057" y="577887"/>
                      <a:pt x="-704" y="595526"/>
                      <a:pt x="2" y="584943"/>
                    </a:cubicBezTo>
                    <a:cubicBezTo>
                      <a:pt x="708" y="574360"/>
                      <a:pt x="227897" y="466409"/>
                      <a:pt x="237069" y="441009"/>
                    </a:cubicBezTo>
                    <a:cubicBezTo>
                      <a:pt x="246241" y="415609"/>
                      <a:pt x="62796" y="457943"/>
                      <a:pt x="55035" y="432543"/>
                    </a:cubicBezTo>
                    <a:cubicBezTo>
                      <a:pt x="47274" y="407143"/>
                      <a:pt x="153108" y="321770"/>
                      <a:pt x="190502" y="288609"/>
                    </a:cubicBezTo>
                    <a:cubicBezTo>
                      <a:pt x="227896" y="255448"/>
                      <a:pt x="270935" y="251920"/>
                      <a:pt x="279402" y="233576"/>
                    </a:cubicBezTo>
                    <a:cubicBezTo>
                      <a:pt x="287869" y="215232"/>
                      <a:pt x="240596" y="199710"/>
                      <a:pt x="241302" y="178543"/>
                    </a:cubicBezTo>
                    <a:cubicBezTo>
                      <a:pt x="242007" y="157376"/>
                      <a:pt x="265290" y="121393"/>
                      <a:pt x="283635" y="106576"/>
                    </a:cubicBezTo>
                    <a:cubicBezTo>
                      <a:pt x="301979" y="91759"/>
                      <a:pt x="289280" y="109399"/>
                      <a:pt x="351369" y="89643"/>
                    </a:cubicBezTo>
                    <a:cubicBezTo>
                      <a:pt x="413458" y="69887"/>
                      <a:pt x="620185" y="-8429"/>
                      <a:pt x="660402" y="74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8ACB9CF1-F377-474B-9F23-62A8D2D21C65}"/>
                  </a:ext>
                </a:extLst>
              </p:cNvPr>
              <p:cNvSpPr/>
              <p:nvPr/>
            </p:nvSpPr>
            <p:spPr>
              <a:xfrm>
                <a:off x="3547506" y="1889424"/>
                <a:ext cx="150903" cy="159533"/>
              </a:xfrm>
              <a:custGeom>
                <a:avLst/>
                <a:gdLst>
                  <a:gd name="connsiteX0" fmla="*/ 27 w 150903"/>
                  <a:gd name="connsiteY0" fmla="*/ 759 h 159533"/>
                  <a:gd name="connsiteX1" fmla="*/ 101627 w 150903"/>
                  <a:gd name="connsiteY1" fmla="*/ 24043 h 159533"/>
                  <a:gd name="connsiteX2" fmla="*/ 124911 w 150903"/>
                  <a:gd name="connsiteY2" fmla="*/ 47326 h 159533"/>
                  <a:gd name="connsiteX3" fmla="*/ 146077 w 150903"/>
                  <a:gd name="connsiteY3" fmla="*/ 110826 h 159533"/>
                  <a:gd name="connsiteX4" fmla="*/ 146077 w 150903"/>
                  <a:gd name="connsiteY4" fmla="*/ 159509 h 159533"/>
                  <a:gd name="connsiteX5" fmla="*/ 93161 w 150903"/>
                  <a:gd name="connsiteY5" fmla="*/ 117176 h 159533"/>
                  <a:gd name="connsiteX6" fmla="*/ 48711 w 150903"/>
                  <a:gd name="connsiteY6" fmla="*/ 104476 h 159533"/>
                  <a:gd name="connsiteX7" fmla="*/ 52944 w 150903"/>
                  <a:gd name="connsiteY7" fmla="*/ 98126 h 159533"/>
                  <a:gd name="connsiteX8" fmla="*/ 124911 w 150903"/>
                  <a:gd name="connsiteY8" fmla="*/ 117176 h 159533"/>
                  <a:gd name="connsiteX9" fmla="*/ 124911 w 150903"/>
                  <a:gd name="connsiteY9" fmla="*/ 100243 h 159533"/>
                  <a:gd name="connsiteX10" fmla="*/ 112211 w 150903"/>
                  <a:gd name="connsiteY10" fmla="*/ 53676 h 159533"/>
                  <a:gd name="connsiteX11" fmla="*/ 27 w 150903"/>
                  <a:gd name="connsiteY11" fmla="*/ 759 h 159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0903" h="159533">
                    <a:moveTo>
                      <a:pt x="27" y="759"/>
                    </a:moveTo>
                    <a:cubicBezTo>
                      <a:pt x="-1737" y="-4180"/>
                      <a:pt x="80813" y="16282"/>
                      <a:pt x="101627" y="24043"/>
                    </a:cubicBezTo>
                    <a:cubicBezTo>
                      <a:pt x="122441" y="31804"/>
                      <a:pt x="117503" y="32862"/>
                      <a:pt x="124911" y="47326"/>
                    </a:cubicBezTo>
                    <a:cubicBezTo>
                      <a:pt x="132319" y="61790"/>
                      <a:pt x="142549" y="92129"/>
                      <a:pt x="146077" y="110826"/>
                    </a:cubicBezTo>
                    <a:cubicBezTo>
                      <a:pt x="149605" y="129523"/>
                      <a:pt x="154896" y="158451"/>
                      <a:pt x="146077" y="159509"/>
                    </a:cubicBezTo>
                    <a:cubicBezTo>
                      <a:pt x="137258" y="160567"/>
                      <a:pt x="109389" y="126348"/>
                      <a:pt x="93161" y="117176"/>
                    </a:cubicBezTo>
                    <a:cubicBezTo>
                      <a:pt x="76933" y="108004"/>
                      <a:pt x="55414" y="107651"/>
                      <a:pt x="48711" y="104476"/>
                    </a:cubicBezTo>
                    <a:cubicBezTo>
                      <a:pt x="42008" y="101301"/>
                      <a:pt x="40244" y="96009"/>
                      <a:pt x="52944" y="98126"/>
                    </a:cubicBezTo>
                    <a:cubicBezTo>
                      <a:pt x="65644" y="100243"/>
                      <a:pt x="112917" y="116823"/>
                      <a:pt x="124911" y="117176"/>
                    </a:cubicBezTo>
                    <a:cubicBezTo>
                      <a:pt x="136905" y="117529"/>
                      <a:pt x="127028" y="110826"/>
                      <a:pt x="124911" y="100243"/>
                    </a:cubicBezTo>
                    <a:cubicBezTo>
                      <a:pt x="122794" y="89660"/>
                      <a:pt x="129850" y="67082"/>
                      <a:pt x="112211" y="53676"/>
                    </a:cubicBezTo>
                    <a:cubicBezTo>
                      <a:pt x="94572" y="40270"/>
                      <a:pt x="1791" y="5698"/>
                      <a:pt x="27" y="7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9B38CA6A-DD71-4C1A-8718-B8EE7EBD227B}"/>
                  </a:ext>
                </a:extLst>
              </p:cNvPr>
              <p:cNvSpPr/>
              <p:nvPr/>
            </p:nvSpPr>
            <p:spPr>
              <a:xfrm>
                <a:off x="4800984" y="2997493"/>
                <a:ext cx="838461" cy="518869"/>
              </a:xfrm>
              <a:custGeom>
                <a:avLst/>
                <a:gdLst>
                  <a:gd name="connsiteX0" fmla="*/ 821941 w 838461"/>
                  <a:gd name="connsiteY0" fmla="*/ 2882 h 518869"/>
                  <a:gd name="connsiteX1" fmla="*/ 482216 w 838461"/>
                  <a:gd name="connsiteY1" fmla="*/ 368007 h 518869"/>
                  <a:gd name="connsiteX2" fmla="*/ 75816 w 838461"/>
                  <a:gd name="connsiteY2" fmla="*/ 406107 h 518869"/>
                  <a:gd name="connsiteX3" fmla="*/ 9141 w 838461"/>
                  <a:gd name="connsiteY3" fmla="*/ 517232 h 518869"/>
                  <a:gd name="connsiteX4" fmla="*/ 193291 w 838461"/>
                  <a:gd name="connsiteY4" fmla="*/ 466432 h 518869"/>
                  <a:gd name="connsiteX5" fmla="*/ 580641 w 838461"/>
                  <a:gd name="connsiteY5" fmla="*/ 383882 h 518869"/>
                  <a:gd name="connsiteX6" fmla="*/ 764791 w 838461"/>
                  <a:gd name="connsiteY6" fmla="*/ 206082 h 518869"/>
                  <a:gd name="connsiteX7" fmla="*/ 821941 w 838461"/>
                  <a:gd name="connsiteY7" fmla="*/ 2882 h 51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8461" h="518869">
                    <a:moveTo>
                      <a:pt x="821941" y="2882"/>
                    </a:moveTo>
                    <a:cubicBezTo>
                      <a:pt x="774845" y="29869"/>
                      <a:pt x="606570" y="300803"/>
                      <a:pt x="482216" y="368007"/>
                    </a:cubicBezTo>
                    <a:cubicBezTo>
                      <a:pt x="357862" y="435211"/>
                      <a:pt x="154662" y="381236"/>
                      <a:pt x="75816" y="406107"/>
                    </a:cubicBezTo>
                    <a:cubicBezTo>
                      <a:pt x="-3030" y="430978"/>
                      <a:pt x="-10438" y="507178"/>
                      <a:pt x="9141" y="517232"/>
                    </a:cubicBezTo>
                    <a:cubicBezTo>
                      <a:pt x="28720" y="527286"/>
                      <a:pt x="98041" y="488657"/>
                      <a:pt x="193291" y="466432"/>
                    </a:cubicBezTo>
                    <a:cubicBezTo>
                      <a:pt x="288541" y="444207"/>
                      <a:pt x="485391" y="427274"/>
                      <a:pt x="580641" y="383882"/>
                    </a:cubicBezTo>
                    <a:cubicBezTo>
                      <a:pt x="675891" y="340490"/>
                      <a:pt x="725103" y="266407"/>
                      <a:pt x="764791" y="206082"/>
                    </a:cubicBezTo>
                    <a:cubicBezTo>
                      <a:pt x="804479" y="145757"/>
                      <a:pt x="869037" y="-24105"/>
                      <a:pt x="821941" y="288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126BFD2F-54BE-4BA0-8B39-28C057E8D102}"/>
                  </a:ext>
                </a:extLst>
              </p:cNvPr>
              <p:cNvSpPr/>
              <p:nvPr/>
            </p:nvSpPr>
            <p:spPr>
              <a:xfrm>
                <a:off x="4869696" y="3320377"/>
                <a:ext cx="867733" cy="530447"/>
              </a:xfrm>
              <a:custGeom>
                <a:avLst/>
                <a:gdLst>
                  <a:gd name="connsiteX0" fmla="*/ 867529 w 867733"/>
                  <a:gd name="connsiteY0" fmla="*/ 673 h 530447"/>
                  <a:gd name="connsiteX1" fmla="*/ 657979 w 867733"/>
                  <a:gd name="connsiteY1" fmla="*/ 181648 h 530447"/>
                  <a:gd name="connsiteX2" fmla="*/ 413504 w 867733"/>
                  <a:gd name="connsiteY2" fmla="*/ 378498 h 530447"/>
                  <a:gd name="connsiteX3" fmla="*/ 3929 w 867733"/>
                  <a:gd name="connsiteY3" fmla="*/ 527723 h 530447"/>
                  <a:gd name="connsiteX4" fmla="*/ 680204 w 867733"/>
                  <a:gd name="connsiteY4" fmla="*/ 248323 h 530447"/>
                  <a:gd name="connsiteX5" fmla="*/ 867529 w 867733"/>
                  <a:gd name="connsiteY5" fmla="*/ 673 h 530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7733" h="530447">
                    <a:moveTo>
                      <a:pt x="867529" y="673"/>
                    </a:moveTo>
                    <a:cubicBezTo>
                      <a:pt x="863825" y="-10439"/>
                      <a:pt x="733650" y="118677"/>
                      <a:pt x="657979" y="181648"/>
                    </a:cubicBezTo>
                    <a:cubicBezTo>
                      <a:pt x="582308" y="244619"/>
                      <a:pt x="522512" y="320819"/>
                      <a:pt x="413504" y="378498"/>
                    </a:cubicBezTo>
                    <a:cubicBezTo>
                      <a:pt x="304496" y="436177"/>
                      <a:pt x="-40521" y="549419"/>
                      <a:pt x="3929" y="527723"/>
                    </a:cubicBezTo>
                    <a:cubicBezTo>
                      <a:pt x="48379" y="506027"/>
                      <a:pt x="535212" y="334048"/>
                      <a:pt x="680204" y="248323"/>
                    </a:cubicBezTo>
                    <a:cubicBezTo>
                      <a:pt x="825196" y="162598"/>
                      <a:pt x="871233" y="11785"/>
                      <a:pt x="867529" y="6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8A21B6B2-93F7-4879-8E90-9574AF8F1A35}"/>
                  </a:ext>
                </a:extLst>
              </p:cNvPr>
              <p:cNvSpPr/>
              <p:nvPr/>
            </p:nvSpPr>
            <p:spPr>
              <a:xfrm>
                <a:off x="4593696" y="3185103"/>
                <a:ext cx="1034739" cy="567791"/>
              </a:xfrm>
              <a:custGeom>
                <a:avLst/>
                <a:gdLst>
                  <a:gd name="connsiteX0" fmla="*/ 1032404 w 1034739"/>
                  <a:gd name="connsiteY0" fmla="*/ 2597 h 567791"/>
                  <a:gd name="connsiteX1" fmla="*/ 924454 w 1034739"/>
                  <a:gd name="connsiteY1" fmla="*/ 269297 h 567791"/>
                  <a:gd name="connsiteX2" fmla="*/ 699029 w 1034739"/>
                  <a:gd name="connsiteY2" fmla="*/ 412172 h 567791"/>
                  <a:gd name="connsiteX3" fmla="*/ 229129 w 1034739"/>
                  <a:gd name="connsiteY3" fmla="*/ 567747 h 567791"/>
                  <a:gd name="connsiteX4" fmla="*/ 616479 w 1034739"/>
                  <a:gd name="connsiteY4" fmla="*/ 428047 h 567791"/>
                  <a:gd name="connsiteX5" fmla="*/ 578379 w 1034739"/>
                  <a:gd name="connsiteY5" fmla="*/ 415347 h 567791"/>
                  <a:gd name="connsiteX6" fmla="*/ 406929 w 1034739"/>
                  <a:gd name="connsiteY6" fmla="*/ 434397 h 567791"/>
                  <a:gd name="connsiteX7" fmla="*/ 3704 w 1034739"/>
                  <a:gd name="connsiteY7" fmla="*/ 548697 h 567791"/>
                  <a:gd name="connsiteX8" fmla="*/ 222779 w 1034739"/>
                  <a:gd name="connsiteY8" fmla="*/ 443922 h 567791"/>
                  <a:gd name="connsiteX9" fmla="*/ 495829 w 1034739"/>
                  <a:gd name="connsiteY9" fmla="*/ 332797 h 567791"/>
                  <a:gd name="connsiteX10" fmla="*/ 718079 w 1034739"/>
                  <a:gd name="connsiteY10" fmla="*/ 285172 h 567791"/>
                  <a:gd name="connsiteX11" fmla="*/ 829204 w 1034739"/>
                  <a:gd name="connsiteY11" fmla="*/ 142297 h 567791"/>
                  <a:gd name="connsiteX12" fmla="*/ 1032404 w 1034739"/>
                  <a:gd name="connsiteY12" fmla="*/ 2597 h 567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34739" h="567791">
                    <a:moveTo>
                      <a:pt x="1032404" y="2597"/>
                    </a:moveTo>
                    <a:cubicBezTo>
                      <a:pt x="1048279" y="23764"/>
                      <a:pt x="980016" y="201035"/>
                      <a:pt x="924454" y="269297"/>
                    </a:cubicBezTo>
                    <a:cubicBezTo>
                      <a:pt x="868892" y="337559"/>
                      <a:pt x="814916" y="362430"/>
                      <a:pt x="699029" y="412172"/>
                    </a:cubicBezTo>
                    <a:cubicBezTo>
                      <a:pt x="583142" y="461914"/>
                      <a:pt x="242887" y="565101"/>
                      <a:pt x="229129" y="567747"/>
                    </a:cubicBezTo>
                    <a:cubicBezTo>
                      <a:pt x="215371" y="570393"/>
                      <a:pt x="558271" y="453447"/>
                      <a:pt x="616479" y="428047"/>
                    </a:cubicBezTo>
                    <a:cubicBezTo>
                      <a:pt x="674687" y="402647"/>
                      <a:pt x="613304" y="414289"/>
                      <a:pt x="578379" y="415347"/>
                    </a:cubicBezTo>
                    <a:cubicBezTo>
                      <a:pt x="543454" y="416405"/>
                      <a:pt x="502708" y="412172"/>
                      <a:pt x="406929" y="434397"/>
                    </a:cubicBezTo>
                    <a:cubicBezTo>
                      <a:pt x="311150" y="456622"/>
                      <a:pt x="34396" y="547110"/>
                      <a:pt x="3704" y="548697"/>
                    </a:cubicBezTo>
                    <a:cubicBezTo>
                      <a:pt x="-26988" y="550285"/>
                      <a:pt x="140758" y="479905"/>
                      <a:pt x="222779" y="443922"/>
                    </a:cubicBezTo>
                    <a:cubicBezTo>
                      <a:pt x="304800" y="407939"/>
                      <a:pt x="413279" y="359255"/>
                      <a:pt x="495829" y="332797"/>
                    </a:cubicBezTo>
                    <a:cubicBezTo>
                      <a:pt x="578379" y="306339"/>
                      <a:pt x="662517" y="316922"/>
                      <a:pt x="718079" y="285172"/>
                    </a:cubicBezTo>
                    <a:cubicBezTo>
                      <a:pt x="773641" y="253422"/>
                      <a:pt x="774700" y="189393"/>
                      <a:pt x="829204" y="142297"/>
                    </a:cubicBezTo>
                    <a:cubicBezTo>
                      <a:pt x="883708" y="95201"/>
                      <a:pt x="1016529" y="-18570"/>
                      <a:pt x="1032404" y="25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F068A68F-25B2-4837-8BC6-AD4FD477EB56}"/>
                  </a:ext>
                </a:extLst>
              </p:cNvPr>
              <p:cNvSpPr/>
              <p:nvPr/>
            </p:nvSpPr>
            <p:spPr>
              <a:xfrm>
                <a:off x="4485892" y="3114218"/>
                <a:ext cx="245792" cy="646231"/>
              </a:xfrm>
              <a:custGeom>
                <a:avLst/>
                <a:gdLst>
                  <a:gd name="connsiteX0" fmla="*/ 232158 w 245792"/>
                  <a:gd name="connsiteY0" fmla="*/ 283032 h 646231"/>
                  <a:gd name="connsiteX1" fmla="*/ 228983 w 245792"/>
                  <a:gd name="connsiteY1" fmla="*/ 394157 h 646231"/>
                  <a:gd name="connsiteX2" fmla="*/ 130558 w 245792"/>
                  <a:gd name="connsiteY2" fmla="*/ 441782 h 646231"/>
                  <a:gd name="connsiteX3" fmla="*/ 171833 w 245792"/>
                  <a:gd name="connsiteY3" fmla="*/ 543382 h 646231"/>
                  <a:gd name="connsiteX4" fmla="*/ 143258 w 245792"/>
                  <a:gd name="connsiteY4" fmla="*/ 644982 h 646231"/>
                  <a:gd name="connsiteX5" fmla="*/ 111508 w 245792"/>
                  <a:gd name="connsiteY5" fmla="*/ 470357 h 646231"/>
                  <a:gd name="connsiteX6" fmla="*/ 111508 w 245792"/>
                  <a:gd name="connsiteY6" fmla="*/ 422732 h 646231"/>
                  <a:gd name="connsiteX7" fmla="*/ 168658 w 245792"/>
                  <a:gd name="connsiteY7" fmla="*/ 340182 h 646231"/>
                  <a:gd name="connsiteX8" fmla="*/ 63883 w 245792"/>
                  <a:gd name="connsiteY8" fmla="*/ 419557 h 646231"/>
                  <a:gd name="connsiteX9" fmla="*/ 3558 w 245792"/>
                  <a:gd name="connsiteY9" fmla="*/ 276682 h 646231"/>
                  <a:gd name="connsiteX10" fmla="*/ 16258 w 245792"/>
                  <a:gd name="connsiteY10" fmla="*/ 457 h 646231"/>
                  <a:gd name="connsiteX11" fmla="*/ 92458 w 245792"/>
                  <a:gd name="connsiteY11" fmla="*/ 213182 h 646231"/>
                  <a:gd name="connsiteX12" fmla="*/ 232158 w 245792"/>
                  <a:gd name="connsiteY12" fmla="*/ 283032 h 646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5792" h="646231">
                    <a:moveTo>
                      <a:pt x="232158" y="283032"/>
                    </a:moveTo>
                    <a:cubicBezTo>
                      <a:pt x="254912" y="313194"/>
                      <a:pt x="245916" y="367699"/>
                      <a:pt x="228983" y="394157"/>
                    </a:cubicBezTo>
                    <a:cubicBezTo>
                      <a:pt x="212050" y="420615"/>
                      <a:pt x="140083" y="416911"/>
                      <a:pt x="130558" y="441782"/>
                    </a:cubicBezTo>
                    <a:cubicBezTo>
                      <a:pt x="121033" y="466653"/>
                      <a:pt x="169716" y="509515"/>
                      <a:pt x="171833" y="543382"/>
                    </a:cubicBezTo>
                    <a:cubicBezTo>
                      <a:pt x="173950" y="577249"/>
                      <a:pt x="153312" y="657153"/>
                      <a:pt x="143258" y="644982"/>
                    </a:cubicBezTo>
                    <a:cubicBezTo>
                      <a:pt x="133204" y="632811"/>
                      <a:pt x="116800" y="507399"/>
                      <a:pt x="111508" y="470357"/>
                    </a:cubicBezTo>
                    <a:cubicBezTo>
                      <a:pt x="106216" y="433315"/>
                      <a:pt x="101983" y="444428"/>
                      <a:pt x="111508" y="422732"/>
                    </a:cubicBezTo>
                    <a:cubicBezTo>
                      <a:pt x="121033" y="401036"/>
                      <a:pt x="176595" y="340711"/>
                      <a:pt x="168658" y="340182"/>
                    </a:cubicBezTo>
                    <a:cubicBezTo>
                      <a:pt x="160720" y="339653"/>
                      <a:pt x="91400" y="430140"/>
                      <a:pt x="63883" y="419557"/>
                    </a:cubicBezTo>
                    <a:cubicBezTo>
                      <a:pt x="36366" y="408974"/>
                      <a:pt x="11495" y="346532"/>
                      <a:pt x="3558" y="276682"/>
                    </a:cubicBezTo>
                    <a:cubicBezTo>
                      <a:pt x="-4379" y="206832"/>
                      <a:pt x="1441" y="11040"/>
                      <a:pt x="16258" y="457"/>
                    </a:cubicBezTo>
                    <a:cubicBezTo>
                      <a:pt x="31075" y="-10126"/>
                      <a:pt x="60708" y="166086"/>
                      <a:pt x="92458" y="213182"/>
                    </a:cubicBezTo>
                    <a:cubicBezTo>
                      <a:pt x="124208" y="260278"/>
                      <a:pt x="209404" y="252870"/>
                      <a:pt x="232158" y="28303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00E77021-E574-4B8A-AEBD-00D75BA820AB}"/>
                  </a:ext>
                </a:extLst>
              </p:cNvPr>
              <p:cNvSpPr/>
              <p:nvPr/>
            </p:nvSpPr>
            <p:spPr>
              <a:xfrm>
                <a:off x="4509670" y="3213023"/>
                <a:ext cx="116229" cy="251409"/>
              </a:xfrm>
              <a:custGeom>
                <a:avLst/>
                <a:gdLst>
                  <a:gd name="connsiteX0" fmla="*/ 6768 w 116229"/>
                  <a:gd name="connsiteY0" fmla="*/ 77 h 251409"/>
                  <a:gd name="connsiteX1" fmla="*/ 94080 w 116229"/>
                  <a:gd name="connsiteY1" fmla="*/ 173115 h 251409"/>
                  <a:gd name="connsiteX2" fmla="*/ 114718 w 116229"/>
                  <a:gd name="connsiteY2" fmla="*/ 220740 h 251409"/>
                  <a:gd name="connsiteX3" fmla="*/ 63918 w 116229"/>
                  <a:gd name="connsiteY3" fmla="*/ 250902 h 251409"/>
                  <a:gd name="connsiteX4" fmla="*/ 78205 w 116229"/>
                  <a:gd name="connsiteY4" fmla="*/ 238202 h 251409"/>
                  <a:gd name="connsiteX5" fmla="*/ 36930 w 116229"/>
                  <a:gd name="connsiteY5" fmla="*/ 219152 h 251409"/>
                  <a:gd name="connsiteX6" fmla="*/ 6768 w 116229"/>
                  <a:gd name="connsiteY6" fmla="*/ 171527 h 251409"/>
                  <a:gd name="connsiteX7" fmla="*/ 5180 w 116229"/>
                  <a:gd name="connsiteY7" fmla="*/ 150890 h 251409"/>
                  <a:gd name="connsiteX8" fmla="*/ 6768 w 116229"/>
                  <a:gd name="connsiteY8" fmla="*/ 77 h 251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229" h="251409">
                    <a:moveTo>
                      <a:pt x="6768" y="77"/>
                    </a:moveTo>
                    <a:cubicBezTo>
                      <a:pt x="21585" y="3781"/>
                      <a:pt x="76088" y="136338"/>
                      <a:pt x="94080" y="173115"/>
                    </a:cubicBezTo>
                    <a:cubicBezTo>
                      <a:pt x="112072" y="209892"/>
                      <a:pt x="119745" y="207775"/>
                      <a:pt x="114718" y="220740"/>
                    </a:cubicBezTo>
                    <a:cubicBezTo>
                      <a:pt x="109691" y="233705"/>
                      <a:pt x="70003" y="247992"/>
                      <a:pt x="63918" y="250902"/>
                    </a:cubicBezTo>
                    <a:cubicBezTo>
                      <a:pt x="57833" y="253812"/>
                      <a:pt x="82703" y="243494"/>
                      <a:pt x="78205" y="238202"/>
                    </a:cubicBezTo>
                    <a:cubicBezTo>
                      <a:pt x="73707" y="232910"/>
                      <a:pt x="48836" y="230264"/>
                      <a:pt x="36930" y="219152"/>
                    </a:cubicBezTo>
                    <a:cubicBezTo>
                      <a:pt x="25024" y="208040"/>
                      <a:pt x="12060" y="182904"/>
                      <a:pt x="6768" y="171527"/>
                    </a:cubicBezTo>
                    <a:cubicBezTo>
                      <a:pt x="1476" y="160150"/>
                      <a:pt x="4122" y="176025"/>
                      <a:pt x="5180" y="150890"/>
                    </a:cubicBezTo>
                    <a:cubicBezTo>
                      <a:pt x="6238" y="125755"/>
                      <a:pt x="-8049" y="-3627"/>
                      <a:pt x="6768" y="7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B84E5F0C-5DB5-450F-9BDA-77BD97C61C3F}"/>
                  </a:ext>
                </a:extLst>
              </p:cNvPr>
              <p:cNvSpPr/>
              <p:nvPr/>
            </p:nvSpPr>
            <p:spPr>
              <a:xfrm>
                <a:off x="4346889" y="3065137"/>
                <a:ext cx="163860" cy="330992"/>
              </a:xfrm>
              <a:custGeom>
                <a:avLst/>
                <a:gdLst>
                  <a:gd name="connsiteX0" fmla="*/ 145736 w 163860"/>
                  <a:gd name="connsiteY0" fmla="*/ 1913 h 330992"/>
                  <a:gd name="connsiteX1" fmla="*/ 152086 w 163860"/>
                  <a:gd name="connsiteY1" fmla="*/ 68588 h 330992"/>
                  <a:gd name="connsiteX2" fmla="*/ 48899 w 163860"/>
                  <a:gd name="connsiteY2" fmla="*/ 155901 h 330992"/>
                  <a:gd name="connsiteX3" fmla="*/ 60011 w 163860"/>
                  <a:gd name="connsiteY3" fmla="*/ 324176 h 330992"/>
                  <a:gd name="connsiteX4" fmla="*/ 53661 w 163860"/>
                  <a:gd name="connsiteY4" fmla="*/ 289251 h 330992"/>
                  <a:gd name="connsiteX5" fmla="*/ 12386 w 163860"/>
                  <a:gd name="connsiteY5" fmla="*/ 206701 h 330992"/>
                  <a:gd name="connsiteX6" fmla="*/ 10799 w 163860"/>
                  <a:gd name="connsiteY6" fmla="*/ 144788 h 330992"/>
                  <a:gd name="connsiteX7" fmla="*/ 145736 w 163860"/>
                  <a:gd name="connsiteY7" fmla="*/ 1913 h 330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3860" h="330992">
                    <a:moveTo>
                      <a:pt x="145736" y="1913"/>
                    </a:moveTo>
                    <a:cubicBezTo>
                      <a:pt x="169284" y="-10787"/>
                      <a:pt x="168226" y="42923"/>
                      <a:pt x="152086" y="68588"/>
                    </a:cubicBezTo>
                    <a:cubicBezTo>
                      <a:pt x="135946" y="94253"/>
                      <a:pt x="64245" y="113303"/>
                      <a:pt x="48899" y="155901"/>
                    </a:cubicBezTo>
                    <a:cubicBezTo>
                      <a:pt x="33553" y="198499"/>
                      <a:pt x="59217" y="301951"/>
                      <a:pt x="60011" y="324176"/>
                    </a:cubicBezTo>
                    <a:cubicBezTo>
                      <a:pt x="60805" y="346401"/>
                      <a:pt x="61599" y="308830"/>
                      <a:pt x="53661" y="289251"/>
                    </a:cubicBezTo>
                    <a:cubicBezTo>
                      <a:pt x="45723" y="269672"/>
                      <a:pt x="19530" y="230778"/>
                      <a:pt x="12386" y="206701"/>
                    </a:cubicBezTo>
                    <a:cubicBezTo>
                      <a:pt x="5242" y="182624"/>
                      <a:pt x="-10632" y="170717"/>
                      <a:pt x="10799" y="144788"/>
                    </a:cubicBezTo>
                    <a:cubicBezTo>
                      <a:pt x="32230" y="118859"/>
                      <a:pt x="122188" y="14613"/>
                      <a:pt x="145736" y="19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8E5C9E1D-2C39-476A-8ECB-1DA0159880F3}"/>
                  </a:ext>
                </a:extLst>
              </p:cNvPr>
              <p:cNvSpPr/>
              <p:nvPr/>
            </p:nvSpPr>
            <p:spPr>
              <a:xfrm>
                <a:off x="4167170" y="3045982"/>
                <a:ext cx="288143" cy="151994"/>
              </a:xfrm>
              <a:custGeom>
                <a:avLst/>
                <a:gdLst>
                  <a:gd name="connsiteX0" fmla="*/ 287355 w 288143"/>
                  <a:gd name="connsiteY0" fmla="*/ 3606 h 151994"/>
                  <a:gd name="connsiteX1" fmla="*/ 182580 w 288143"/>
                  <a:gd name="connsiteY1" fmla="*/ 108381 h 151994"/>
                  <a:gd name="connsiteX2" fmla="*/ 18 w 288143"/>
                  <a:gd name="connsiteY2" fmla="*/ 151243 h 151994"/>
                  <a:gd name="connsiteX3" fmla="*/ 193693 w 288143"/>
                  <a:gd name="connsiteY3" fmla="*/ 76631 h 151994"/>
                  <a:gd name="connsiteX4" fmla="*/ 130193 w 288143"/>
                  <a:gd name="connsiteY4" fmla="*/ 27418 h 151994"/>
                  <a:gd name="connsiteX5" fmla="*/ 287355 w 288143"/>
                  <a:gd name="connsiteY5" fmla="*/ 3606 h 15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8143" h="151994">
                    <a:moveTo>
                      <a:pt x="287355" y="3606"/>
                    </a:moveTo>
                    <a:cubicBezTo>
                      <a:pt x="296086" y="17100"/>
                      <a:pt x="230469" y="83775"/>
                      <a:pt x="182580" y="108381"/>
                    </a:cubicBezTo>
                    <a:cubicBezTo>
                      <a:pt x="134690" y="132987"/>
                      <a:pt x="-1834" y="156535"/>
                      <a:pt x="18" y="151243"/>
                    </a:cubicBezTo>
                    <a:cubicBezTo>
                      <a:pt x="1870" y="145951"/>
                      <a:pt x="171997" y="97269"/>
                      <a:pt x="193693" y="76631"/>
                    </a:cubicBezTo>
                    <a:cubicBezTo>
                      <a:pt x="215389" y="55994"/>
                      <a:pt x="109291" y="36679"/>
                      <a:pt x="130193" y="27418"/>
                    </a:cubicBezTo>
                    <a:cubicBezTo>
                      <a:pt x="151095" y="18158"/>
                      <a:pt x="278624" y="-9888"/>
                      <a:pt x="287355" y="36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左中かっこ 167">
                <a:extLst>
                  <a:ext uri="{FF2B5EF4-FFF2-40B4-BE49-F238E27FC236}">
                    <a16:creationId xmlns:a16="http://schemas.microsoft.com/office/drawing/2014/main" id="{017FEA30-5F5D-4A60-9F2D-52F9C0BFA8AF}"/>
                  </a:ext>
                </a:extLst>
              </p:cNvPr>
              <p:cNvSpPr/>
              <p:nvPr/>
            </p:nvSpPr>
            <p:spPr>
              <a:xfrm>
                <a:off x="3645678" y="2431981"/>
                <a:ext cx="59216" cy="5096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ADE8AF5A-87BE-4FC4-8AD0-E92CA049D3D4}"/>
                  </a:ext>
                </a:extLst>
              </p:cNvPr>
              <p:cNvSpPr/>
              <p:nvPr/>
            </p:nvSpPr>
            <p:spPr>
              <a:xfrm>
                <a:off x="3586783" y="2386460"/>
                <a:ext cx="612743" cy="449896"/>
              </a:xfrm>
              <a:custGeom>
                <a:avLst/>
                <a:gdLst>
                  <a:gd name="connsiteX0" fmla="*/ 7317 w 612743"/>
                  <a:gd name="connsiteY0" fmla="*/ 10665 h 449896"/>
                  <a:gd name="connsiteX1" fmla="*/ 356567 w 612743"/>
                  <a:gd name="connsiteY1" fmla="*/ 366265 h 449896"/>
                  <a:gd name="connsiteX2" fmla="*/ 610567 w 612743"/>
                  <a:gd name="connsiteY2" fmla="*/ 442465 h 449896"/>
                  <a:gd name="connsiteX3" fmla="*/ 213692 w 612743"/>
                  <a:gd name="connsiteY3" fmla="*/ 236090 h 449896"/>
                  <a:gd name="connsiteX4" fmla="*/ 124792 w 612743"/>
                  <a:gd name="connsiteY4" fmla="*/ 105915 h 449896"/>
                  <a:gd name="connsiteX5" fmla="*/ 7317 w 612743"/>
                  <a:gd name="connsiteY5" fmla="*/ 10665 h 449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2743" h="449896">
                    <a:moveTo>
                      <a:pt x="7317" y="10665"/>
                    </a:moveTo>
                    <a:cubicBezTo>
                      <a:pt x="45946" y="54057"/>
                      <a:pt x="256025" y="294298"/>
                      <a:pt x="356567" y="366265"/>
                    </a:cubicBezTo>
                    <a:cubicBezTo>
                      <a:pt x="457109" y="438232"/>
                      <a:pt x="634380" y="464161"/>
                      <a:pt x="610567" y="442465"/>
                    </a:cubicBezTo>
                    <a:cubicBezTo>
                      <a:pt x="586754" y="420769"/>
                      <a:pt x="294655" y="292182"/>
                      <a:pt x="213692" y="236090"/>
                    </a:cubicBezTo>
                    <a:cubicBezTo>
                      <a:pt x="132730" y="179998"/>
                      <a:pt x="155484" y="144015"/>
                      <a:pt x="124792" y="105915"/>
                    </a:cubicBezTo>
                    <a:cubicBezTo>
                      <a:pt x="94100" y="67815"/>
                      <a:pt x="-31312" y="-32727"/>
                      <a:pt x="7317" y="106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A3FDB68B-EA25-41ED-B907-0A736408D9F3}"/>
                  </a:ext>
                </a:extLst>
              </p:cNvPr>
              <p:cNvSpPr/>
              <p:nvPr/>
            </p:nvSpPr>
            <p:spPr>
              <a:xfrm>
                <a:off x="3435021" y="2968034"/>
                <a:ext cx="1295928" cy="1060404"/>
              </a:xfrm>
              <a:custGeom>
                <a:avLst/>
                <a:gdLst>
                  <a:gd name="connsiteX0" fmla="*/ 329 w 1295928"/>
                  <a:gd name="connsiteY0" fmla="*/ 6941 h 1060404"/>
                  <a:gd name="connsiteX1" fmla="*/ 270204 w 1295928"/>
                  <a:gd name="connsiteY1" fmla="*/ 48216 h 1060404"/>
                  <a:gd name="connsiteX2" fmla="*/ 476579 w 1295928"/>
                  <a:gd name="connsiteY2" fmla="*/ 330791 h 1060404"/>
                  <a:gd name="connsiteX3" fmla="*/ 705179 w 1295928"/>
                  <a:gd name="connsiteY3" fmla="*/ 502241 h 1060404"/>
                  <a:gd name="connsiteX4" fmla="*/ 886154 w 1295928"/>
                  <a:gd name="connsiteY4" fmla="*/ 819741 h 1060404"/>
                  <a:gd name="connsiteX5" fmla="*/ 889329 w 1295928"/>
                  <a:gd name="connsiteY5" fmla="*/ 759416 h 1060404"/>
                  <a:gd name="connsiteX6" fmla="*/ 959179 w 1295928"/>
                  <a:gd name="connsiteY6" fmla="*/ 765766 h 1060404"/>
                  <a:gd name="connsiteX7" fmla="*/ 1098879 w 1295928"/>
                  <a:gd name="connsiteY7" fmla="*/ 832441 h 1060404"/>
                  <a:gd name="connsiteX8" fmla="*/ 1295729 w 1295928"/>
                  <a:gd name="connsiteY8" fmla="*/ 921341 h 1060404"/>
                  <a:gd name="connsiteX9" fmla="*/ 1060779 w 1295928"/>
                  <a:gd name="connsiteY9" fmla="*/ 880066 h 1060404"/>
                  <a:gd name="connsiteX10" fmla="*/ 956004 w 1295928"/>
                  <a:gd name="connsiteY10" fmla="*/ 892766 h 1060404"/>
                  <a:gd name="connsiteX11" fmla="*/ 1187779 w 1295928"/>
                  <a:gd name="connsiteY11" fmla="*/ 1051516 h 1060404"/>
                  <a:gd name="connsiteX12" fmla="*/ 1168729 w 1295928"/>
                  <a:gd name="connsiteY12" fmla="*/ 1019766 h 1060404"/>
                  <a:gd name="connsiteX13" fmla="*/ 819479 w 1295928"/>
                  <a:gd name="connsiteY13" fmla="*/ 848316 h 1060404"/>
                  <a:gd name="connsiteX14" fmla="*/ 619454 w 1295928"/>
                  <a:gd name="connsiteY14" fmla="*/ 514941 h 1060404"/>
                  <a:gd name="connsiteX15" fmla="*/ 390854 w 1295928"/>
                  <a:gd name="connsiteY15" fmla="*/ 387941 h 1060404"/>
                  <a:gd name="connsiteX16" fmla="*/ 324179 w 1295928"/>
                  <a:gd name="connsiteY16" fmla="*/ 248241 h 1060404"/>
                  <a:gd name="connsiteX17" fmla="*/ 216229 w 1295928"/>
                  <a:gd name="connsiteY17" fmla="*/ 124416 h 1060404"/>
                  <a:gd name="connsiteX18" fmla="*/ 329 w 1295928"/>
                  <a:gd name="connsiteY18" fmla="*/ 6941 h 1060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95928" h="1060404">
                    <a:moveTo>
                      <a:pt x="329" y="6941"/>
                    </a:moveTo>
                    <a:cubicBezTo>
                      <a:pt x="9325" y="-5759"/>
                      <a:pt x="190829" y="-5759"/>
                      <a:pt x="270204" y="48216"/>
                    </a:cubicBezTo>
                    <a:cubicBezTo>
                      <a:pt x="349579" y="102191"/>
                      <a:pt x="404083" y="255120"/>
                      <a:pt x="476579" y="330791"/>
                    </a:cubicBezTo>
                    <a:cubicBezTo>
                      <a:pt x="549075" y="406462"/>
                      <a:pt x="636917" y="420749"/>
                      <a:pt x="705179" y="502241"/>
                    </a:cubicBezTo>
                    <a:cubicBezTo>
                      <a:pt x="773441" y="583733"/>
                      <a:pt x="855462" y="776879"/>
                      <a:pt x="886154" y="819741"/>
                    </a:cubicBezTo>
                    <a:cubicBezTo>
                      <a:pt x="916846" y="862603"/>
                      <a:pt x="877158" y="768412"/>
                      <a:pt x="889329" y="759416"/>
                    </a:cubicBezTo>
                    <a:cubicBezTo>
                      <a:pt x="901500" y="750420"/>
                      <a:pt x="924254" y="753595"/>
                      <a:pt x="959179" y="765766"/>
                    </a:cubicBezTo>
                    <a:cubicBezTo>
                      <a:pt x="994104" y="777937"/>
                      <a:pt x="1042787" y="806512"/>
                      <a:pt x="1098879" y="832441"/>
                    </a:cubicBezTo>
                    <a:cubicBezTo>
                      <a:pt x="1154971" y="858370"/>
                      <a:pt x="1302079" y="913404"/>
                      <a:pt x="1295729" y="921341"/>
                    </a:cubicBezTo>
                    <a:cubicBezTo>
                      <a:pt x="1289379" y="929278"/>
                      <a:pt x="1117400" y="884829"/>
                      <a:pt x="1060779" y="880066"/>
                    </a:cubicBezTo>
                    <a:cubicBezTo>
                      <a:pt x="1004158" y="875304"/>
                      <a:pt x="934837" y="864191"/>
                      <a:pt x="956004" y="892766"/>
                    </a:cubicBezTo>
                    <a:cubicBezTo>
                      <a:pt x="977171" y="921341"/>
                      <a:pt x="1152325" y="1030349"/>
                      <a:pt x="1187779" y="1051516"/>
                    </a:cubicBezTo>
                    <a:cubicBezTo>
                      <a:pt x="1223233" y="1072683"/>
                      <a:pt x="1230112" y="1053633"/>
                      <a:pt x="1168729" y="1019766"/>
                    </a:cubicBezTo>
                    <a:cubicBezTo>
                      <a:pt x="1107346" y="985899"/>
                      <a:pt x="911025" y="932454"/>
                      <a:pt x="819479" y="848316"/>
                    </a:cubicBezTo>
                    <a:cubicBezTo>
                      <a:pt x="727933" y="764179"/>
                      <a:pt x="690891" y="591670"/>
                      <a:pt x="619454" y="514941"/>
                    </a:cubicBezTo>
                    <a:cubicBezTo>
                      <a:pt x="548017" y="438212"/>
                      <a:pt x="440066" y="432391"/>
                      <a:pt x="390854" y="387941"/>
                    </a:cubicBezTo>
                    <a:cubicBezTo>
                      <a:pt x="341642" y="343491"/>
                      <a:pt x="353283" y="292162"/>
                      <a:pt x="324179" y="248241"/>
                    </a:cubicBezTo>
                    <a:cubicBezTo>
                      <a:pt x="295075" y="204320"/>
                      <a:pt x="263325" y="164103"/>
                      <a:pt x="216229" y="124416"/>
                    </a:cubicBezTo>
                    <a:cubicBezTo>
                      <a:pt x="169133" y="84729"/>
                      <a:pt x="-8667" y="19641"/>
                      <a:pt x="329" y="69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77E4272F-A72C-4D1C-B292-68E2376B80A1}"/>
                  </a:ext>
                </a:extLst>
              </p:cNvPr>
              <p:cNvSpPr/>
              <p:nvPr/>
            </p:nvSpPr>
            <p:spPr>
              <a:xfrm>
                <a:off x="4098038" y="3508657"/>
                <a:ext cx="405490" cy="556977"/>
              </a:xfrm>
              <a:custGeom>
                <a:avLst/>
                <a:gdLst>
                  <a:gd name="connsiteX0" fmla="*/ 887 w 405490"/>
                  <a:gd name="connsiteY0" fmla="*/ 6068 h 556977"/>
                  <a:gd name="connsiteX1" fmla="*/ 134237 w 405490"/>
                  <a:gd name="connsiteY1" fmla="*/ 371193 h 556977"/>
                  <a:gd name="connsiteX2" fmla="*/ 404112 w 405490"/>
                  <a:gd name="connsiteY2" fmla="*/ 555343 h 556977"/>
                  <a:gd name="connsiteX3" fmla="*/ 232662 w 405490"/>
                  <a:gd name="connsiteY3" fmla="*/ 444218 h 556977"/>
                  <a:gd name="connsiteX4" fmla="*/ 83437 w 405490"/>
                  <a:gd name="connsiteY4" fmla="*/ 161643 h 556977"/>
                  <a:gd name="connsiteX5" fmla="*/ 887 w 405490"/>
                  <a:gd name="connsiteY5" fmla="*/ 6068 h 556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5490" h="556977">
                    <a:moveTo>
                      <a:pt x="887" y="6068"/>
                    </a:moveTo>
                    <a:cubicBezTo>
                      <a:pt x="9354" y="40993"/>
                      <a:pt x="67033" y="279647"/>
                      <a:pt x="134237" y="371193"/>
                    </a:cubicBezTo>
                    <a:cubicBezTo>
                      <a:pt x="201441" y="462739"/>
                      <a:pt x="387708" y="543172"/>
                      <a:pt x="404112" y="555343"/>
                    </a:cubicBezTo>
                    <a:cubicBezTo>
                      <a:pt x="420516" y="567514"/>
                      <a:pt x="286108" y="509835"/>
                      <a:pt x="232662" y="444218"/>
                    </a:cubicBezTo>
                    <a:cubicBezTo>
                      <a:pt x="179216" y="378601"/>
                      <a:pt x="120479" y="227789"/>
                      <a:pt x="83437" y="161643"/>
                    </a:cubicBezTo>
                    <a:cubicBezTo>
                      <a:pt x="46395" y="95497"/>
                      <a:pt x="-7580" y="-28857"/>
                      <a:pt x="887" y="60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3974C26E-12E5-4161-B8C4-73AA2B095822}"/>
                  </a:ext>
                </a:extLst>
              </p:cNvPr>
              <p:cNvSpPr/>
              <p:nvPr/>
            </p:nvSpPr>
            <p:spPr>
              <a:xfrm>
                <a:off x="4577738" y="3572839"/>
                <a:ext cx="986195" cy="651771"/>
              </a:xfrm>
              <a:custGeom>
                <a:avLst/>
                <a:gdLst>
                  <a:gd name="connsiteX0" fmla="*/ 965812 w 986195"/>
                  <a:gd name="connsiteY0" fmla="*/ 2211 h 651771"/>
                  <a:gd name="connsiteX1" fmla="*/ 930887 w 986195"/>
                  <a:gd name="connsiteY1" fmla="*/ 297486 h 651771"/>
                  <a:gd name="connsiteX2" fmla="*/ 984862 w 986195"/>
                  <a:gd name="connsiteY2" fmla="*/ 649911 h 651771"/>
                  <a:gd name="connsiteX3" fmla="*/ 864212 w 986195"/>
                  <a:gd name="connsiteY3" fmla="*/ 430836 h 651771"/>
                  <a:gd name="connsiteX4" fmla="*/ 946762 w 986195"/>
                  <a:gd name="connsiteY4" fmla="*/ 300661 h 651771"/>
                  <a:gd name="connsiteX5" fmla="*/ 819762 w 986195"/>
                  <a:gd name="connsiteY5" fmla="*/ 224461 h 651771"/>
                  <a:gd name="connsiteX6" fmla="*/ 648312 w 986195"/>
                  <a:gd name="connsiteY6" fmla="*/ 348286 h 651771"/>
                  <a:gd name="connsiteX7" fmla="*/ 486387 w 986195"/>
                  <a:gd name="connsiteY7" fmla="*/ 421311 h 651771"/>
                  <a:gd name="connsiteX8" fmla="*/ 372087 w 986195"/>
                  <a:gd name="connsiteY8" fmla="*/ 465761 h 651771"/>
                  <a:gd name="connsiteX9" fmla="*/ 222862 w 986195"/>
                  <a:gd name="connsiteY9" fmla="*/ 526086 h 651771"/>
                  <a:gd name="connsiteX10" fmla="*/ 612 w 986195"/>
                  <a:gd name="connsiteY10" fmla="*/ 414961 h 651771"/>
                  <a:gd name="connsiteX11" fmla="*/ 295887 w 986195"/>
                  <a:gd name="connsiteY11" fmla="*/ 370511 h 651771"/>
                  <a:gd name="connsiteX12" fmla="*/ 673712 w 986195"/>
                  <a:gd name="connsiteY12" fmla="*/ 230811 h 651771"/>
                  <a:gd name="connsiteX13" fmla="*/ 765787 w 986195"/>
                  <a:gd name="connsiteY13" fmla="*/ 164136 h 651771"/>
                  <a:gd name="connsiteX14" fmla="*/ 965812 w 986195"/>
                  <a:gd name="connsiteY14" fmla="*/ 2211 h 651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86195" h="651771">
                    <a:moveTo>
                      <a:pt x="965812" y="2211"/>
                    </a:moveTo>
                    <a:cubicBezTo>
                      <a:pt x="993329" y="24436"/>
                      <a:pt x="927712" y="189536"/>
                      <a:pt x="930887" y="297486"/>
                    </a:cubicBezTo>
                    <a:cubicBezTo>
                      <a:pt x="934062" y="405436"/>
                      <a:pt x="995974" y="627686"/>
                      <a:pt x="984862" y="649911"/>
                    </a:cubicBezTo>
                    <a:cubicBezTo>
                      <a:pt x="973750" y="672136"/>
                      <a:pt x="870562" y="489044"/>
                      <a:pt x="864212" y="430836"/>
                    </a:cubicBezTo>
                    <a:cubicBezTo>
                      <a:pt x="857862" y="372628"/>
                      <a:pt x="954170" y="335057"/>
                      <a:pt x="946762" y="300661"/>
                    </a:cubicBezTo>
                    <a:cubicBezTo>
                      <a:pt x="939354" y="266265"/>
                      <a:pt x="869504" y="216523"/>
                      <a:pt x="819762" y="224461"/>
                    </a:cubicBezTo>
                    <a:cubicBezTo>
                      <a:pt x="770020" y="232399"/>
                      <a:pt x="703874" y="315478"/>
                      <a:pt x="648312" y="348286"/>
                    </a:cubicBezTo>
                    <a:cubicBezTo>
                      <a:pt x="592750" y="381094"/>
                      <a:pt x="532424" y="401732"/>
                      <a:pt x="486387" y="421311"/>
                    </a:cubicBezTo>
                    <a:cubicBezTo>
                      <a:pt x="440349" y="440890"/>
                      <a:pt x="372087" y="465761"/>
                      <a:pt x="372087" y="465761"/>
                    </a:cubicBezTo>
                    <a:cubicBezTo>
                      <a:pt x="328166" y="483223"/>
                      <a:pt x="284774" y="534553"/>
                      <a:pt x="222862" y="526086"/>
                    </a:cubicBezTo>
                    <a:cubicBezTo>
                      <a:pt x="160950" y="517619"/>
                      <a:pt x="-11559" y="440890"/>
                      <a:pt x="612" y="414961"/>
                    </a:cubicBezTo>
                    <a:cubicBezTo>
                      <a:pt x="12783" y="389032"/>
                      <a:pt x="183704" y="401203"/>
                      <a:pt x="295887" y="370511"/>
                    </a:cubicBezTo>
                    <a:cubicBezTo>
                      <a:pt x="408070" y="339819"/>
                      <a:pt x="595395" y="265207"/>
                      <a:pt x="673712" y="230811"/>
                    </a:cubicBezTo>
                    <a:cubicBezTo>
                      <a:pt x="752029" y="196415"/>
                      <a:pt x="718691" y="196415"/>
                      <a:pt x="765787" y="164136"/>
                    </a:cubicBezTo>
                    <a:cubicBezTo>
                      <a:pt x="812883" y="131857"/>
                      <a:pt x="938295" y="-20014"/>
                      <a:pt x="965812" y="22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フリーフォーム: 図形 173">
                <a:extLst>
                  <a:ext uri="{FF2B5EF4-FFF2-40B4-BE49-F238E27FC236}">
                    <a16:creationId xmlns:a16="http://schemas.microsoft.com/office/drawing/2014/main" id="{D2CF93FC-DE74-4BB9-AB50-DFBBFB214439}"/>
                  </a:ext>
                </a:extLst>
              </p:cNvPr>
              <p:cNvSpPr/>
              <p:nvPr/>
            </p:nvSpPr>
            <p:spPr>
              <a:xfrm>
                <a:off x="4452936" y="3420258"/>
                <a:ext cx="1106981" cy="409284"/>
              </a:xfrm>
              <a:custGeom>
                <a:avLst/>
                <a:gdLst>
                  <a:gd name="connsiteX0" fmla="*/ 1100139 w 1106981"/>
                  <a:gd name="connsiteY0" fmla="*/ 3980 h 409284"/>
                  <a:gd name="connsiteX1" fmla="*/ 998539 w 1106981"/>
                  <a:gd name="connsiteY1" fmla="*/ 119867 h 409284"/>
                  <a:gd name="connsiteX2" fmla="*/ 708027 w 1106981"/>
                  <a:gd name="connsiteY2" fmla="*/ 297667 h 409284"/>
                  <a:gd name="connsiteX3" fmla="*/ 352427 w 1106981"/>
                  <a:gd name="connsiteY3" fmla="*/ 391330 h 409284"/>
                  <a:gd name="connsiteX4" fmla="*/ 393702 w 1106981"/>
                  <a:gd name="connsiteY4" fmla="*/ 350055 h 409284"/>
                  <a:gd name="connsiteX5" fmla="*/ 149227 w 1106981"/>
                  <a:gd name="connsiteY5" fmla="*/ 323067 h 409284"/>
                  <a:gd name="connsiteX6" fmla="*/ 2 w 1106981"/>
                  <a:gd name="connsiteY6" fmla="*/ 291317 h 409284"/>
                  <a:gd name="connsiteX7" fmla="*/ 152402 w 1106981"/>
                  <a:gd name="connsiteY7" fmla="*/ 383392 h 409284"/>
                  <a:gd name="connsiteX8" fmla="*/ 515939 w 1106981"/>
                  <a:gd name="connsiteY8" fmla="*/ 400855 h 409284"/>
                  <a:gd name="connsiteX9" fmla="*/ 828677 w 1106981"/>
                  <a:gd name="connsiteY9" fmla="*/ 264330 h 409284"/>
                  <a:gd name="connsiteX10" fmla="*/ 1100139 w 1106981"/>
                  <a:gd name="connsiteY10" fmla="*/ 3980 h 409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06981" h="409284">
                    <a:moveTo>
                      <a:pt x="1100139" y="3980"/>
                    </a:moveTo>
                    <a:cubicBezTo>
                      <a:pt x="1128449" y="-20097"/>
                      <a:pt x="1063891" y="70919"/>
                      <a:pt x="998539" y="119867"/>
                    </a:cubicBezTo>
                    <a:cubicBezTo>
                      <a:pt x="933187" y="168815"/>
                      <a:pt x="815712" y="252423"/>
                      <a:pt x="708027" y="297667"/>
                    </a:cubicBezTo>
                    <a:cubicBezTo>
                      <a:pt x="600342" y="342911"/>
                      <a:pt x="404814" y="382599"/>
                      <a:pt x="352427" y="391330"/>
                    </a:cubicBezTo>
                    <a:cubicBezTo>
                      <a:pt x="300040" y="400061"/>
                      <a:pt x="427569" y="361432"/>
                      <a:pt x="393702" y="350055"/>
                    </a:cubicBezTo>
                    <a:cubicBezTo>
                      <a:pt x="359835" y="338678"/>
                      <a:pt x="214844" y="332857"/>
                      <a:pt x="149227" y="323067"/>
                    </a:cubicBezTo>
                    <a:cubicBezTo>
                      <a:pt x="83610" y="313277"/>
                      <a:pt x="-527" y="281263"/>
                      <a:pt x="2" y="291317"/>
                    </a:cubicBezTo>
                    <a:cubicBezTo>
                      <a:pt x="531" y="301371"/>
                      <a:pt x="66413" y="365136"/>
                      <a:pt x="152402" y="383392"/>
                    </a:cubicBezTo>
                    <a:cubicBezTo>
                      <a:pt x="238391" y="401648"/>
                      <a:pt x="403226" y="420699"/>
                      <a:pt x="515939" y="400855"/>
                    </a:cubicBezTo>
                    <a:cubicBezTo>
                      <a:pt x="628651" y="381011"/>
                      <a:pt x="731046" y="331005"/>
                      <a:pt x="828677" y="264330"/>
                    </a:cubicBezTo>
                    <a:cubicBezTo>
                      <a:pt x="926308" y="197655"/>
                      <a:pt x="1071829" y="28057"/>
                      <a:pt x="1100139" y="39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フリーフォーム: 図形 174">
                <a:extLst>
                  <a:ext uri="{FF2B5EF4-FFF2-40B4-BE49-F238E27FC236}">
                    <a16:creationId xmlns:a16="http://schemas.microsoft.com/office/drawing/2014/main" id="{DC6D842D-F753-4DDB-BFB7-A47A8C0744DA}"/>
                  </a:ext>
                </a:extLst>
              </p:cNvPr>
              <p:cNvSpPr/>
              <p:nvPr/>
            </p:nvSpPr>
            <p:spPr>
              <a:xfrm>
                <a:off x="3749925" y="2962263"/>
                <a:ext cx="810205" cy="770344"/>
              </a:xfrm>
              <a:custGeom>
                <a:avLst/>
                <a:gdLst>
                  <a:gd name="connsiteX0" fmla="*/ 7688 w 810205"/>
                  <a:gd name="connsiteY0" fmla="*/ 12 h 770344"/>
                  <a:gd name="connsiteX1" fmla="*/ 152150 w 810205"/>
                  <a:gd name="connsiteY1" fmla="*/ 138125 h 770344"/>
                  <a:gd name="connsiteX2" fmla="*/ 337888 w 810205"/>
                  <a:gd name="connsiteY2" fmla="*/ 200037 h 770344"/>
                  <a:gd name="connsiteX3" fmla="*/ 469650 w 810205"/>
                  <a:gd name="connsiteY3" fmla="*/ 360375 h 770344"/>
                  <a:gd name="connsiteX4" fmla="*/ 523625 w 810205"/>
                  <a:gd name="connsiteY4" fmla="*/ 633425 h 770344"/>
                  <a:gd name="connsiteX5" fmla="*/ 529975 w 810205"/>
                  <a:gd name="connsiteY5" fmla="*/ 547700 h 770344"/>
                  <a:gd name="connsiteX6" fmla="*/ 471238 w 810205"/>
                  <a:gd name="connsiteY6" fmla="*/ 539762 h 770344"/>
                  <a:gd name="connsiteX7" fmla="*/ 571250 w 810205"/>
                  <a:gd name="connsiteY7" fmla="*/ 549287 h 770344"/>
                  <a:gd name="connsiteX8" fmla="*/ 787150 w 810205"/>
                  <a:gd name="connsiteY8" fmla="*/ 752487 h 770344"/>
                  <a:gd name="connsiteX9" fmla="*/ 780800 w 810205"/>
                  <a:gd name="connsiteY9" fmla="*/ 730262 h 770344"/>
                  <a:gd name="connsiteX10" fmla="*/ 580775 w 810205"/>
                  <a:gd name="connsiteY10" fmla="*/ 488962 h 770344"/>
                  <a:gd name="connsiteX11" fmla="*/ 417263 w 810205"/>
                  <a:gd name="connsiteY11" fmla="*/ 254012 h 770344"/>
                  <a:gd name="connsiteX12" fmla="*/ 396625 w 810205"/>
                  <a:gd name="connsiteY12" fmla="*/ 203212 h 770344"/>
                  <a:gd name="connsiteX13" fmla="*/ 560138 w 810205"/>
                  <a:gd name="connsiteY13" fmla="*/ 136537 h 770344"/>
                  <a:gd name="connsiteX14" fmla="*/ 395038 w 810205"/>
                  <a:gd name="connsiteY14" fmla="*/ 146062 h 770344"/>
                  <a:gd name="connsiteX15" fmla="*/ 7688 w 810205"/>
                  <a:gd name="connsiteY15" fmla="*/ 12 h 770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10205" h="770344">
                    <a:moveTo>
                      <a:pt x="7688" y="12"/>
                    </a:moveTo>
                    <a:cubicBezTo>
                      <a:pt x="-32793" y="-1311"/>
                      <a:pt x="97117" y="104788"/>
                      <a:pt x="152150" y="138125"/>
                    </a:cubicBezTo>
                    <a:cubicBezTo>
                      <a:pt x="207183" y="171463"/>
                      <a:pt x="284971" y="162995"/>
                      <a:pt x="337888" y="200037"/>
                    </a:cubicBezTo>
                    <a:cubicBezTo>
                      <a:pt x="390805" y="237079"/>
                      <a:pt x="438694" y="288144"/>
                      <a:pt x="469650" y="360375"/>
                    </a:cubicBezTo>
                    <a:cubicBezTo>
                      <a:pt x="500606" y="432606"/>
                      <a:pt x="513571" y="602204"/>
                      <a:pt x="523625" y="633425"/>
                    </a:cubicBezTo>
                    <a:cubicBezTo>
                      <a:pt x="533679" y="664646"/>
                      <a:pt x="538706" y="563311"/>
                      <a:pt x="529975" y="547700"/>
                    </a:cubicBezTo>
                    <a:cubicBezTo>
                      <a:pt x="521244" y="532090"/>
                      <a:pt x="464359" y="539498"/>
                      <a:pt x="471238" y="539762"/>
                    </a:cubicBezTo>
                    <a:cubicBezTo>
                      <a:pt x="478117" y="540026"/>
                      <a:pt x="518598" y="513833"/>
                      <a:pt x="571250" y="549287"/>
                    </a:cubicBezTo>
                    <a:cubicBezTo>
                      <a:pt x="623902" y="584741"/>
                      <a:pt x="752225" y="722325"/>
                      <a:pt x="787150" y="752487"/>
                    </a:cubicBezTo>
                    <a:cubicBezTo>
                      <a:pt x="822075" y="782650"/>
                      <a:pt x="815196" y="774183"/>
                      <a:pt x="780800" y="730262"/>
                    </a:cubicBezTo>
                    <a:cubicBezTo>
                      <a:pt x="746404" y="686341"/>
                      <a:pt x="641364" y="568337"/>
                      <a:pt x="580775" y="488962"/>
                    </a:cubicBezTo>
                    <a:cubicBezTo>
                      <a:pt x="520186" y="409587"/>
                      <a:pt x="447955" y="301637"/>
                      <a:pt x="417263" y="254012"/>
                    </a:cubicBezTo>
                    <a:cubicBezTo>
                      <a:pt x="386571" y="206387"/>
                      <a:pt x="372813" y="222791"/>
                      <a:pt x="396625" y="203212"/>
                    </a:cubicBezTo>
                    <a:cubicBezTo>
                      <a:pt x="420437" y="183633"/>
                      <a:pt x="560403" y="146062"/>
                      <a:pt x="560138" y="136537"/>
                    </a:cubicBezTo>
                    <a:cubicBezTo>
                      <a:pt x="559874" y="127012"/>
                      <a:pt x="486849" y="167229"/>
                      <a:pt x="395038" y="146062"/>
                    </a:cubicBezTo>
                    <a:cubicBezTo>
                      <a:pt x="303227" y="124895"/>
                      <a:pt x="48169" y="1335"/>
                      <a:pt x="7688" y="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8ED76B99-BA25-4499-A2AA-1877F06947C8}"/>
                  </a:ext>
                </a:extLst>
              </p:cNvPr>
              <p:cNvSpPr/>
              <p:nvPr/>
            </p:nvSpPr>
            <p:spPr>
              <a:xfrm>
                <a:off x="2885949" y="3076461"/>
                <a:ext cx="776698" cy="274094"/>
              </a:xfrm>
              <a:custGeom>
                <a:avLst/>
                <a:gdLst>
                  <a:gd name="connsiteX0" fmla="*/ 757364 w 776698"/>
                  <a:gd name="connsiteY0" fmla="*/ 200139 h 274094"/>
                  <a:gd name="connsiteX1" fmla="*/ 716089 w 776698"/>
                  <a:gd name="connsiteY1" fmla="*/ 146164 h 274094"/>
                  <a:gd name="connsiteX2" fmla="*/ 462089 w 776698"/>
                  <a:gd name="connsiteY2" fmla="*/ 11227 h 274094"/>
                  <a:gd name="connsiteX3" fmla="*/ 336676 w 776698"/>
                  <a:gd name="connsiteY3" fmla="*/ 14402 h 274094"/>
                  <a:gd name="connsiteX4" fmla="*/ 127126 w 776698"/>
                  <a:gd name="connsiteY4" fmla="*/ 69964 h 274094"/>
                  <a:gd name="connsiteX5" fmla="*/ 126 w 776698"/>
                  <a:gd name="connsiteY5" fmla="*/ 84252 h 274094"/>
                  <a:gd name="connsiteX6" fmla="*/ 106489 w 776698"/>
                  <a:gd name="connsiteY6" fmla="*/ 71552 h 274094"/>
                  <a:gd name="connsiteX7" fmla="*/ 254126 w 776698"/>
                  <a:gd name="connsiteY7" fmla="*/ 25514 h 274094"/>
                  <a:gd name="connsiteX8" fmla="*/ 301751 w 776698"/>
                  <a:gd name="connsiteY8" fmla="*/ 109652 h 274094"/>
                  <a:gd name="connsiteX9" fmla="*/ 357314 w 776698"/>
                  <a:gd name="connsiteY9" fmla="*/ 190614 h 274094"/>
                  <a:gd name="connsiteX10" fmla="*/ 422401 w 776698"/>
                  <a:gd name="connsiteY10" fmla="*/ 235064 h 274094"/>
                  <a:gd name="connsiteX11" fmla="*/ 573214 w 776698"/>
                  <a:gd name="connsiteY11" fmla="*/ 271577 h 274094"/>
                  <a:gd name="connsiteX12" fmla="*/ 284289 w 776698"/>
                  <a:gd name="connsiteY12" fmla="*/ 162039 h 274094"/>
                  <a:gd name="connsiteX13" fmla="*/ 255714 w 776698"/>
                  <a:gd name="connsiteY13" fmla="*/ 71552 h 274094"/>
                  <a:gd name="connsiteX14" fmla="*/ 393826 w 776698"/>
                  <a:gd name="connsiteY14" fmla="*/ 104889 h 274094"/>
                  <a:gd name="connsiteX15" fmla="*/ 431926 w 776698"/>
                  <a:gd name="connsiteY15" fmla="*/ 108064 h 274094"/>
                  <a:gd name="connsiteX16" fmla="*/ 358901 w 776698"/>
                  <a:gd name="connsiteY16" fmla="*/ 46152 h 274094"/>
                  <a:gd name="connsiteX17" fmla="*/ 458914 w 776698"/>
                  <a:gd name="connsiteY17" fmla="*/ 35039 h 274094"/>
                  <a:gd name="connsiteX18" fmla="*/ 757364 w 776698"/>
                  <a:gd name="connsiteY18" fmla="*/ 200139 h 274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76698" h="274094">
                    <a:moveTo>
                      <a:pt x="757364" y="200139"/>
                    </a:moveTo>
                    <a:cubicBezTo>
                      <a:pt x="800227" y="218660"/>
                      <a:pt x="765301" y="177649"/>
                      <a:pt x="716089" y="146164"/>
                    </a:cubicBezTo>
                    <a:cubicBezTo>
                      <a:pt x="666877" y="114679"/>
                      <a:pt x="525324" y="33187"/>
                      <a:pt x="462089" y="11227"/>
                    </a:cubicBezTo>
                    <a:cubicBezTo>
                      <a:pt x="398854" y="-10733"/>
                      <a:pt x="392503" y="4612"/>
                      <a:pt x="336676" y="14402"/>
                    </a:cubicBezTo>
                    <a:cubicBezTo>
                      <a:pt x="280849" y="24191"/>
                      <a:pt x="183218" y="58322"/>
                      <a:pt x="127126" y="69964"/>
                    </a:cubicBezTo>
                    <a:cubicBezTo>
                      <a:pt x="71034" y="81606"/>
                      <a:pt x="3565" y="83987"/>
                      <a:pt x="126" y="84252"/>
                    </a:cubicBezTo>
                    <a:cubicBezTo>
                      <a:pt x="-3313" y="84517"/>
                      <a:pt x="64156" y="81342"/>
                      <a:pt x="106489" y="71552"/>
                    </a:cubicBezTo>
                    <a:cubicBezTo>
                      <a:pt x="148822" y="61762"/>
                      <a:pt x="221582" y="19164"/>
                      <a:pt x="254126" y="25514"/>
                    </a:cubicBezTo>
                    <a:cubicBezTo>
                      <a:pt x="286670" y="31864"/>
                      <a:pt x="284553" y="82135"/>
                      <a:pt x="301751" y="109652"/>
                    </a:cubicBezTo>
                    <a:cubicBezTo>
                      <a:pt x="318949" y="137169"/>
                      <a:pt x="337206" y="169712"/>
                      <a:pt x="357314" y="190614"/>
                    </a:cubicBezTo>
                    <a:cubicBezTo>
                      <a:pt x="377422" y="211516"/>
                      <a:pt x="386418" y="221570"/>
                      <a:pt x="422401" y="235064"/>
                    </a:cubicBezTo>
                    <a:cubicBezTo>
                      <a:pt x="458384" y="248558"/>
                      <a:pt x="596233" y="283748"/>
                      <a:pt x="573214" y="271577"/>
                    </a:cubicBezTo>
                    <a:cubicBezTo>
                      <a:pt x="550195" y="259406"/>
                      <a:pt x="337206" y="195376"/>
                      <a:pt x="284289" y="162039"/>
                    </a:cubicBezTo>
                    <a:cubicBezTo>
                      <a:pt x="231372" y="128702"/>
                      <a:pt x="237458" y="81077"/>
                      <a:pt x="255714" y="71552"/>
                    </a:cubicBezTo>
                    <a:cubicBezTo>
                      <a:pt x="273970" y="62027"/>
                      <a:pt x="364457" y="98804"/>
                      <a:pt x="393826" y="104889"/>
                    </a:cubicBezTo>
                    <a:cubicBezTo>
                      <a:pt x="423195" y="110974"/>
                      <a:pt x="437747" y="117853"/>
                      <a:pt x="431926" y="108064"/>
                    </a:cubicBezTo>
                    <a:cubicBezTo>
                      <a:pt x="426105" y="98275"/>
                      <a:pt x="354403" y="58323"/>
                      <a:pt x="358901" y="46152"/>
                    </a:cubicBezTo>
                    <a:cubicBezTo>
                      <a:pt x="363399" y="33981"/>
                      <a:pt x="394356" y="13608"/>
                      <a:pt x="458914" y="35039"/>
                    </a:cubicBezTo>
                    <a:cubicBezTo>
                      <a:pt x="523472" y="56470"/>
                      <a:pt x="714501" y="181618"/>
                      <a:pt x="757364" y="2001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フリーフォーム: 図形 176">
                <a:extLst>
                  <a:ext uri="{FF2B5EF4-FFF2-40B4-BE49-F238E27FC236}">
                    <a16:creationId xmlns:a16="http://schemas.microsoft.com/office/drawing/2014/main" id="{827C36D4-7DF1-421B-81F0-8D9F0D94F015}"/>
                  </a:ext>
                </a:extLst>
              </p:cNvPr>
              <p:cNvSpPr/>
              <p:nvPr/>
            </p:nvSpPr>
            <p:spPr>
              <a:xfrm>
                <a:off x="2492666" y="2402193"/>
                <a:ext cx="910670" cy="324562"/>
              </a:xfrm>
              <a:custGeom>
                <a:avLst/>
                <a:gdLst>
                  <a:gd name="connsiteX0" fmla="*/ 10822 w 910670"/>
                  <a:gd name="connsiteY0" fmla="*/ 6045 h 324562"/>
                  <a:gd name="connsiteX1" fmla="*/ 39397 w 910670"/>
                  <a:gd name="connsiteY1" fmla="*/ 55257 h 324562"/>
                  <a:gd name="connsiteX2" fmla="*/ 307684 w 910670"/>
                  <a:gd name="connsiteY2" fmla="*/ 255282 h 324562"/>
                  <a:gd name="connsiteX3" fmla="*/ 752184 w 910670"/>
                  <a:gd name="connsiteY3" fmla="*/ 310845 h 324562"/>
                  <a:gd name="connsiteX4" fmla="*/ 906172 w 910670"/>
                  <a:gd name="connsiteY4" fmla="*/ 21920 h 324562"/>
                  <a:gd name="connsiteX5" fmla="*/ 845847 w 910670"/>
                  <a:gd name="connsiteY5" fmla="*/ 156857 h 324562"/>
                  <a:gd name="connsiteX6" fmla="*/ 607722 w 910670"/>
                  <a:gd name="connsiteY6" fmla="*/ 260045 h 324562"/>
                  <a:gd name="connsiteX7" fmla="*/ 341022 w 910670"/>
                  <a:gd name="connsiteY7" fmla="*/ 229882 h 324562"/>
                  <a:gd name="connsiteX8" fmla="*/ 131472 w 910670"/>
                  <a:gd name="connsiteY8" fmla="*/ 166382 h 324562"/>
                  <a:gd name="connsiteX9" fmla="*/ 10822 w 910670"/>
                  <a:gd name="connsiteY9" fmla="*/ 6045 h 324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0670" h="324562">
                    <a:moveTo>
                      <a:pt x="10822" y="6045"/>
                    </a:moveTo>
                    <a:cubicBezTo>
                      <a:pt x="-4524" y="-12476"/>
                      <a:pt x="-10080" y="13718"/>
                      <a:pt x="39397" y="55257"/>
                    </a:cubicBezTo>
                    <a:cubicBezTo>
                      <a:pt x="88874" y="96796"/>
                      <a:pt x="188886" y="212684"/>
                      <a:pt x="307684" y="255282"/>
                    </a:cubicBezTo>
                    <a:cubicBezTo>
                      <a:pt x="426482" y="297880"/>
                      <a:pt x="652436" y="349739"/>
                      <a:pt x="752184" y="310845"/>
                    </a:cubicBezTo>
                    <a:cubicBezTo>
                      <a:pt x="851932" y="271951"/>
                      <a:pt x="890562" y="47585"/>
                      <a:pt x="906172" y="21920"/>
                    </a:cubicBezTo>
                    <a:cubicBezTo>
                      <a:pt x="921782" y="-3745"/>
                      <a:pt x="895589" y="117170"/>
                      <a:pt x="845847" y="156857"/>
                    </a:cubicBezTo>
                    <a:cubicBezTo>
                      <a:pt x="796105" y="196545"/>
                      <a:pt x="691860" y="247874"/>
                      <a:pt x="607722" y="260045"/>
                    </a:cubicBezTo>
                    <a:cubicBezTo>
                      <a:pt x="523585" y="272216"/>
                      <a:pt x="420397" y="245492"/>
                      <a:pt x="341022" y="229882"/>
                    </a:cubicBezTo>
                    <a:cubicBezTo>
                      <a:pt x="261647" y="214272"/>
                      <a:pt x="184389" y="199719"/>
                      <a:pt x="131472" y="166382"/>
                    </a:cubicBezTo>
                    <a:cubicBezTo>
                      <a:pt x="78555" y="133045"/>
                      <a:pt x="26168" y="24566"/>
                      <a:pt x="10822" y="60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フリーフォーム: 図形 177">
                <a:extLst>
                  <a:ext uri="{FF2B5EF4-FFF2-40B4-BE49-F238E27FC236}">
                    <a16:creationId xmlns:a16="http://schemas.microsoft.com/office/drawing/2014/main" id="{DED666C1-9A37-4ABA-8419-5E31B66162C8}"/>
                  </a:ext>
                </a:extLst>
              </p:cNvPr>
              <p:cNvSpPr/>
              <p:nvPr/>
            </p:nvSpPr>
            <p:spPr>
              <a:xfrm>
                <a:off x="3544583" y="1890701"/>
                <a:ext cx="173492" cy="228917"/>
              </a:xfrm>
              <a:custGeom>
                <a:avLst/>
                <a:gdLst>
                  <a:gd name="connsiteX0" fmla="*/ 305 w 173492"/>
                  <a:gd name="connsiteY0" fmla="*/ 12 h 228917"/>
                  <a:gd name="connsiteX1" fmla="*/ 28880 w 173492"/>
                  <a:gd name="connsiteY1" fmla="*/ 133362 h 228917"/>
                  <a:gd name="connsiteX2" fmla="*/ 78092 w 173492"/>
                  <a:gd name="connsiteY2" fmla="*/ 195274 h 228917"/>
                  <a:gd name="connsiteX3" fmla="*/ 160642 w 173492"/>
                  <a:gd name="connsiteY3" fmla="*/ 227024 h 228917"/>
                  <a:gd name="connsiteX4" fmla="*/ 173342 w 173492"/>
                  <a:gd name="connsiteY4" fmla="*/ 141299 h 228917"/>
                  <a:gd name="connsiteX5" fmla="*/ 166992 w 173492"/>
                  <a:gd name="connsiteY5" fmla="*/ 161937 h 228917"/>
                  <a:gd name="connsiteX6" fmla="*/ 157467 w 173492"/>
                  <a:gd name="connsiteY6" fmla="*/ 171462 h 228917"/>
                  <a:gd name="connsiteX7" fmla="*/ 152705 w 173492"/>
                  <a:gd name="connsiteY7" fmla="*/ 203212 h 228917"/>
                  <a:gd name="connsiteX8" fmla="*/ 89205 w 173492"/>
                  <a:gd name="connsiteY8" fmla="*/ 198449 h 228917"/>
                  <a:gd name="connsiteX9" fmla="*/ 46342 w 173492"/>
                  <a:gd name="connsiteY9" fmla="*/ 141299 h 228917"/>
                  <a:gd name="connsiteX10" fmla="*/ 305 w 173492"/>
                  <a:gd name="connsiteY10" fmla="*/ 12 h 228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3492" h="228917">
                    <a:moveTo>
                      <a:pt x="305" y="12"/>
                    </a:moveTo>
                    <a:cubicBezTo>
                      <a:pt x="-2605" y="-1311"/>
                      <a:pt x="15916" y="100818"/>
                      <a:pt x="28880" y="133362"/>
                    </a:cubicBezTo>
                    <a:cubicBezTo>
                      <a:pt x="41844" y="165906"/>
                      <a:pt x="56132" y="179664"/>
                      <a:pt x="78092" y="195274"/>
                    </a:cubicBezTo>
                    <a:cubicBezTo>
                      <a:pt x="100052" y="210884"/>
                      <a:pt x="144767" y="236020"/>
                      <a:pt x="160642" y="227024"/>
                    </a:cubicBezTo>
                    <a:cubicBezTo>
                      <a:pt x="176517" y="218028"/>
                      <a:pt x="172284" y="152147"/>
                      <a:pt x="173342" y="141299"/>
                    </a:cubicBezTo>
                    <a:cubicBezTo>
                      <a:pt x="174400" y="130451"/>
                      <a:pt x="169638" y="156910"/>
                      <a:pt x="166992" y="161937"/>
                    </a:cubicBezTo>
                    <a:cubicBezTo>
                      <a:pt x="164346" y="166964"/>
                      <a:pt x="159848" y="164583"/>
                      <a:pt x="157467" y="171462"/>
                    </a:cubicBezTo>
                    <a:cubicBezTo>
                      <a:pt x="155086" y="178341"/>
                      <a:pt x="164082" y="198714"/>
                      <a:pt x="152705" y="203212"/>
                    </a:cubicBezTo>
                    <a:cubicBezTo>
                      <a:pt x="141328" y="207710"/>
                      <a:pt x="106932" y="208768"/>
                      <a:pt x="89205" y="198449"/>
                    </a:cubicBezTo>
                    <a:cubicBezTo>
                      <a:pt x="71478" y="188130"/>
                      <a:pt x="59042" y="169345"/>
                      <a:pt x="46342" y="141299"/>
                    </a:cubicBezTo>
                    <a:cubicBezTo>
                      <a:pt x="33642" y="113253"/>
                      <a:pt x="3215" y="1335"/>
                      <a:pt x="305" y="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F4EAEE00-8F01-40C2-A0B1-6C99F98294BD}"/>
                  </a:ext>
                </a:extLst>
              </p:cNvPr>
              <p:cNvSpPr/>
              <p:nvPr/>
            </p:nvSpPr>
            <p:spPr>
              <a:xfrm>
                <a:off x="6187140" y="4414475"/>
                <a:ext cx="427092" cy="1118305"/>
              </a:xfrm>
              <a:custGeom>
                <a:avLst/>
                <a:gdLst>
                  <a:gd name="connsiteX0" fmla="*/ 427020 w 427092"/>
                  <a:gd name="connsiteY0" fmla="*/ 45 h 1118305"/>
                  <a:gd name="connsiteX1" fmla="*/ 122220 w 427092"/>
                  <a:gd name="connsiteY1" fmla="*/ 274365 h 1118305"/>
                  <a:gd name="connsiteX2" fmla="*/ 157780 w 427092"/>
                  <a:gd name="connsiteY2" fmla="*/ 675685 h 1118305"/>
                  <a:gd name="connsiteX3" fmla="*/ 213660 w 427092"/>
                  <a:gd name="connsiteY3" fmla="*/ 1112565 h 1118305"/>
                  <a:gd name="connsiteX4" fmla="*/ 173020 w 427092"/>
                  <a:gd name="connsiteY4" fmla="*/ 909365 h 1118305"/>
                  <a:gd name="connsiteX5" fmla="*/ 66340 w 427092"/>
                  <a:gd name="connsiteY5" fmla="*/ 675685 h 1118305"/>
                  <a:gd name="connsiteX6" fmla="*/ 300 w 427092"/>
                  <a:gd name="connsiteY6" fmla="*/ 431845 h 1118305"/>
                  <a:gd name="connsiteX7" fmla="*/ 91740 w 427092"/>
                  <a:gd name="connsiteY7" fmla="*/ 254045 h 1118305"/>
                  <a:gd name="connsiteX8" fmla="*/ 427020 w 427092"/>
                  <a:gd name="connsiteY8" fmla="*/ 45 h 111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7092" h="1118305">
                    <a:moveTo>
                      <a:pt x="427020" y="45"/>
                    </a:moveTo>
                    <a:cubicBezTo>
                      <a:pt x="432100" y="3432"/>
                      <a:pt x="167093" y="161758"/>
                      <a:pt x="122220" y="274365"/>
                    </a:cubicBezTo>
                    <a:cubicBezTo>
                      <a:pt x="77347" y="386972"/>
                      <a:pt x="142540" y="535985"/>
                      <a:pt x="157780" y="675685"/>
                    </a:cubicBezTo>
                    <a:cubicBezTo>
                      <a:pt x="173020" y="815385"/>
                      <a:pt x="211120" y="1073618"/>
                      <a:pt x="213660" y="1112565"/>
                    </a:cubicBezTo>
                    <a:cubicBezTo>
                      <a:pt x="216200" y="1151512"/>
                      <a:pt x="197573" y="982178"/>
                      <a:pt x="173020" y="909365"/>
                    </a:cubicBezTo>
                    <a:cubicBezTo>
                      <a:pt x="148467" y="836552"/>
                      <a:pt x="95127" y="755272"/>
                      <a:pt x="66340" y="675685"/>
                    </a:cubicBezTo>
                    <a:cubicBezTo>
                      <a:pt x="37553" y="596098"/>
                      <a:pt x="-3933" y="502118"/>
                      <a:pt x="300" y="431845"/>
                    </a:cubicBezTo>
                    <a:cubicBezTo>
                      <a:pt x="4533" y="361572"/>
                      <a:pt x="25700" y="326012"/>
                      <a:pt x="91740" y="254045"/>
                    </a:cubicBezTo>
                    <a:cubicBezTo>
                      <a:pt x="157780" y="182078"/>
                      <a:pt x="421940" y="-3342"/>
                      <a:pt x="427020" y="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111B392A-78A7-4C95-A94E-8D1E4C690428}"/>
                  </a:ext>
                </a:extLst>
              </p:cNvPr>
              <p:cNvSpPr/>
              <p:nvPr/>
            </p:nvSpPr>
            <p:spPr>
              <a:xfrm>
                <a:off x="2637171" y="3278678"/>
                <a:ext cx="1037922" cy="54825"/>
              </a:xfrm>
              <a:custGeom>
                <a:avLst/>
                <a:gdLst>
                  <a:gd name="connsiteX0" fmla="*/ 1037362 w 1037922"/>
                  <a:gd name="connsiteY0" fmla="*/ 16972 h 54825"/>
                  <a:gd name="connsiteX1" fmla="*/ 675412 w 1037922"/>
                  <a:gd name="connsiteY1" fmla="*/ 52955 h 54825"/>
                  <a:gd name="connsiteX2" fmla="*/ 239379 w 1037922"/>
                  <a:gd name="connsiteY2" fmla="*/ 44489 h 54825"/>
                  <a:gd name="connsiteX3" fmla="*/ 196 w 1037922"/>
                  <a:gd name="connsiteY3" fmla="*/ 39 h 54825"/>
                  <a:gd name="connsiteX4" fmla="*/ 275362 w 1037922"/>
                  <a:gd name="connsiteY4" fmla="*/ 52955 h 54825"/>
                  <a:gd name="connsiteX5" fmla="*/ 592862 w 1037922"/>
                  <a:gd name="connsiteY5" fmla="*/ 23322 h 54825"/>
                  <a:gd name="connsiteX6" fmla="*/ 1037362 w 1037922"/>
                  <a:gd name="connsiteY6" fmla="*/ 16972 h 5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7922" h="54825">
                    <a:moveTo>
                      <a:pt x="1037362" y="16972"/>
                    </a:moveTo>
                    <a:cubicBezTo>
                      <a:pt x="1051120" y="21911"/>
                      <a:pt x="808409" y="48369"/>
                      <a:pt x="675412" y="52955"/>
                    </a:cubicBezTo>
                    <a:cubicBezTo>
                      <a:pt x="542415" y="57541"/>
                      <a:pt x="351915" y="53308"/>
                      <a:pt x="239379" y="44489"/>
                    </a:cubicBezTo>
                    <a:cubicBezTo>
                      <a:pt x="126843" y="35670"/>
                      <a:pt x="-5801" y="-1372"/>
                      <a:pt x="196" y="39"/>
                    </a:cubicBezTo>
                    <a:cubicBezTo>
                      <a:pt x="6193" y="1450"/>
                      <a:pt x="176584" y="49075"/>
                      <a:pt x="275362" y="52955"/>
                    </a:cubicBezTo>
                    <a:cubicBezTo>
                      <a:pt x="374140" y="56835"/>
                      <a:pt x="467273" y="29319"/>
                      <a:pt x="592862" y="23322"/>
                    </a:cubicBezTo>
                    <a:cubicBezTo>
                      <a:pt x="718451" y="17325"/>
                      <a:pt x="1023604" y="12033"/>
                      <a:pt x="1037362" y="169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フリーフォーム: 図形 180">
                <a:extLst>
                  <a:ext uri="{FF2B5EF4-FFF2-40B4-BE49-F238E27FC236}">
                    <a16:creationId xmlns:a16="http://schemas.microsoft.com/office/drawing/2014/main" id="{A979E427-4167-4AC2-A2F1-AB343B6143E1}"/>
                  </a:ext>
                </a:extLst>
              </p:cNvPr>
              <p:cNvSpPr/>
              <p:nvPr/>
            </p:nvSpPr>
            <p:spPr>
              <a:xfrm>
                <a:off x="2601324" y="3153535"/>
                <a:ext cx="391873" cy="168142"/>
              </a:xfrm>
              <a:custGeom>
                <a:avLst/>
                <a:gdLst>
                  <a:gd name="connsiteX0" fmla="*/ 381059 w 391873"/>
                  <a:gd name="connsiteY0" fmla="*/ 165398 h 168142"/>
                  <a:gd name="connsiteX1" fmla="*/ 135526 w 391873"/>
                  <a:gd name="connsiteY1" fmla="*/ 12998 h 168142"/>
                  <a:gd name="connsiteX2" fmla="*/ 59 w 391873"/>
                  <a:gd name="connsiteY2" fmla="*/ 8765 h 168142"/>
                  <a:gd name="connsiteX3" fmla="*/ 150343 w 391873"/>
                  <a:gd name="connsiteY3" fmla="*/ 17232 h 168142"/>
                  <a:gd name="connsiteX4" fmla="*/ 328143 w 391873"/>
                  <a:gd name="connsiteY4" fmla="*/ 104015 h 168142"/>
                  <a:gd name="connsiteX5" fmla="*/ 381059 w 391873"/>
                  <a:gd name="connsiteY5" fmla="*/ 165398 h 168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1873" h="168142">
                    <a:moveTo>
                      <a:pt x="381059" y="165398"/>
                    </a:moveTo>
                    <a:cubicBezTo>
                      <a:pt x="348956" y="150229"/>
                      <a:pt x="199026" y="39103"/>
                      <a:pt x="135526" y="12998"/>
                    </a:cubicBezTo>
                    <a:cubicBezTo>
                      <a:pt x="72026" y="-13108"/>
                      <a:pt x="-2410" y="8059"/>
                      <a:pt x="59" y="8765"/>
                    </a:cubicBezTo>
                    <a:cubicBezTo>
                      <a:pt x="2528" y="9471"/>
                      <a:pt x="95662" y="1357"/>
                      <a:pt x="150343" y="17232"/>
                    </a:cubicBezTo>
                    <a:cubicBezTo>
                      <a:pt x="205024" y="33107"/>
                      <a:pt x="288985" y="78968"/>
                      <a:pt x="328143" y="104015"/>
                    </a:cubicBezTo>
                    <a:cubicBezTo>
                      <a:pt x="367301" y="129062"/>
                      <a:pt x="413162" y="180567"/>
                      <a:pt x="381059" y="1653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フリーフォーム: 図形 181">
                <a:extLst>
                  <a:ext uri="{FF2B5EF4-FFF2-40B4-BE49-F238E27FC236}">
                    <a16:creationId xmlns:a16="http://schemas.microsoft.com/office/drawing/2014/main" id="{7024CE8F-4155-4F05-B048-792DFAB73C69}"/>
                  </a:ext>
                </a:extLst>
              </p:cNvPr>
              <p:cNvSpPr/>
              <p:nvPr/>
            </p:nvSpPr>
            <p:spPr>
              <a:xfrm>
                <a:off x="1972788" y="3170456"/>
                <a:ext cx="694898" cy="1040408"/>
              </a:xfrm>
              <a:custGeom>
                <a:avLst/>
                <a:gdLst>
                  <a:gd name="connsiteX0" fmla="*/ 692095 w 694898"/>
                  <a:gd name="connsiteY0" fmla="*/ 2427 h 1040408"/>
                  <a:gd name="connsiteX1" fmla="*/ 421162 w 694898"/>
                  <a:gd name="connsiteY1" fmla="*/ 118844 h 1040408"/>
                  <a:gd name="connsiteX2" fmla="*/ 167162 w 694898"/>
                  <a:gd name="connsiteY2" fmla="*/ 311461 h 1040408"/>
                  <a:gd name="connsiteX3" fmla="*/ 27462 w 694898"/>
                  <a:gd name="connsiteY3" fmla="*/ 571811 h 1040408"/>
                  <a:gd name="connsiteX4" fmla="*/ 33812 w 694898"/>
                  <a:gd name="connsiteY4" fmla="*/ 846977 h 1040408"/>
                  <a:gd name="connsiteX5" fmla="*/ 126945 w 694898"/>
                  <a:gd name="connsiteY5" fmla="*/ 1037477 h 1040408"/>
                  <a:gd name="connsiteX6" fmla="*/ 48629 w 694898"/>
                  <a:gd name="connsiteY6" fmla="*/ 948577 h 1040408"/>
                  <a:gd name="connsiteX7" fmla="*/ 10529 w 694898"/>
                  <a:gd name="connsiteY7" fmla="*/ 762311 h 1040408"/>
                  <a:gd name="connsiteX8" fmla="*/ 243362 w 694898"/>
                  <a:gd name="connsiteY8" fmla="*/ 224677 h 1040408"/>
                  <a:gd name="connsiteX9" fmla="*/ 692095 w 694898"/>
                  <a:gd name="connsiteY9" fmla="*/ 2427 h 1040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94898" h="1040408">
                    <a:moveTo>
                      <a:pt x="692095" y="2427"/>
                    </a:moveTo>
                    <a:cubicBezTo>
                      <a:pt x="721728" y="-15212"/>
                      <a:pt x="508651" y="67338"/>
                      <a:pt x="421162" y="118844"/>
                    </a:cubicBezTo>
                    <a:cubicBezTo>
                      <a:pt x="333673" y="170350"/>
                      <a:pt x="232779" y="235967"/>
                      <a:pt x="167162" y="311461"/>
                    </a:cubicBezTo>
                    <a:cubicBezTo>
                      <a:pt x="101545" y="386955"/>
                      <a:pt x="49687" y="482558"/>
                      <a:pt x="27462" y="571811"/>
                    </a:cubicBezTo>
                    <a:cubicBezTo>
                      <a:pt x="5237" y="661064"/>
                      <a:pt x="17232" y="769366"/>
                      <a:pt x="33812" y="846977"/>
                    </a:cubicBezTo>
                    <a:cubicBezTo>
                      <a:pt x="50392" y="924588"/>
                      <a:pt x="124476" y="1020544"/>
                      <a:pt x="126945" y="1037477"/>
                    </a:cubicBezTo>
                    <a:cubicBezTo>
                      <a:pt x="129414" y="1054410"/>
                      <a:pt x="68032" y="994438"/>
                      <a:pt x="48629" y="948577"/>
                    </a:cubicBezTo>
                    <a:cubicBezTo>
                      <a:pt x="29226" y="902716"/>
                      <a:pt x="-21926" y="882961"/>
                      <a:pt x="10529" y="762311"/>
                    </a:cubicBezTo>
                    <a:cubicBezTo>
                      <a:pt x="42984" y="641661"/>
                      <a:pt x="128004" y="352735"/>
                      <a:pt x="243362" y="224677"/>
                    </a:cubicBezTo>
                    <a:cubicBezTo>
                      <a:pt x="358720" y="96619"/>
                      <a:pt x="662462" y="20066"/>
                      <a:pt x="692095" y="242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フリーフォーム: 図形 182">
                <a:extLst>
                  <a:ext uri="{FF2B5EF4-FFF2-40B4-BE49-F238E27FC236}">
                    <a16:creationId xmlns:a16="http://schemas.microsoft.com/office/drawing/2014/main" id="{5CB96DD1-0079-4520-94E3-52D5A2189614}"/>
                  </a:ext>
                </a:extLst>
              </p:cNvPr>
              <p:cNvSpPr/>
              <p:nvPr/>
            </p:nvSpPr>
            <p:spPr>
              <a:xfrm>
                <a:off x="2066799" y="4190224"/>
                <a:ext cx="737632" cy="397376"/>
              </a:xfrm>
              <a:custGeom>
                <a:avLst/>
                <a:gdLst>
                  <a:gd name="connsiteX0" fmla="*/ 1184 w 737632"/>
                  <a:gd name="connsiteY0" fmla="*/ 776 h 397376"/>
                  <a:gd name="connsiteX1" fmla="*/ 98551 w 737632"/>
                  <a:gd name="connsiteY1" fmla="*/ 203976 h 397376"/>
                  <a:gd name="connsiteX2" fmla="*/ 274234 w 737632"/>
                  <a:gd name="connsiteY2" fmla="*/ 350026 h 397376"/>
                  <a:gd name="connsiteX3" fmla="*/ 593851 w 737632"/>
                  <a:gd name="connsiteY3" fmla="*/ 394476 h 397376"/>
                  <a:gd name="connsiteX4" fmla="*/ 727201 w 737632"/>
                  <a:gd name="connsiteY4" fmla="*/ 383893 h 397376"/>
                  <a:gd name="connsiteX5" fmla="*/ 333501 w 737632"/>
                  <a:gd name="connsiteY5" fmla="*/ 309809 h 397376"/>
                  <a:gd name="connsiteX6" fmla="*/ 123951 w 737632"/>
                  <a:gd name="connsiteY6" fmla="*/ 210326 h 397376"/>
                  <a:gd name="connsiteX7" fmla="*/ 47751 w 737632"/>
                  <a:gd name="connsiteY7" fmla="*/ 136243 h 397376"/>
                  <a:gd name="connsiteX8" fmla="*/ 1184 w 737632"/>
                  <a:gd name="connsiteY8" fmla="*/ 776 h 397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7632" h="397376">
                    <a:moveTo>
                      <a:pt x="1184" y="776"/>
                    </a:moveTo>
                    <a:cubicBezTo>
                      <a:pt x="9651" y="12065"/>
                      <a:pt x="53043" y="145768"/>
                      <a:pt x="98551" y="203976"/>
                    </a:cubicBezTo>
                    <a:cubicBezTo>
                      <a:pt x="144059" y="262184"/>
                      <a:pt x="191684" y="318276"/>
                      <a:pt x="274234" y="350026"/>
                    </a:cubicBezTo>
                    <a:cubicBezTo>
                      <a:pt x="356784" y="381776"/>
                      <a:pt x="518357" y="388832"/>
                      <a:pt x="593851" y="394476"/>
                    </a:cubicBezTo>
                    <a:cubicBezTo>
                      <a:pt x="669346" y="400121"/>
                      <a:pt x="770593" y="398004"/>
                      <a:pt x="727201" y="383893"/>
                    </a:cubicBezTo>
                    <a:cubicBezTo>
                      <a:pt x="683809" y="369782"/>
                      <a:pt x="434043" y="338737"/>
                      <a:pt x="333501" y="309809"/>
                    </a:cubicBezTo>
                    <a:cubicBezTo>
                      <a:pt x="232959" y="280881"/>
                      <a:pt x="171576" y="239254"/>
                      <a:pt x="123951" y="210326"/>
                    </a:cubicBezTo>
                    <a:cubicBezTo>
                      <a:pt x="76326" y="181398"/>
                      <a:pt x="63626" y="167993"/>
                      <a:pt x="47751" y="136243"/>
                    </a:cubicBezTo>
                    <a:cubicBezTo>
                      <a:pt x="31876" y="104493"/>
                      <a:pt x="-7283" y="-10513"/>
                      <a:pt x="1184" y="7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フリーフォーム: 図形 183">
                <a:extLst>
                  <a:ext uri="{FF2B5EF4-FFF2-40B4-BE49-F238E27FC236}">
                    <a16:creationId xmlns:a16="http://schemas.microsoft.com/office/drawing/2014/main" id="{27C9212F-6113-4347-A00D-65237EAE1F65}"/>
                  </a:ext>
                </a:extLst>
              </p:cNvPr>
              <p:cNvSpPr/>
              <p:nvPr/>
            </p:nvSpPr>
            <p:spPr>
              <a:xfrm>
                <a:off x="2631718" y="3218963"/>
                <a:ext cx="341391" cy="122459"/>
              </a:xfrm>
              <a:custGeom>
                <a:avLst/>
                <a:gdLst>
                  <a:gd name="connsiteX0" fmla="*/ 335849 w 341391"/>
                  <a:gd name="connsiteY0" fmla="*/ 114787 h 122459"/>
                  <a:gd name="connsiteX1" fmla="*/ 280815 w 341391"/>
                  <a:gd name="connsiteY1" fmla="*/ 114787 h 122459"/>
                  <a:gd name="connsiteX2" fmla="*/ 124182 w 341391"/>
                  <a:gd name="connsiteY2" fmla="*/ 53404 h 122459"/>
                  <a:gd name="connsiteX3" fmla="*/ 1415 w 341391"/>
                  <a:gd name="connsiteY3" fmla="*/ 487 h 122459"/>
                  <a:gd name="connsiteX4" fmla="*/ 206732 w 341391"/>
                  <a:gd name="connsiteY4" fmla="*/ 85154 h 122459"/>
                  <a:gd name="connsiteX5" fmla="*/ 43749 w 341391"/>
                  <a:gd name="connsiteY5" fmla="*/ 91504 h 122459"/>
                  <a:gd name="connsiteX6" fmla="*/ 92432 w 341391"/>
                  <a:gd name="connsiteY6" fmla="*/ 40704 h 122459"/>
                  <a:gd name="connsiteX7" fmla="*/ 158049 w 341391"/>
                  <a:gd name="connsiteY7" fmla="*/ 53404 h 122459"/>
                  <a:gd name="connsiteX8" fmla="*/ 335849 w 341391"/>
                  <a:gd name="connsiteY8" fmla="*/ 114787 h 122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1391" h="122459">
                    <a:moveTo>
                      <a:pt x="335849" y="114787"/>
                    </a:moveTo>
                    <a:cubicBezTo>
                      <a:pt x="356310" y="125017"/>
                      <a:pt x="316093" y="125018"/>
                      <a:pt x="280815" y="114787"/>
                    </a:cubicBezTo>
                    <a:cubicBezTo>
                      <a:pt x="245537" y="104556"/>
                      <a:pt x="170749" y="72454"/>
                      <a:pt x="124182" y="53404"/>
                    </a:cubicBezTo>
                    <a:cubicBezTo>
                      <a:pt x="77615" y="34354"/>
                      <a:pt x="-12343" y="-4805"/>
                      <a:pt x="1415" y="487"/>
                    </a:cubicBezTo>
                    <a:cubicBezTo>
                      <a:pt x="15173" y="5779"/>
                      <a:pt x="199676" y="69985"/>
                      <a:pt x="206732" y="85154"/>
                    </a:cubicBezTo>
                    <a:cubicBezTo>
                      <a:pt x="213788" y="100323"/>
                      <a:pt x="62799" y="98912"/>
                      <a:pt x="43749" y="91504"/>
                    </a:cubicBezTo>
                    <a:cubicBezTo>
                      <a:pt x="24699" y="84096"/>
                      <a:pt x="73382" y="47054"/>
                      <a:pt x="92432" y="40704"/>
                    </a:cubicBezTo>
                    <a:cubicBezTo>
                      <a:pt x="111482" y="34354"/>
                      <a:pt x="121360" y="39293"/>
                      <a:pt x="158049" y="53404"/>
                    </a:cubicBezTo>
                    <a:cubicBezTo>
                      <a:pt x="194738" y="67515"/>
                      <a:pt x="315388" y="104557"/>
                      <a:pt x="335849" y="1147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フリーフォーム: 図形 184">
                <a:extLst>
                  <a:ext uri="{FF2B5EF4-FFF2-40B4-BE49-F238E27FC236}">
                    <a16:creationId xmlns:a16="http://schemas.microsoft.com/office/drawing/2014/main" id="{A8E47426-DB7E-47F8-96C1-C4AEED5E34A7}"/>
                  </a:ext>
                </a:extLst>
              </p:cNvPr>
              <p:cNvSpPr/>
              <p:nvPr/>
            </p:nvSpPr>
            <p:spPr>
              <a:xfrm>
                <a:off x="2590079" y="3232007"/>
                <a:ext cx="288431" cy="238925"/>
              </a:xfrm>
              <a:custGeom>
                <a:avLst/>
                <a:gdLst>
                  <a:gd name="connsiteX0" fmla="*/ 286471 w 288431"/>
                  <a:gd name="connsiteY0" fmla="*/ 91160 h 238925"/>
                  <a:gd name="connsiteX1" fmla="*/ 95971 w 288431"/>
                  <a:gd name="connsiteY1" fmla="*/ 143 h 238925"/>
                  <a:gd name="connsiteX2" fmla="*/ 15538 w 288431"/>
                  <a:gd name="connsiteY2" fmla="*/ 74226 h 238925"/>
                  <a:gd name="connsiteX3" fmla="*/ 2838 w 288431"/>
                  <a:gd name="connsiteY3" fmla="*/ 226626 h 238925"/>
                  <a:gd name="connsiteX4" fmla="*/ 51521 w 288431"/>
                  <a:gd name="connsiteY4" fmla="*/ 224510 h 238925"/>
                  <a:gd name="connsiteX5" fmla="*/ 28238 w 288431"/>
                  <a:gd name="connsiteY5" fmla="*/ 182176 h 238925"/>
                  <a:gd name="connsiteX6" fmla="*/ 45171 w 288431"/>
                  <a:gd name="connsiteY6" fmla="*/ 101743 h 238925"/>
                  <a:gd name="connsiteX7" fmla="*/ 83271 w 288431"/>
                  <a:gd name="connsiteY7" fmla="*/ 40360 h 238925"/>
                  <a:gd name="connsiteX8" fmla="*/ 189104 w 288431"/>
                  <a:gd name="connsiteY8" fmla="*/ 29776 h 238925"/>
                  <a:gd name="connsiteX9" fmla="*/ 286471 w 288431"/>
                  <a:gd name="connsiteY9" fmla="*/ 91160 h 23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8431" h="238925">
                    <a:moveTo>
                      <a:pt x="286471" y="91160"/>
                    </a:moveTo>
                    <a:cubicBezTo>
                      <a:pt x="270949" y="86221"/>
                      <a:pt x="141126" y="2965"/>
                      <a:pt x="95971" y="143"/>
                    </a:cubicBezTo>
                    <a:cubicBezTo>
                      <a:pt x="50816" y="-2679"/>
                      <a:pt x="31060" y="36479"/>
                      <a:pt x="15538" y="74226"/>
                    </a:cubicBezTo>
                    <a:cubicBezTo>
                      <a:pt x="16" y="111973"/>
                      <a:pt x="-3159" y="201579"/>
                      <a:pt x="2838" y="226626"/>
                    </a:cubicBezTo>
                    <a:cubicBezTo>
                      <a:pt x="8835" y="251673"/>
                      <a:pt x="47288" y="231918"/>
                      <a:pt x="51521" y="224510"/>
                    </a:cubicBezTo>
                    <a:cubicBezTo>
                      <a:pt x="55754" y="217102"/>
                      <a:pt x="29296" y="202637"/>
                      <a:pt x="28238" y="182176"/>
                    </a:cubicBezTo>
                    <a:cubicBezTo>
                      <a:pt x="27180" y="161715"/>
                      <a:pt x="35999" y="125379"/>
                      <a:pt x="45171" y="101743"/>
                    </a:cubicBezTo>
                    <a:cubicBezTo>
                      <a:pt x="54343" y="78107"/>
                      <a:pt x="59282" y="52354"/>
                      <a:pt x="83271" y="40360"/>
                    </a:cubicBezTo>
                    <a:cubicBezTo>
                      <a:pt x="107260" y="28365"/>
                      <a:pt x="157001" y="24837"/>
                      <a:pt x="189104" y="29776"/>
                    </a:cubicBezTo>
                    <a:cubicBezTo>
                      <a:pt x="221207" y="34715"/>
                      <a:pt x="301993" y="96099"/>
                      <a:pt x="286471" y="911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6" name="フリーフォーム: 図形 185">
                <a:extLst>
                  <a:ext uri="{FF2B5EF4-FFF2-40B4-BE49-F238E27FC236}">
                    <a16:creationId xmlns:a16="http://schemas.microsoft.com/office/drawing/2014/main" id="{9A125DBC-AB79-4FE1-8131-B73455F86D89}"/>
                  </a:ext>
                </a:extLst>
              </p:cNvPr>
              <p:cNvSpPr/>
              <p:nvPr/>
            </p:nvSpPr>
            <p:spPr>
              <a:xfrm>
                <a:off x="2629032" y="3458993"/>
                <a:ext cx="304684" cy="899264"/>
              </a:xfrm>
              <a:custGeom>
                <a:avLst/>
                <a:gdLst>
                  <a:gd name="connsiteX0" fmla="*/ 10451 w 304684"/>
                  <a:gd name="connsiteY0" fmla="*/ 5990 h 899264"/>
                  <a:gd name="connsiteX1" fmla="*/ 90885 w 304684"/>
                  <a:gd name="connsiteY1" fmla="*/ 202840 h 899264"/>
                  <a:gd name="connsiteX2" fmla="*/ 213651 w 304684"/>
                  <a:gd name="connsiteY2" fmla="*/ 528807 h 899264"/>
                  <a:gd name="connsiteX3" fmla="*/ 285618 w 304684"/>
                  <a:gd name="connsiteY3" fmla="*/ 729890 h 899264"/>
                  <a:gd name="connsiteX4" fmla="*/ 302551 w 304684"/>
                  <a:gd name="connsiteY4" fmla="*/ 899224 h 899264"/>
                  <a:gd name="connsiteX5" fmla="*/ 247518 w 304684"/>
                  <a:gd name="connsiteY5" fmla="*/ 715074 h 899264"/>
                  <a:gd name="connsiteX6" fmla="*/ 190368 w 304684"/>
                  <a:gd name="connsiteY6" fmla="*/ 475890 h 899264"/>
                  <a:gd name="connsiteX7" fmla="*/ 116285 w 304684"/>
                  <a:gd name="connsiteY7" fmla="*/ 253640 h 899264"/>
                  <a:gd name="connsiteX8" fmla="*/ 12568 w 304684"/>
                  <a:gd name="connsiteY8" fmla="*/ 69490 h 899264"/>
                  <a:gd name="connsiteX9" fmla="*/ 10451 w 304684"/>
                  <a:gd name="connsiteY9" fmla="*/ 5990 h 89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4684" h="899264">
                    <a:moveTo>
                      <a:pt x="10451" y="5990"/>
                    </a:moveTo>
                    <a:cubicBezTo>
                      <a:pt x="23504" y="28215"/>
                      <a:pt x="57018" y="115704"/>
                      <a:pt x="90885" y="202840"/>
                    </a:cubicBezTo>
                    <a:cubicBezTo>
                      <a:pt x="124752" y="289976"/>
                      <a:pt x="181196" y="440965"/>
                      <a:pt x="213651" y="528807"/>
                    </a:cubicBezTo>
                    <a:cubicBezTo>
                      <a:pt x="246107" y="616649"/>
                      <a:pt x="270801" y="668154"/>
                      <a:pt x="285618" y="729890"/>
                    </a:cubicBezTo>
                    <a:cubicBezTo>
                      <a:pt x="300435" y="791626"/>
                      <a:pt x="308901" y="901693"/>
                      <a:pt x="302551" y="899224"/>
                    </a:cubicBezTo>
                    <a:cubicBezTo>
                      <a:pt x="296201" y="896755"/>
                      <a:pt x="266215" y="785630"/>
                      <a:pt x="247518" y="715074"/>
                    </a:cubicBezTo>
                    <a:cubicBezTo>
                      <a:pt x="228821" y="644518"/>
                      <a:pt x="212240" y="552796"/>
                      <a:pt x="190368" y="475890"/>
                    </a:cubicBezTo>
                    <a:cubicBezTo>
                      <a:pt x="168496" y="398984"/>
                      <a:pt x="145918" y="321373"/>
                      <a:pt x="116285" y="253640"/>
                    </a:cubicBezTo>
                    <a:cubicBezTo>
                      <a:pt x="86652" y="185907"/>
                      <a:pt x="30207" y="111471"/>
                      <a:pt x="12568" y="69490"/>
                    </a:cubicBezTo>
                    <a:cubicBezTo>
                      <a:pt x="-5071" y="27510"/>
                      <a:pt x="-2602" y="-16235"/>
                      <a:pt x="10451" y="599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フリーフォーム: 図形 186">
                <a:extLst>
                  <a:ext uri="{FF2B5EF4-FFF2-40B4-BE49-F238E27FC236}">
                    <a16:creationId xmlns:a16="http://schemas.microsoft.com/office/drawing/2014/main" id="{A6D32D79-AF0A-41EB-981D-7818536EA1C3}"/>
                  </a:ext>
                </a:extLst>
              </p:cNvPr>
              <p:cNvSpPr/>
              <p:nvPr/>
            </p:nvSpPr>
            <p:spPr>
              <a:xfrm>
                <a:off x="2041982" y="4087158"/>
                <a:ext cx="458630" cy="302965"/>
              </a:xfrm>
              <a:custGeom>
                <a:avLst/>
                <a:gdLst>
                  <a:gd name="connsiteX0" fmla="*/ 601 w 458630"/>
                  <a:gd name="connsiteY0" fmla="*/ 125 h 302965"/>
                  <a:gd name="connsiteX1" fmla="*/ 127601 w 458630"/>
                  <a:gd name="connsiteY1" fmla="*/ 80559 h 302965"/>
                  <a:gd name="connsiteX2" fmla="*/ 379485 w 458630"/>
                  <a:gd name="connsiteY2" fmla="*/ 271059 h 302965"/>
                  <a:gd name="connsiteX3" fmla="*/ 451451 w 458630"/>
                  <a:gd name="connsiteY3" fmla="*/ 298575 h 302965"/>
                  <a:gd name="connsiteX4" fmla="*/ 231318 w 458630"/>
                  <a:gd name="connsiteY4" fmla="*/ 224492 h 302965"/>
                  <a:gd name="connsiteX5" fmla="*/ 102201 w 458630"/>
                  <a:gd name="connsiteY5" fmla="*/ 146175 h 302965"/>
                  <a:gd name="connsiteX6" fmla="*/ 78918 w 458630"/>
                  <a:gd name="connsiteY6" fmla="*/ 63625 h 302965"/>
                  <a:gd name="connsiteX7" fmla="*/ 601 w 458630"/>
                  <a:gd name="connsiteY7" fmla="*/ 125 h 302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8630" h="302965">
                    <a:moveTo>
                      <a:pt x="601" y="125"/>
                    </a:moveTo>
                    <a:cubicBezTo>
                      <a:pt x="8715" y="2947"/>
                      <a:pt x="64454" y="35403"/>
                      <a:pt x="127601" y="80559"/>
                    </a:cubicBezTo>
                    <a:cubicBezTo>
                      <a:pt x="190748" y="125715"/>
                      <a:pt x="325510" y="234723"/>
                      <a:pt x="379485" y="271059"/>
                    </a:cubicBezTo>
                    <a:cubicBezTo>
                      <a:pt x="433460" y="307395"/>
                      <a:pt x="476145" y="306336"/>
                      <a:pt x="451451" y="298575"/>
                    </a:cubicBezTo>
                    <a:cubicBezTo>
                      <a:pt x="426757" y="290814"/>
                      <a:pt x="289526" y="249892"/>
                      <a:pt x="231318" y="224492"/>
                    </a:cubicBezTo>
                    <a:cubicBezTo>
                      <a:pt x="173110" y="199092"/>
                      <a:pt x="127601" y="172986"/>
                      <a:pt x="102201" y="146175"/>
                    </a:cubicBezTo>
                    <a:cubicBezTo>
                      <a:pt x="76801" y="119364"/>
                      <a:pt x="88796" y="84439"/>
                      <a:pt x="78918" y="63625"/>
                    </a:cubicBezTo>
                    <a:cubicBezTo>
                      <a:pt x="69040" y="42811"/>
                      <a:pt x="-7513" y="-2697"/>
                      <a:pt x="601" y="1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フリーフォーム: 図形 187">
                <a:extLst>
                  <a:ext uri="{FF2B5EF4-FFF2-40B4-BE49-F238E27FC236}">
                    <a16:creationId xmlns:a16="http://schemas.microsoft.com/office/drawing/2014/main" id="{969B6825-56D4-46B6-8DF0-319C0993E910}"/>
                  </a:ext>
                </a:extLst>
              </p:cNvPr>
              <p:cNvSpPr/>
              <p:nvPr/>
            </p:nvSpPr>
            <p:spPr>
              <a:xfrm>
                <a:off x="2414647" y="4364288"/>
                <a:ext cx="443260" cy="242381"/>
              </a:xfrm>
              <a:custGeom>
                <a:avLst/>
                <a:gdLst>
                  <a:gd name="connsiteX0" fmla="*/ 13170 w 443260"/>
                  <a:gd name="connsiteY0" fmla="*/ 2395 h 242381"/>
                  <a:gd name="connsiteX1" fmla="*/ 61853 w 443260"/>
                  <a:gd name="connsiteY1" fmla="*/ 25679 h 242381"/>
                  <a:gd name="connsiteX2" fmla="*/ 400520 w 443260"/>
                  <a:gd name="connsiteY2" fmla="*/ 91295 h 242381"/>
                  <a:gd name="connsiteX3" fmla="*/ 438620 w 443260"/>
                  <a:gd name="connsiteY3" fmla="*/ 108229 h 242381"/>
                  <a:gd name="connsiteX4" fmla="*/ 402636 w 443260"/>
                  <a:gd name="connsiteY4" fmla="*/ 241579 h 242381"/>
                  <a:gd name="connsiteX5" fmla="*/ 423803 w 443260"/>
                  <a:gd name="connsiteY5" fmla="*/ 159029 h 242381"/>
                  <a:gd name="connsiteX6" fmla="*/ 415336 w 443260"/>
                  <a:gd name="connsiteY6" fmla="*/ 59545 h 242381"/>
                  <a:gd name="connsiteX7" fmla="*/ 216370 w 443260"/>
                  <a:gd name="connsiteY7" fmla="*/ 78595 h 242381"/>
                  <a:gd name="connsiteX8" fmla="*/ 13170 w 443260"/>
                  <a:gd name="connsiteY8" fmla="*/ 2395 h 242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3260" h="242381">
                    <a:moveTo>
                      <a:pt x="13170" y="2395"/>
                    </a:moveTo>
                    <a:cubicBezTo>
                      <a:pt x="-12583" y="-6424"/>
                      <a:pt x="-2705" y="10862"/>
                      <a:pt x="61853" y="25679"/>
                    </a:cubicBezTo>
                    <a:cubicBezTo>
                      <a:pt x="126411" y="40496"/>
                      <a:pt x="337726" y="77537"/>
                      <a:pt x="400520" y="91295"/>
                    </a:cubicBezTo>
                    <a:cubicBezTo>
                      <a:pt x="463314" y="105053"/>
                      <a:pt x="438267" y="83182"/>
                      <a:pt x="438620" y="108229"/>
                    </a:cubicBezTo>
                    <a:cubicBezTo>
                      <a:pt x="438973" y="133276"/>
                      <a:pt x="405105" y="233112"/>
                      <a:pt x="402636" y="241579"/>
                    </a:cubicBezTo>
                    <a:cubicBezTo>
                      <a:pt x="400167" y="250046"/>
                      <a:pt x="421686" y="189368"/>
                      <a:pt x="423803" y="159029"/>
                    </a:cubicBezTo>
                    <a:cubicBezTo>
                      <a:pt x="425920" y="128690"/>
                      <a:pt x="449908" y="72951"/>
                      <a:pt x="415336" y="59545"/>
                    </a:cubicBezTo>
                    <a:cubicBezTo>
                      <a:pt x="380764" y="46139"/>
                      <a:pt x="281634" y="83534"/>
                      <a:pt x="216370" y="78595"/>
                    </a:cubicBezTo>
                    <a:cubicBezTo>
                      <a:pt x="151106" y="73656"/>
                      <a:pt x="38923" y="11214"/>
                      <a:pt x="13170" y="23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フリーフォーム: 図形 188">
                <a:extLst>
                  <a:ext uri="{FF2B5EF4-FFF2-40B4-BE49-F238E27FC236}">
                    <a16:creationId xmlns:a16="http://schemas.microsoft.com/office/drawing/2014/main" id="{043507DD-549B-4385-AEA1-FA1F251DE772}"/>
                  </a:ext>
                </a:extLst>
              </p:cNvPr>
              <p:cNvSpPr/>
              <p:nvPr/>
            </p:nvSpPr>
            <p:spPr>
              <a:xfrm>
                <a:off x="2473047" y="3411657"/>
                <a:ext cx="339166" cy="741273"/>
              </a:xfrm>
              <a:custGeom>
                <a:avLst/>
                <a:gdLst>
                  <a:gd name="connsiteX0" fmla="*/ 60603 w 339166"/>
                  <a:gd name="connsiteY0" fmla="*/ 7818 h 741273"/>
                  <a:gd name="connsiteX1" fmla="*/ 225703 w 339166"/>
                  <a:gd name="connsiteY1" fmla="*/ 395168 h 741273"/>
                  <a:gd name="connsiteX2" fmla="*/ 330478 w 339166"/>
                  <a:gd name="connsiteY2" fmla="*/ 623768 h 741273"/>
                  <a:gd name="connsiteX3" fmla="*/ 324128 w 339166"/>
                  <a:gd name="connsiteY3" fmla="*/ 741243 h 741273"/>
                  <a:gd name="connsiteX4" fmla="*/ 251103 w 339166"/>
                  <a:gd name="connsiteY4" fmla="*/ 614243 h 741273"/>
                  <a:gd name="connsiteX5" fmla="*/ 133628 w 339166"/>
                  <a:gd name="connsiteY5" fmla="*/ 490418 h 741273"/>
                  <a:gd name="connsiteX6" fmla="*/ 25678 w 339166"/>
                  <a:gd name="connsiteY6" fmla="*/ 315793 h 741273"/>
                  <a:gd name="connsiteX7" fmla="*/ 278 w 339166"/>
                  <a:gd name="connsiteY7" fmla="*/ 150693 h 741273"/>
                  <a:gd name="connsiteX8" fmla="*/ 60603 w 339166"/>
                  <a:gd name="connsiteY8" fmla="*/ 7818 h 74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9166" h="741273">
                    <a:moveTo>
                      <a:pt x="60603" y="7818"/>
                    </a:moveTo>
                    <a:cubicBezTo>
                      <a:pt x="98174" y="48564"/>
                      <a:pt x="180724" y="292510"/>
                      <a:pt x="225703" y="395168"/>
                    </a:cubicBezTo>
                    <a:cubicBezTo>
                      <a:pt x="270682" y="497826"/>
                      <a:pt x="314074" y="566089"/>
                      <a:pt x="330478" y="623768"/>
                    </a:cubicBezTo>
                    <a:cubicBezTo>
                      <a:pt x="346882" y="681447"/>
                      <a:pt x="337357" y="742830"/>
                      <a:pt x="324128" y="741243"/>
                    </a:cubicBezTo>
                    <a:cubicBezTo>
                      <a:pt x="310899" y="739656"/>
                      <a:pt x="282853" y="656047"/>
                      <a:pt x="251103" y="614243"/>
                    </a:cubicBezTo>
                    <a:cubicBezTo>
                      <a:pt x="219353" y="572439"/>
                      <a:pt x="171199" y="540160"/>
                      <a:pt x="133628" y="490418"/>
                    </a:cubicBezTo>
                    <a:cubicBezTo>
                      <a:pt x="96057" y="440676"/>
                      <a:pt x="47903" y="372414"/>
                      <a:pt x="25678" y="315793"/>
                    </a:cubicBezTo>
                    <a:cubicBezTo>
                      <a:pt x="3453" y="259172"/>
                      <a:pt x="-1309" y="205197"/>
                      <a:pt x="278" y="150693"/>
                    </a:cubicBezTo>
                    <a:cubicBezTo>
                      <a:pt x="1865" y="96189"/>
                      <a:pt x="23032" y="-32928"/>
                      <a:pt x="60603" y="78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フリーフォーム: 図形 189">
                <a:extLst>
                  <a:ext uri="{FF2B5EF4-FFF2-40B4-BE49-F238E27FC236}">
                    <a16:creationId xmlns:a16="http://schemas.microsoft.com/office/drawing/2014/main" id="{E4FB8989-5E07-4FCA-854D-AD69B31C3FEC}"/>
                  </a:ext>
                </a:extLst>
              </p:cNvPr>
              <p:cNvSpPr/>
              <p:nvPr/>
            </p:nvSpPr>
            <p:spPr>
              <a:xfrm>
                <a:off x="2119073" y="3324665"/>
                <a:ext cx="679630" cy="911271"/>
              </a:xfrm>
              <a:custGeom>
                <a:avLst/>
                <a:gdLst>
                  <a:gd name="connsiteX0" fmla="*/ 281227 w 679630"/>
                  <a:gd name="connsiteY0" fmla="*/ 24960 h 911271"/>
                  <a:gd name="connsiteX1" fmla="*/ 366952 w 679630"/>
                  <a:gd name="connsiteY1" fmla="*/ 545660 h 911271"/>
                  <a:gd name="connsiteX2" fmla="*/ 551102 w 679630"/>
                  <a:gd name="connsiteY2" fmla="*/ 771085 h 911271"/>
                  <a:gd name="connsiteX3" fmla="*/ 674927 w 679630"/>
                  <a:gd name="connsiteY3" fmla="*/ 910785 h 911271"/>
                  <a:gd name="connsiteX4" fmla="*/ 386002 w 679630"/>
                  <a:gd name="connsiteY4" fmla="*/ 815535 h 911271"/>
                  <a:gd name="connsiteX5" fmla="*/ 147877 w 679630"/>
                  <a:gd name="connsiteY5" fmla="*/ 771085 h 911271"/>
                  <a:gd name="connsiteX6" fmla="*/ 46277 w 679630"/>
                  <a:gd name="connsiteY6" fmla="*/ 542485 h 911271"/>
                  <a:gd name="connsiteX7" fmla="*/ 1827 w 679630"/>
                  <a:gd name="connsiteY7" fmla="*/ 294835 h 911271"/>
                  <a:gd name="connsiteX8" fmla="*/ 103427 w 679630"/>
                  <a:gd name="connsiteY8" fmla="*/ 145610 h 911271"/>
                  <a:gd name="connsiteX9" fmla="*/ 100252 w 679630"/>
                  <a:gd name="connsiteY9" fmla="*/ 183710 h 911271"/>
                  <a:gd name="connsiteX10" fmla="*/ 43102 w 679630"/>
                  <a:gd name="connsiteY10" fmla="*/ 266260 h 911271"/>
                  <a:gd name="connsiteX11" fmla="*/ 141527 w 679630"/>
                  <a:gd name="connsiteY11" fmla="*/ 405960 h 911271"/>
                  <a:gd name="connsiteX12" fmla="*/ 344727 w 679630"/>
                  <a:gd name="connsiteY12" fmla="*/ 647260 h 911271"/>
                  <a:gd name="connsiteX13" fmla="*/ 424102 w 679630"/>
                  <a:gd name="connsiteY13" fmla="*/ 691710 h 911271"/>
                  <a:gd name="connsiteX14" fmla="*/ 249477 w 679630"/>
                  <a:gd name="connsiteY14" fmla="*/ 428185 h 911271"/>
                  <a:gd name="connsiteX15" fmla="*/ 157402 w 679630"/>
                  <a:gd name="connsiteY15" fmla="*/ 269435 h 911271"/>
                  <a:gd name="connsiteX16" fmla="*/ 198677 w 679630"/>
                  <a:gd name="connsiteY16" fmla="*/ 101160 h 911271"/>
                  <a:gd name="connsiteX17" fmla="*/ 281227 w 679630"/>
                  <a:gd name="connsiteY17" fmla="*/ 24960 h 911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79630" h="911271">
                    <a:moveTo>
                      <a:pt x="281227" y="24960"/>
                    </a:moveTo>
                    <a:cubicBezTo>
                      <a:pt x="309273" y="99043"/>
                      <a:pt x="321973" y="421306"/>
                      <a:pt x="366952" y="545660"/>
                    </a:cubicBezTo>
                    <a:cubicBezTo>
                      <a:pt x="411931" y="670014"/>
                      <a:pt x="499773" y="710231"/>
                      <a:pt x="551102" y="771085"/>
                    </a:cubicBezTo>
                    <a:cubicBezTo>
                      <a:pt x="602431" y="831939"/>
                      <a:pt x="702444" y="903377"/>
                      <a:pt x="674927" y="910785"/>
                    </a:cubicBezTo>
                    <a:cubicBezTo>
                      <a:pt x="647410" y="918193"/>
                      <a:pt x="473844" y="838818"/>
                      <a:pt x="386002" y="815535"/>
                    </a:cubicBezTo>
                    <a:cubicBezTo>
                      <a:pt x="298160" y="792252"/>
                      <a:pt x="204498" y="816593"/>
                      <a:pt x="147877" y="771085"/>
                    </a:cubicBezTo>
                    <a:cubicBezTo>
                      <a:pt x="91256" y="725577"/>
                      <a:pt x="70619" y="621860"/>
                      <a:pt x="46277" y="542485"/>
                    </a:cubicBezTo>
                    <a:cubicBezTo>
                      <a:pt x="21935" y="463110"/>
                      <a:pt x="-7698" y="360981"/>
                      <a:pt x="1827" y="294835"/>
                    </a:cubicBezTo>
                    <a:cubicBezTo>
                      <a:pt x="11352" y="228689"/>
                      <a:pt x="87023" y="164131"/>
                      <a:pt x="103427" y="145610"/>
                    </a:cubicBezTo>
                    <a:cubicBezTo>
                      <a:pt x="119831" y="127089"/>
                      <a:pt x="110306" y="163602"/>
                      <a:pt x="100252" y="183710"/>
                    </a:cubicBezTo>
                    <a:cubicBezTo>
                      <a:pt x="90198" y="203818"/>
                      <a:pt x="36223" y="229218"/>
                      <a:pt x="43102" y="266260"/>
                    </a:cubicBezTo>
                    <a:cubicBezTo>
                      <a:pt x="49981" y="303302"/>
                      <a:pt x="91256" y="342460"/>
                      <a:pt x="141527" y="405960"/>
                    </a:cubicBezTo>
                    <a:cubicBezTo>
                      <a:pt x="191798" y="469460"/>
                      <a:pt x="297631" y="599635"/>
                      <a:pt x="344727" y="647260"/>
                    </a:cubicBezTo>
                    <a:cubicBezTo>
                      <a:pt x="391823" y="694885"/>
                      <a:pt x="439977" y="728223"/>
                      <a:pt x="424102" y="691710"/>
                    </a:cubicBezTo>
                    <a:cubicBezTo>
                      <a:pt x="408227" y="655198"/>
                      <a:pt x="293927" y="498564"/>
                      <a:pt x="249477" y="428185"/>
                    </a:cubicBezTo>
                    <a:cubicBezTo>
                      <a:pt x="205027" y="357806"/>
                      <a:pt x="165869" y="323939"/>
                      <a:pt x="157402" y="269435"/>
                    </a:cubicBezTo>
                    <a:cubicBezTo>
                      <a:pt x="148935" y="214931"/>
                      <a:pt x="174864" y="140848"/>
                      <a:pt x="198677" y="101160"/>
                    </a:cubicBezTo>
                    <a:cubicBezTo>
                      <a:pt x="222489" y="61473"/>
                      <a:pt x="253181" y="-49123"/>
                      <a:pt x="281227" y="249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フリーフォーム: 図形 190">
                <a:extLst>
                  <a:ext uri="{FF2B5EF4-FFF2-40B4-BE49-F238E27FC236}">
                    <a16:creationId xmlns:a16="http://schemas.microsoft.com/office/drawing/2014/main" id="{16563CB4-8DC7-4E23-AF4E-4C0DE607B5CB}"/>
                  </a:ext>
                </a:extLst>
              </p:cNvPr>
              <p:cNvSpPr/>
              <p:nvPr/>
            </p:nvSpPr>
            <p:spPr>
              <a:xfrm>
                <a:off x="2031945" y="3698602"/>
                <a:ext cx="830371" cy="703131"/>
              </a:xfrm>
              <a:custGeom>
                <a:avLst/>
                <a:gdLst>
                  <a:gd name="connsiteX0" fmla="*/ 54030 w 830371"/>
                  <a:gd name="connsiteY0" fmla="*/ 22498 h 703131"/>
                  <a:gd name="connsiteX1" fmla="*/ 349305 w 830371"/>
                  <a:gd name="connsiteY1" fmla="*/ 486048 h 703131"/>
                  <a:gd name="connsiteX2" fmla="*/ 565205 w 830371"/>
                  <a:gd name="connsiteY2" fmla="*/ 584473 h 703131"/>
                  <a:gd name="connsiteX3" fmla="*/ 828730 w 830371"/>
                  <a:gd name="connsiteY3" fmla="*/ 698773 h 703131"/>
                  <a:gd name="connsiteX4" fmla="*/ 669980 w 830371"/>
                  <a:gd name="connsiteY4" fmla="*/ 670198 h 703131"/>
                  <a:gd name="connsiteX5" fmla="*/ 530280 w 830371"/>
                  <a:gd name="connsiteY5" fmla="*/ 584473 h 703131"/>
                  <a:gd name="connsiteX6" fmla="*/ 250880 w 830371"/>
                  <a:gd name="connsiteY6" fmla="*/ 530498 h 703131"/>
                  <a:gd name="connsiteX7" fmla="*/ 130230 w 830371"/>
                  <a:gd name="connsiteY7" fmla="*/ 451123 h 703131"/>
                  <a:gd name="connsiteX8" fmla="*/ 34980 w 830371"/>
                  <a:gd name="connsiteY8" fmla="*/ 365398 h 703131"/>
                  <a:gd name="connsiteX9" fmla="*/ 55 w 830371"/>
                  <a:gd name="connsiteY9" fmla="*/ 101873 h 703131"/>
                  <a:gd name="connsiteX10" fmla="*/ 54030 w 830371"/>
                  <a:gd name="connsiteY10" fmla="*/ 22498 h 70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30371" h="703131">
                    <a:moveTo>
                      <a:pt x="54030" y="22498"/>
                    </a:moveTo>
                    <a:cubicBezTo>
                      <a:pt x="112238" y="86527"/>
                      <a:pt x="264109" y="392386"/>
                      <a:pt x="349305" y="486048"/>
                    </a:cubicBezTo>
                    <a:cubicBezTo>
                      <a:pt x="434501" y="579711"/>
                      <a:pt x="565205" y="584473"/>
                      <a:pt x="565205" y="584473"/>
                    </a:cubicBezTo>
                    <a:cubicBezTo>
                      <a:pt x="645109" y="619927"/>
                      <a:pt x="811268" y="684486"/>
                      <a:pt x="828730" y="698773"/>
                    </a:cubicBezTo>
                    <a:cubicBezTo>
                      <a:pt x="846192" y="713060"/>
                      <a:pt x="719722" y="689248"/>
                      <a:pt x="669980" y="670198"/>
                    </a:cubicBezTo>
                    <a:cubicBezTo>
                      <a:pt x="620238" y="651148"/>
                      <a:pt x="600130" y="607756"/>
                      <a:pt x="530280" y="584473"/>
                    </a:cubicBezTo>
                    <a:cubicBezTo>
                      <a:pt x="460430" y="561190"/>
                      <a:pt x="317555" y="552723"/>
                      <a:pt x="250880" y="530498"/>
                    </a:cubicBezTo>
                    <a:cubicBezTo>
                      <a:pt x="184205" y="508273"/>
                      <a:pt x="166213" y="478640"/>
                      <a:pt x="130230" y="451123"/>
                    </a:cubicBezTo>
                    <a:cubicBezTo>
                      <a:pt x="94247" y="423606"/>
                      <a:pt x="56676" y="423606"/>
                      <a:pt x="34980" y="365398"/>
                    </a:cubicBezTo>
                    <a:cubicBezTo>
                      <a:pt x="13284" y="307190"/>
                      <a:pt x="-1003" y="157965"/>
                      <a:pt x="55" y="101873"/>
                    </a:cubicBezTo>
                    <a:cubicBezTo>
                      <a:pt x="1113" y="45781"/>
                      <a:pt x="-4178" y="-41531"/>
                      <a:pt x="54030" y="224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フリーフォーム: 図形 191">
                <a:extLst>
                  <a:ext uri="{FF2B5EF4-FFF2-40B4-BE49-F238E27FC236}">
                    <a16:creationId xmlns:a16="http://schemas.microsoft.com/office/drawing/2014/main" id="{7DCD9CBC-6B70-4AFC-BD49-86E0848BD9D9}"/>
                  </a:ext>
                </a:extLst>
              </p:cNvPr>
              <p:cNvSpPr/>
              <p:nvPr/>
            </p:nvSpPr>
            <p:spPr>
              <a:xfrm>
                <a:off x="2145454" y="3809995"/>
                <a:ext cx="258396" cy="319117"/>
              </a:xfrm>
              <a:custGeom>
                <a:avLst/>
                <a:gdLst>
                  <a:gd name="connsiteX0" fmla="*/ 2434 w 258396"/>
                  <a:gd name="connsiteY0" fmla="*/ 5 h 319117"/>
                  <a:gd name="connsiteX1" fmla="*/ 83396 w 258396"/>
                  <a:gd name="connsiteY1" fmla="*/ 180980 h 319117"/>
                  <a:gd name="connsiteX2" fmla="*/ 253259 w 258396"/>
                  <a:gd name="connsiteY2" fmla="*/ 311155 h 319117"/>
                  <a:gd name="connsiteX3" fmla="*/ 204046 w 258396"/>
                  <a:gd name="connsiteY3" fmla="*/ 293693 h 319117"/>
                  <a:gd name="connsiteX4" fmla="*/ 99271 w 258396"/>
                  <a:gd name="connsiteY4" fmla="*/ 201618 h 319117"/>
                  <a:gd name="connsiteX5" fmla="*/ 26246 w 258396"/>
                  <a:gd name="connsiteY5" fmla="*/ 174630 h 319117"/>
                  <a:gd name="connsiteX6" fmla="*/ 2434 w 258396"/>
                  <a:gd name="connsiteY6" fmla="*/ 5 h 319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8396" h="319117">
                    <a:moveTo>
                      <a:pt x="2434" y="5"/>
                    </a:moveTo>
                    <a:cubicBezTo>
                      <a:pt x="11959" y="1063"/>
                      <a:pt x="41592" y="129122"/>
                      <a:pt x="83396" y="180980"/>
                    </a:cubicBezTo>
                    <a:cubicBezTo>
                      <a:pt x="125200" y="232838"/>
                      <a:pt x="233151" y="292370"/>
                      <a:pt x="253259" y="311155"/>
                    </a:cubicBezTo>
                    <a:cubicBezTo>
                      <a:pt x="273367" y="329940"/>
                      <a:pt x="229711" y="311949"/>
                      <a:pt x="204046" y="293693"/>
                    </a:cubicBezTo>
                    <a:cubicBezTo>
                      <a:pt x="178381" y="275437"/>
                      <a:pt x="128904" y="221462"/>
                      <a:pt x="99271" y="201618"/>
                    </a:cubicBezTo>
                    <a:cubicBezTo>
                      <a:pt x="69638" y="181774"/>
                      <a:pt x="38946" y="201882"/>
                      <a:pt x="26246" y="174630"/>
                    </a:cubicBezTo>
                    <a:cubicBezTo>
                      <a:pt x="13546" y="147378"/>
                      <a:pt x="-7091" y="-1053"/>
                      <a:pt x="2434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フリーフォーム: 図形 192">
                <a:extLst>
                  <a:ext uri="{FF2B5EF4-FFF2-40B4-BE49-F238E27FC236}">
                    <a16:creationId xmlns:a16="http://schemas.microsoft.com/office/drawing/2014/main" id="{E25A1C46-3C59-44A1-BE4F-01C9980A3A79}"/>
                  </a:ext>
                </a:extLst>
              </p:cNvPr>
              <p:cNvSpPr/>
              <p:nvPr/>
            </p:nvSpPr>
            <p:spPr>
              <a:xfrm>
                <a:off x="3663546" y="3197204"/>
                <a:ext cx="394316" cy="371756"/>
              </a:xfrm>
              <a:custGeom>
                <a:avLst/>
                <a:gdLst>
                  <a:gd name="connsiteX0" fmla="*/ 404 w 394316"/>
                  <a:gd name="connsiteY0" fmla="*/ 21 h 371756"/>
                  <a:gd name="connsiteX1" fmla="*/ 117879 w 394316"/>
                  <a:gd name="connsiteY1" fmla="*/ 166709 h 371756"/>
                  <a:gd name="connsiteX2" fmla="*/ 238529 w 394316"/>
                  <a:gd name="connsiteY2" fmla="*/ 314346 h 371756"/>
                  <a:gd name="connsiteX3" fmla="*/ 394104 w 394316"/>
                  <a:gd name="connsiteY3" fmla="*/ 371496 h 371756"/>
                  <a:gd name="connsiteX4" fmla="*/ 203604 w 394316"/>
                  <a:gd name="connsiteY4" fmla="*/ 295296 h 371756"/>
                  <a:gd name="connsiteX5" fmla="*/ 82954 w 394316"/>
                  <a:gd name="connsiteY5" fmla="*/ 177821 h 371756"/>
                  <a:gd name="connsiteX6" fmla="*/ 404 w 394316"/>
                  <a:gd name="connsiteY6" fmla="*/ 21 h 371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4316" h="371756">
                    <a:moveTo>
                      <a:pt x="404" y="21"/>
                    </a:moveTo>
                    <a:cubicBezTo>
                      <a:pt x="6225" y="-1831"/>
                      <a:pt x="78192" y="114322"/>
                      <a:pt x="117879" y="166709"/>
                    </a:cubicBezTo>
                    <a:cubicBezTo>
                      <a:pt x="157567" y="219097"/>
                      <a:pt x="192492" y="280215"/>
                      <a:pt x="238529" y="314346"/>
                    </a:cubicBezTo>
                    <a:cubicBezTo>
                      <a:pt x="284566" y="348477"/>
                      <a:pt x="399925" y="374671"/>
                      <a:pt x="394104" y="371496"/>
                    </a:cubicBezTo>
                    <a:cubicBezTo>
                      <a:pt x="388283" y="368321"/>
                      <a:pt x="255462" y="327575"/>
                      <a:pt x="203604" y="295296"/>
                    </a:cubicBezTo>
                    <a:cubicBezTo>
                      <a:pt x="151746" y="263017"/>
                      <a:pt x="112852" y="223858"/>
                      <a:pt x="82954" y="177821"/>
                    </a:cubicBezTo>
                    <a:cubicBezTo>
                      <a:pt x="53056" y="131784"/>
                      <a:pt x="-5417" y="1873"/>
                      <a:pt x="404" y="2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フリーフォーム: 図形 193">
                <a:extLst>
                  <a:ext uri="{FF2B5EF4-FFF2-40B4-BE49-F238E27FC236}">
                    <a16:creationId xmlns:a16="http://schemas.microsoft.com/office/drawing/2014/main" id="{D44B7DA4-28BE-4366-AB28-01ADB9C2B16E}"/>
                  </a:ext>
                </a:extLst>
              </p:cNvPr>
              <p:cNvSpPr/>
              <p:nvPr/>
            </p:nvSpPr>
            <p:spPr>
              <a:xfrm>
                <a:off x="3480576" y="3314705"/>
                <a:ext cx="662814" cy="316902"/>
              </a:xfrm>
              <a:custGeom>
                <a:avLst/>
                <a:gdLst>
                  <a:gd name="connsiteX0" fmla="*/ 661212 w 662814"/>
                  <a:gd name="connsiteY0" fmla="*/ 311145 h 316902"/>
                  <a:gd name="connsiteX1" fmla="*/ 599299 w 662814"/>
                  <a:gd name="connsiteY1" fmla="*/ 304795 h 316902"/>
                  <a:gd name="connsiteX2" fmla="*/ 281799 w 662814"/>
                  <a:gd name="connsiteY2" fmla="*/ 180970 h 316902"/>
                  <a:gd name="connsiteX3" fmla="*/ 91299 w 662814"/>
                  <a:gd name="connsiteY3" fmla="*/ 1583 h 316902"/>
                  <a:gd name="connsiteX4" fmla="*/ 8749 w 662814"/>
                  <a:gd name="connsiteY4" fmla="*/ 95245 h 316902"/>
                  <a:gd name="connsiteX5" fmla="*/ 13512 w 662814"/>
                  <a:gd name="connsiteY5" fmla="*/ 130170 h 316902"/>
                  <a:gd name="connsiteX6" fmla="*/ 107174 w 662814"/>
                  <a:gd name="connsiteY6" fmla="*/ 55558 h 316902"/>
                  <a:gd name="connsiteX7" fmla="*/ 277037 w 662814"/>
                  <a:gd name="connsiteY7" fmla="*/ 177795 h 316902"/>
                  <a:gd name="connsiteX8" fmla="*/ 608824 w 662814"/>
                  <a:gd name="connsiteY8" fmla="*/ 295270 h 316902"/>
                  <a:gd name="connsiteX9" fmla="*/ 661212 w 662814"/>
                  <a:gd name="connsiteY9" fmla="*/ 311145 h 31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2814" h="316902">
                    <a:moveTo>
                      <a:pt x="661212" y="311145"/>
                    </a:moveTo>
                    <a:cubicBezTo>
                      <a:pt x="659625" y="312732"/>
                      <a:pt x="662534" y="326491"/>
                      <a:pt x="599299" y="304795"/>
                    </a:cubicBezTo>
                    <a:cubicBezTo>
                      <a:pt x="536064" y="283099"/>
                      <a:pt x="366466" y="231505"/>
                      <a:pt x="281799" y="180970"/>
                    </a:cubicBezTo>
                    <a:cubicBezTo>
                      <a:pt x="197132" y="130435"/>
                      <a:pt x="136807" y="15870"/>
                      <a:pt x="91299" y="1583"/>
                    </a:cubicBezTo>
                    <a:cubicBezTo>
                      <a:pt x="45791" y="-12705"/>
                      <a:pt x="21713" y="73814"/>
                      <a:pt x="8749" y="95245"/>
                    </a:cubicBezTo>
                    <a:cubicBezTo>
                      <a:pt x="-4215" y="116676"/>
                      <a:pt x="-2892" y="136784"/>
                      <a:pt x="13512" y="130170"/>
                    </a:cubicBezTo>
                    <a:cubicBezTo>
                      <a:pt x="29916" y="123555"/>
                      <a:pt x="63253" y="47620"/>
                      <a:pt x="107174" y="55558"/>
                    </a:cubicBezTo>
                    <a:cubicBezTo>
                      <a:pt x="151095" y="63495"/>
                      <a:pt x="193429" y="137843"/>
                      <a:pt x="277037" y="177795"/>
                    </a:cubicBezTo>
                    <a:cubicBezTo>
                      <a:pt x="360645" y="217747"/>
                      <a:pt x="544266" y="271458"/>
                      <a:pt x="608824" y="295270"/>
                    </a:cubicBezTo>
                    <a:cubicBezTo>
                      <a:pt x="673382" y="319082"/>
                      <a:pt x="662799" y="309558"/>
                      <a:pt x="661212" y="3111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" name="フリーフォーム: 図形 194">
                <a:extLst>
                  <a:ext uri="{FF2B5EF4-FFF2-40B4-BE49-F238E27FC236}">
                    <a16:creationId xmlns:a16="http://schemas.microsoft.com/office/drawing/2014/main" id="{C9F038AB-70D2-4E66-A7F9-067276836C2D}"/>
                  </a:ext>
                </a:extLst>
              </p:cNvPr>
              <p:cNvSpPr/>
              <p:nvPr/>
            </p:nvSpPr>
            <p:spPr>
              <a:xfrm>
                <a:off x="2931540" y="3968750"/>
                <a:ext cx="1297560" cy="508353"/>
              </a:xfrm>
              <a:custGeom>
                <a:avLst/>
                <a:gdLst>
                  <a:gd name="connsiteX0" fmla="*/ 1297560 w 1297560"/>
                  <a:gd name="connsiteY0" fmla="*/ 41275 h 508353"/>
                  <a:gd name="connsiteX1" fmla="*/ 1186435 w 1297560"/>
                  <a:gd name="connsiteY1" fmla="*/ 41275 h 508353"/>
                  <a:gd name="connsiteX2" fmla="*/ 453010 w 1297560"/>
                  <a:gd name="connsiteY2" fmla="*/ 60325 h 508353"/>
                  <a:gd name="connsiteX3" fmla="*/ 129160 w 1297560"/>
                  <a:gd name="connsiteY3" fmla="*/ 269875 h 508353"/>
                  <a:gd name="connsiteX4" fmla="*/ 62485 w 1297560"/>
                  <a:gd name="connsiteY4" fmla="*/ 438150 h 508353"/>
                  <a:gd name="connsiteX5" fmla="*/ 72010 w 1297560"/>
                  <a:gd name="connsiteY5" fmla="*/ 508000 h 508353"/>
                  <a:gd name="connsiteX6" fmla="*/ 2160 w 1297560"/>
                  <a:gd name="connsiteY6" fmla="*/ 412750 h 508353"/>
                  <a:gd name="connsiteX7" fmla="*/ 40260 w 1297560"/>
                  <a:gd name="connsiteY7" fmla="*/ 330200 h 508353"/>
                  <a:gd name="connsiteX8" fmla="*/ 252985 w 1297560"/>
                  <a:gd name="connsiteY8" fmla="*/ 92075 h 508353"/>
                  <a:gd name="connsiteX9" fmla="*/ 637160 w 1297560"/>
                  <a:gd name="connsiteY9" fmla="*/ 31750 h 508353"/>
                  <a:gd name="connsiteX10" fmla="*/ 875285 w 1297560"/>
                  <a:gd name="connsiteY10" fmla="*/ 0 h 508353"/>
                  <a:gd name="connsiteX11" fmla="*/ 1297560 w 1297560"/>
                  <a:gd name="connsiteY11" fmla="*/ 41275 h 508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97560" h="508353">
                    <a:moveTo>
                      <a:pt x="1297560" y="41275"/>
                    </a:moveTo>
                    <a:lnTo>
                      <a:pt x="1186435" y="41275"/>
                    </a:lnTo>
                    <a:lnTo>
                      <a:pt x="453010" y="60325"/>
                    </a:lnTo>
                    <a:cubicBezTo>
                      <a:pt x="276798" y="98425"/>
                      <a:pt x="194247" y="206904"/>
                      <a:pt x="129160" y="269875"/>
                    </a:cubicBezTo>
                    <a:cubicBezTo>
                      <a:pt x="64073" y="332846"/>
                      <a:pt x="72010" y="398463"/>
                      <a:pt x="62485" y="438150"/>
                    </a:cubicBezTo>
                    <a:cubicBezTo>
                      <a:pt x="52960" y="477838"/>
                      <a:pt x="82064" y="512233"/>
                      <a:pt x="72010" y="508000"/>
                    </a:cubicBezTo>
                    <a:cubicBezTo>
                      <a:pt x="61956" y="503767"/>
                      <a:pt x="7452" y="442383"/>
                      <a:pt x="2160" y="412750"/>
                    </a:cubicBezTo>
                    <a:cubicBezTo>
                      <a:pt x="-3132" y="383117"/>
                      <a:pt x="-1544" y="383646"/>
                      <a:pt x="40260" y="330200"/>
                    </a:cubicBezTo>
                    <a:cubicBezTo>
                      <a:pt x="82064" y="276754"/>
                      <a:pt x="153502" y="141817"/>
                      <a:pt x="252985" y="92075"/>
                    </a:cubicBezTo>
                    <a:cubicBezTo>
                      <a:pt x="352468" y="42333"/>
                      <a:pt x="533443" y="47096"/>
                      <a:pt x="637160" y="31750"/>
                    </a:cubicBezTo>
                    <a:cubicBezTo>
                      <a:pt x="740877" y="16404"/>
                      <a:pt x="769981" y="0"/>
                      <a:pt x="875285" y="0"/>
                    </a:cubicBezTo>
                    <a:cubicBezTo>
                      <a:pt x="980589" y="0"/>
                      <a:pt x="1124787" y="15875"/>
                      <a:pt x="1297560" y="412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フリーフォーム: 図形 195">
                <a:extLst>
                  <a:ext uri="{FF2B5EF4-FFF2-40B4-BE49-F238E27FC236}">
                    <a16:creationId xmlns:a16="http://schemas.microsoft.com/office/drawing/2014/main" id="{867EC6EC-9016-46B8-A59C-80441ECC30E1}"/>
                  </a:ext>
                </a:extLst>
              </p:cNvPr>
              <p:cNvSpPr/>
              <p:nvPr/>
            </p:nvSpPr>
            <p:spPr>
              <a:xfrm>
                <a:off x="2800057" y="4591626"/>
                <a:ext cx="1211856" cy="1125405"/>
              </a:xfrm>
              <a:custGeom>
                <a:avLst/>
                <a:gdLst>
                  <a:gd name="connsiteX0" fmla="*/ 9818 w 1211856"/>
                  <a:gd name="connsiteY0" fmla="*/ 5774 h 1125405"/>
                  <a:gd name="connsiteX1" fmla="*/ 9818 w 1211856"/>
                  <a:gd name="connsiteY1" fmla="*/ 348674 h 1125405"/>
                  <a:gd name="connsiteX2" fmla="*/ 130468 w 1211856"/>
                  <a:gd name="connsiteY2" fmla="*/ 736024 h 1125405"/>
                  <a:gd name="connsiteX3" fmla="*/ 336843 w 1211856"/>
                  <a:gd name="connsiteY3" fmla="*/ 942399 h 1125405"/>
                  <a:gd name="connsiteX4" fmla="*/ 1133768 w 1211856"/>
                  <a:gd name="connsiteY4" fmla="*/ 1107499 h 1125405"/>
                  <a:gd name="connsiteX5" fmla="*/ 1133768 w 1211856"/>
                  <a:gd name="connsiteY5" fmla="*/ 1117024 h 1125405"/>
                  <a:gd name="connsiteX6" fmla="*/ 708318 w 1211856"/>
                  <a:gd name="connsiteY6" fmla="*/ 1072574 h 1125405"/>
                  <a:gd name="connsiteX7" fmla="*/ 457493 w 1211856"/>
                  <a:gd name="connsiteY7" fmla="*/ 958274 h 1125405"/>
                  <a:gd name="connsiteX8" fmla="*/ 162218 w 1211856"/>
                  <a:gd name="connsiteY8" fmla="*/ 774124 h 1125405"/>
                  <a:gd name="connsiteX9" fmla="*/ 51093 w 1211856"/>
                  <a:gd name="connsiteY9" fmla="*/ 510599 h 1125405"/>
                  <a:gd name="connsiteX10" fmla="*/ 32043 w 1211856"/>
                  <a:gd name="connsiteY10" fmla="*/ 161349 h 1125405"/>
                  <a:gd name="connsiteX11" fmla="*/ 9818 w 1211856"/>
                  <a:gd name="connsiteY11" fmla="*/ 5774 h 1125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11856" h="1125405">
                    <a:moveTo>
                      <a:pt x="9818" y="5774"/>
                    </a:moveTo>
                    <a:cubicBezTo>
                      <a:pt x="6114" y="36995"/>
                      <a:pt x="-10290" y="226966"/>
                      <a:pt x="9818" y="348674"/>
                    </a:cubicBezTo>
                    <a:cubicBezTo>
                      <a:pt x="29926" y="470382"/>
                      <a:pt x="75964" y="637070"/>
                      <a:pt x="130468" y="736024"/>
                    </a:cubicBezTo>
                    <a:cubicBezTo>
                      <a:pt x="184972" y="834978"/>
                      <a:pt x="169626" y="880487"/>
                      <a:pt x="336843" y="942399"/>
                    </a:cubicBezTo>
                    <a:cubicBezTo>
                      <a:pt x="504060" y="1004311"/>
                      <a:pt x="1000947" y="1078395"/>
                      <a:pt x="1133768" y="1107499"/>
                    </a:cubicBezTo>
                    <a:cubicBezTo>
                      <a:pt x="1266589" y="1136603"/>
                      <a:pt x="1204676" y="1122845"/>
                      <a:pt x="1133768" y="1117024"/>
                    </a:cubicBezTo>
                    <a:cubicBezTo>
                      <a:pt x="1062860" y="1111203"/>
                      <a:pt x="821031" y="1099032"/>
                      <a:pt x="708318" y="1072574"/>
                    </a:cubicBezTo>
                    <a:cubicBezTo>
                      <a:pt x="595605" y="1046116"/>
                      <a:pt x="548509" y="1008016"/>
                      <a:pt x="457493" y="958274"/>
                    </a:cubicBezTo>
                    <a:cubicBezTo>
                      <a:pt x="366477" y="908532"/>
                      <a:pt x="229951" y="848736"/>
                      <a:pt x="162218" y="774124"/>
                    </a:cubicBezTo>
                    <a:cubicBezTo>
                      <a:pt x="94485" y="699512"/>
                      <a:pt x="72789" y="612728"/>
                      <a:pt x="51093" y="510599"/>
                    </a:cubicBezTo>
                    <a:cubicBezTo>
                      <a:pt x="29397" y="408470"/>
                      <a:pt x="37864" y="246545"/>
                      <a:pt x="32043" y="161349"/>
                    </a:cubicBezTo>
                    <a:cubicBezTo>
                      <a:pt x="26222" y="76153"/>
                      <a:pt x="13522" y="-25447"/>
                      <a:pt x="9818" y="57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フリーフォーム: 図形 196">
                <a:extLst>
                  <a:ext uri="{FF2B5EF4-FFF2-40B4-BE49-F238E27FC236}">
                    <a16:creationId xmlns:a16="http://schemas.microsoft.com/office/drawing/2014/main" id="{1185CE86-890C-4E7E-8E2D-BA9F23D04EBC}"/>
                  </a:ext>
                </a:extLst>
              </p:cNvPr>
              <p:cNvSpPr/>
              <p:nvPr/>
            </p:nvSpPr>
            <p:spPr>
              <a:xfrm>
                <a:off x="2840038" y="4566273"/>
                <a:ext cx="1106993" cy="1130944"/>
              </a:xfrm>
              <a:custGeom>
                <a:avLst/>
                <a:gdLst>
                  <a:gd name="connsiteX0" fmla="*/ 1587 w 1106993"/>
                  <a:gd name="connsiteY0" fmla="*/ 18427 h 1130944"/>
                  <a:gd name="connsiteX1" fmla="*/ 147637 w 1106993"/>
                  <a:gd name="connsiteY1" fmla="*/ 450227 h 1130944"/>
                  <a:gd name="connsiteX2" fmla="*/ 274637 w 1106993"/>
                  <a:gd name="connsiteY2" fmla="*/ 612152 h 1130944"/>
                  <a:gd name="connsiteX3" fmla="*/ 496887 w 1106993"/>
                  <a:gd name="connsiteY3" fmla="*/ 783602 h 1130944"/>
                  <a:gd name="connsiteX4" fmla="*/ 709612 w 1106993"/>
                  <a:gd name="connsiteY4" fmla="*/ 942352 h 1130944"/>
                  <a:gd name="connsiteX5" fmla="*/ 922337 w 1106993"/>
                  <a:gd name="connsiteY5" fmla="*/ 1063002 h 1130944"/>
                  <a:gd name="connsiteX6" fmla="*/ 1106487 w 1106993"/>
                  <a:gd name="connsiteY6" fmla="*/ 1126502 h 1130944"/>
                  <a:gd name="connsiteX7" fmla="*/ 966787 w 1106993"/>
                  <a:gd name="connsiteY7" fmla="*/ 942352 h 1130944"/>
                  <a:gd name="connsiteX8" fmla="*/ 674687 w 1106993"/>
                  <a:gd name="connsiteY8" fmla="*/ 850277 h 1130944"/>
                  <a:gd name="connsiteX9" fmla="*/ 407987 w 1106993"/>
                  <a:gd name="connsiteY9" fmla="*/ 770902 h 1130944"/>
                  <a:gd name="connsiteX10" fmla="*/ 309562 w 1106993"/>
                  <a:gd name="connsiteY10" fmla="*/ 624852 h 1130944"/>
                  <a:gd name="connsiteX11" fmla="*/ 160337 w 1106993"/>
                  <a:gd name="connsiteY11" fmla="*/ 456577 h 1130944"/>
                  <a:gd name="connsiteX12" fmla="*/ 115887 w 1106993"/>
                  <a:gd name="connsiteY12" fmla="*/ 281952 h 1130944"/>
                  <a:gd name="connsiteX13" fmla="*/ 71437 w 1106993"/>
                  <a:gd name="connsiteY13" fmla="*/ 97802 h 1130944"/>
                  <a:gd name="connsiteX14" fmla="*/ 1587 w 1106993"/>
                  <a:gd name="connsiteY14" fmla="*/ 18427 h 1130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106993" h="1130944">
                    <a:moveTo>
                      <a:pt x="1587" y="18427"/>
                    </a:moveTo>
                    <a:cubicBezTo>
                      <a:pt x="14287" y="77165"/>
                      <a:pt x="102129" y="351273"/>
                      <a:pt x="147637" y="450227"/>
                    </a:cubicBezTo>
                    <a:cubicBezTo>
                      <a:pt x="193145" y="549181"/>
                      <a:pt x="216429" y="556590"/>
                      <a:pt x="274637" y="612152"/>
                    </a:cubicBezTo>
                    <a:cubicBezTo>
                      <a:pt x="332845" y="667714"/>
                      <a:pt x="424391" y="728569"/>
                      <a:pt x="496887" y="783602"/>
                    </a:cubicBezTo>
                    <a:cubicBezTo>
                      <a:pt x="569383" y="838635"/>
                      <a:pt x="638704" y="895785"/>
                      <a:pt x="709612" y="942352"/>
                    </a:cubicBezTo>
                    <a:cubicBezTo>
                      <a:pt x="780520" y="988919"/>
                      <a:pt x="856191" y="1032310"/>
                      <a:pt x="922337" y="1063002"/>
                    </a:cubicBezTo>
                    <a:cubicBezTo>
                      <a:pt x="988483" y="1093694"/>
                      <a:pt x="1099079" y="1146610"/>
                      <a:pt x="1106487" y="1126502"/>
                    </a:cubicBezTo>
                    <a:cubicBezTo>
                      <a:pt x="1113895" y="1106394"/>
                      <a:pt x="1038754" y="988390"/>
                      <a:pt x="966787" y="942352"/>
                    </a:cubicBezTo>
                    <a:cubicBezTo>
                      <a:pt x="894820" y="896315"/>
                      <a:pt x="674687" y="850277"/>
                      <a:pt x="674687" y="850277"/>
                    </a:cubicBezTo>
                    <a:cubicBezTo>
                      <a:pt x="581554" y="821702"/>
                      <a:pt x="468841" y="808473"/>
                      <a:pt x="407987" y="770902"/>
                    </a:cubicBezTo>
                    <a:cubicBezTo>
                      <a:pt x="347133" y="733331"/>
                      <a:pt x="350837" y="677239"/>
                      <a:pt x="309562" y="624852"/>
                    </a:cubicBezTo>
                    <a:cubicBezTo>
                      <a:pt x="268287" y="572465"/>
                      <a:pt x="192616" y="513727"/>
                      <a:pt x="160337" y="456577"/>
                    </a:cubicBezTo>
                    <a:cubicBezTo>
                      <a:pt x="128058" y="399427"/>
                      <a:pt x="130704" y="341748"/>
                      <a:pt x="115887" y="281952"/>
                    </a:cubicBezTo>
                    <a:cubicBezTo>
                      <a:pt x="101070" y="222156"/>
                      <a:pt x="86783" y="139077"/>
                      <a:pt x="71437" y="97802"/>
                    </a:cubicBezTo>
                    <a:cubicBezTo>
                      <a:pt x="56091" y="56527"/>
                      <a:pt x="-11113" y="-40311"/>
                      <a:pt x="1587" y="1842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フリーフォーム: 図形 197">
                <a:extLst>
                  <a:ext uri="{FF2B5EF4-FFF2-40B4-BE49-F238E27FC236}">
                    <a16:creationId xmlns:a16="http://schemas.microsoft.com/office/drawing/2014/main" id="{7D11275D-1FBB-4195-8928-1194E10CF1F9}"/>
                  </a:ext>
                </a:extLst>
              </p:cNvPr>
              <p:cNvSpPr/>
              <p:nvPr/>
            </p:nvSpPr>
            <p:spPr>
              <a:xfrm>
                <a:off x="2843584" y="4371574"/>
                <a:ext cx="1523605" cy="1432644"/>
              </a:xfrm>
              <a:custGeom>
                <a:avLst/>
                <a:gdLst>
                  <a:gd name="connsiteX0" fmla="*/ 7566 w 1523605"/>
                  <a:gd name="connsiteY0" fmla="*/ 9926 h 1432644"/>
                  <a:gd name="connsiteX1" fmla="*/ 20266 w 1523605"/>
                  <a:gd name="connsiteY1" fmla="*/ 63901 h 1432644"/>
                  <a:gd name="connsiteX2" fmla="*/ 185366 w 1523605"/>
                  <a:gd name="connsiteY2" fmla="*/ 343301 h 1432644"/>
                  <a:gd name="connsiteX3" fmla="*/ 388566 w 1523605"/>
                  <a:gd name="connsiteY3" fmla="*/ 610001 h 1432644"/>
                  <a:gd name="connsiteX4" fmla="*/ 550491 w 1523605"/>
                  <a:gd name="connsiteY4" fmla="*/ 721126 h 1432644"/>
                  <a:gd name="connsiteX5" fmla="*/ 1052141 w 1523605"/>
                  <a:gd name="connsiteY5" fmla="*/ 952901 h 1432644"/>
                  <a:gd name="connsiteX6" fmla="*/ 1198191 w 1523605"/>
                  <a:gd name="connsiteY6" fmla="*/ 1121176 h 1432644"/>
                  <a:gd name="connsiteX7" fmla="*/ 1360116 w 1523605"/>
                  <a:gd name="connsiteY7" fmla="*/ 1219601 h 1432644"/>
                  <a:gd name="connsiteX8" fmla="*/ 1522041 w 1523605"/>
                  <a:gd name="connsiteY8" fmla="*/ 1333901 h 1432644"/>
                  <a:gd name="connsiteX9" fmla="*/ 1258516 w 1523605"/>
                  <a:gd name="connsiteY9" fmla="*/ 1432326 h 1432644"/>
                  <a:gd name="connsiteX10" fmla="*/ 1128341 w 1523605"/>
                  <a:gd name="connsiteY10" fmla="*/ 1359301 h 1432644"/>
                  <a:gd name="connsiteX11" fmla="*/ 1128341 w 1523605"/>
                  <a:gd name="connsiteY11" fmla="*/ 1200551 h 1432644"/>
                  <a:gd name="connsiteX12" fmla="*/ 877516 w 1523605"/>
                  <a:gd name="connsiteY12" fmla="*/ 1019576 h 1432644"/>
                  <a:gd name="connsiteX13" fmla="*/ 499691 w 1523605"/>
                  <a:gd name="connsiteY13" fmla="*/ 879876 h 1432644"/>
                  <a:gd name="connsiteX14" fmla="*/ 274266 w 1523605"/>
                  <a:gd name="connsiteY14" fmla="*/ 613176 h 1432644"/>
                  <a:gd name="connsiteX15" fmla="*/ 125041 w 1523605"/>
                  <a:gd name="connsiteY15" fmla="*/ 435376 h 1432644"/>
                  <a:gd name="connsiteX16" fmla="*/ 64716 w 1523605"/>
                  <a:gd name="connsiteY16" fmla="*/ 213126 h 1432644"/>
                  <a:gd name="connsiteX17" fmla="*/ 7566 w 1523605"/>
                  <a:gd name="connsiteY17" fmla="*/ 9926 h 1432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523605" h="1432644">
                    <a:moveTo>
                      <a:pt x="7566" y="9926"/>
                    </a:moveTo>
                    <a:cubicBezTo>
                      <a:pt x="158" y="-14945"/>
                      <a:pt x="-9367" y="8338"/>
                      <a:pt x="20266" y="63901"/>
                    </a:cubicBezTo>
                    <a:cubicBezTo>
                      <a:pt x="49899" y="119464"/>
                      <a:pt x="123983" y="252284"/>
                      <a:pt x="185366" y="343301"/>
                    </a:cubicBezTo>
                    <a:cubicBezTo>
                      <a:pt x="246749" y="434318"/>
                      <a:pt x="327712" y="547030"/>
                      <a:pt x="388566" y="610001"/>
                    </a:cubicBezTo>
                    <a:cubicBezTo>
                      <a:pt x="449420" y="672972"/>
                      <a:pt x="439895" y="663976"/>
                      <a:pt x="550491" y="721126"/>
                    </a:cubicBezTo>
                    <a:cubicBezTo>
                      <a:pt x="661087" y="778276"/>
                      <a:pt x="944191" y="886226"/>
                      <a:pt x="1052141" y="952901"/>
                    </a:cubicBezTo>
                    <a:cubicBezTo>
                      <a:pt x="1160091" y="1019576"/>
                      <a:pt x="1146862" y="1076726"/>
                      <a:pt x="1198191" y="1121176"/>
                    </a:cubicBezTo>
                    <a:cubicBezTo>
                      <a:pt x="1249520" y="1165626"/>
                      <a:pt x="1306141" y="1184147"/>
                      <a:pt x="1360116" y="1219601"/>
                    </a:cubicBezTo>
                    <a:cubicBezTo>
                      <a:pt x="1414091" y="1255055"/>
                      <a:pt x="1538974" y="1298447"/>
                      <a:pt x="1522041" y="1333901"/>
                    </a:cubicBezTo>
                    <a:cubicBezTo>
                      <a:pt x="1505108" y="1369355"/>
                      <a:pt x="1324133" y="1428093"/>
                      <a:pt x="1258516" y="1432326"/>
                    </a:cubicBezTo>
                    <a:cubicBezTo>
                      <a:pt x="1192899" y="1436559"/>
                      <a:pt x="1150037" y="1397930"/>
                      <a:pt x="1128341" y="1359301"/>
                    </a:cubicBezTo>
                    <a:cubicBezTo>
                      <a:pt x="1106645" y="1320672"/>
                      <a:pt x="1170145" y="1257172"/>
                      <a:pt x="1128341" y="1200551"/>
                    </a:cubicBezTo>
                    <a:cubicBezTo>
                      <a:pt x="1086537" y="1143930"/>
                      <a:pt x="982291" y="1073022"/>
                      <a:pt x="877516" y="1019576"/>
                    </a:cubicBezTo>
                    <a:cubicBezTo>
                      <a:pt x="772741" y="966130"/>
                      <a:pt x="600233" y="947609"/>
                      <a:pt x="499691" y="879876"/>
                    </a:cubicBezTo>
                    <a:cubicBezTo>
                      <a:pt x="399149" y="812143"/>
                      <a:pt x="274266" y="613176"/>
                      <a:pt x="274266" y="613176"/>
                    </a:cubicBezTo>
                    <a:cubicBezTo>
                      <a:pt x="211824" y="539093"/>
                      <a:pt x="159966" y="502051"/>
                      <a:pt x="125041" y="435376"/>
                    </a:cubicBezTo>
                    <a:cubicBezTo>
                      <a:pt x="90116" y="368701"/>
                      <a:pt x="84295" y="277155"/>
                      <a:pt x="64716" y="213126"/>
                    </a:cubicBezTo>
                    <a:cubicBezTo>
                      <a:pt x="45137" y="149097"/>
                      <a:pt x="14974" y="34797"/>
                      <a:pt x="7566" y="992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フリーフォーム: 図形 198">
                <a:extLst>
                  <a:ext uri="{FF2B5EF4-FFF2-40B4-BE49-F238E27FC236}">
                    <a16:creationId xmlns:a16="http://schemas.microsoft.com/office/drawing/2014/main" id="{D3D8D491-3B54-4CC5-95C9-C897C8FC1F6C}"/>
                  </a:ext>
                </a:extLst>
              </p:cNvPr>
              <p:cNvSpPr/>
              <p:nvPr/>
            </p:nvSpPr>
            <p:spPr>
              <a:xfrm>
                <a:off x="3047927" y="4810123"/>
                <a:ext cx="733567" cy="517542"/>
              </a:xfrm>
              <a:custGeom>
                <a:avLst/>
                <a:gdLst>
                  <a:gd name="connsiteX0" fmla="*/ 73 w 733567"/>
                  <a:gd name="connsiteY0" fmla="*/ 2 h 517542"/>
                  <a:gd name="connsiteX1" fmla="*/ 374723 w 733567"/>
                  <a:gd name="connsiteY1" fmla="*/ 377827 h 517542"/>
                  <a:gd name="connsiteX2" fmla="*/ 733498 w 733567"/>
                  <a:gd name="connsiteY2" fmla="*/ 517527 h 517542"/>
                  <a:gd name="connsiteX3" fmla="*/ 346148 w 733567"/>
                  <a:gd name="connsiteY3" fmla="*/ 371477 h 517542"/>
                  <a:gd name="connsiteX4" fmla="*/ 73 w 733567"/>
                  <a:gd name="connsiteY4" fmla="*/ 2 h 517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567" h="517542">
                    <a:moveTo>
                      <a:pt x="73" y="2"/>
                    </a:moveTo>
                    <a:cubicBezTo>
                      <a:pt x="4835" y="1060"/>
                      <a:pt x="252486" y="291573"/>
                      <a:pt x="374723" y="377827"/>
                    </a:cubicBezTo>
                    <a:cubicBezTo>
                      <a:pt x="496960" y="464081"/>
                      <a:pt x="738260" y="518585"/>
                      <a:pt x="733498" y="517527"/>
                    </a:cubicBezTo>
                    <a:cubicBezTo>
                      <a:pt x="728736" y="516469"/>
                      <a:pt x="468385" y="456673"/>
                      <a:pt x="346148" y="371477"/>
                    </a:cubicBezTo>
                    <a:cubicBezTo>
                      <a:pt x="223911" y="286281"/>
                      <a:pt x="-4689" y="-1056"/>
                      <a:pt x="73" y="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フリーフォーム: 図形 199">
                <a:extLst>
                  <a:ext uri="{FF2B5EF4-FFF2-40B4-BE49-F238E27FC236}">
                    <a16:creationId xmlns:a16="http://schemas.microsoft.com/office/drawing/2014/main" id="{9EB51B09-7316-4FA0-8AB1-99E1B3552039}"/>
                  </a:ext>
                </a:extLst>
              </p:cNvPr>
              <p:cNvSpPr/>
              <p:nvPr/>
            </p:nvSpPr>
            <p:spPr>
              <a:xfrm>
                <a:off x="3927422" y="5234514"/>
                <a:ext cx="263997" cy="341003"/>
              </a:xfrm>
              <a:custGeom>
                <a:avLst/>
                <a:gdLst>
                  <a:gd name="connsiteX0" fmla="*/ 53 w 263997"/>
                  <a:gd name="connsiteY0" fmla="*/ 4236 h 341003"/>
                  <a:gd name="connsiteX1" fmla="*/ 190553 w 263997"/>
                  <a:gd name="connsiteY1" fmla="*/ 280461 h 341003"/>
                  <a:gd name="connsiteX2" fmla="*/ 231828 w 263997"/>
                  <a:gd name="connsiteY2" fmla="*/ 340786 h 341003"/>
                  <a:gd name="connsiteX3" fmla="*/ 263578 w 263997"/>
                  <a:gd name="connsiteY3" fmla="*/ 270936 h 341003"/>
                  <a:gd name="connsiteX4" fmla="*/ 244528 w 263997"/>
                  <a:gd name="connsiteY4" fmla="*/ 210611 h 341003"/>
                  <a:gd name="connsiteX5" fmla="*/ 171503 w 263997"/>
                  <a:gd name="connsiteY5" fmla="*/ 118536 h 341003"/>
                  <a:gd name="connsiteX6" fmla="*/ 53 w 263997"/>
                  <a:gd name="connsiteY6" fmla="*/ 4236 h 341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3997" h="341003">
                    <a:moveTo>
                      <a:pt x="53" y="4236"/>
                    </a:moveTo>
                    <a:cubicBezTo>
                      <a:pt x="3228" y="31224"/>
                      <a:pt x="190553" y="280461"/>
                      <a:pt x="190553" y="280461"/>
                    </a:cubicBezTo>
                    <a:cubicBezTo>
                      <a:pt x="229182" y="336553"/>
                      <a:pt x="219657" y="342373"/>
                      <a:pt x="231828" y="340786"/>
                    </a:cubicBezTo>
                    <a:cubicBezTo>
                      <a:pt x="243999" y="339199"/>
                      <a:pt x="261461" y="292632"/>
                      <a:pt x="263578" y="270936"/>
                    </a:cubicBezTo>
                    <a:cubicBezTo>
                      <a:pt x="265695" y="249240"/>
                      <a:pt x="259874" y="236011"/>
                      <a:pt x="244528" y="210611"/>
                    </a:cubicBezTo>
                    <a:cubicBezTo>
                      <a:pt x="229182" y="185211"/>
                      <a:pt x="206428" y="150286"/>
                      <a:pt x="171503" y="118536"/>
                    </a:cubicBezTo>
                    <a:cubicBezTo>
                      <a:pt x="136578" y="86786"/>
                      <a:pt x="-3122" y="-22752"/>
                      <a:pt x="53" y="42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フリーフォーム: 図形 200">
                <a:extLst>
                  <a:ext uri="{FF2B5EF4-FFF2-40B4-BE49-F238E27FC236}">
                    <a16:creationId xmlns:a16="http://schemas.microsoft.com/office/drawing/2014/main" id="{A68BDE4E-EBA4-4B73-81D4-28CF59D91D3C}"/>
                  </a:ext>
                </a:extLst>
              </p:cNvPr>
              <p:cNvSpPr/>
              <p:nvPr/>
            </p:nvSpPr>
            <p:spPr>
              <a:xfrm>
                <a:off x="3273340" y="4824889"/>
                <a:ext cx="1004793" cy="772519"/>
              </a:xfrm>
              <a:custGeom>
                <a:avLst/>
                <a:gdLst>
                  <a:gd name="connsiteX0" fmla="*/ 85 w 1004793"/>
                  <a:gd name="connsiteY0" fmla="*/ 1111 h 772519"/>
                  <a:gd name="connsiteX1" fmla="*/ 244560 w 1004793"/>
                  <a:gd name="connsiteY1" fmla="*/ 217011 h 772519"/>
                  <a:gd name="connsiteX2" fmla="*/ 479510 w 1004793"/>
                  <a:gd name="connsiteY2" fmla="*/ 328136 h 772519"/>
                  <a:gd name="connsiteX3" fmla="*/ 739860 w 1004793"/>
                  <a:gd name="connsiteY3" fmla="*/ 369411 h 772519"/>
                  <a:gd name="connsiteX4" fmla="*/ 889085 w 1004793"/>
                  <a:gd name="connsiteY4" fmla="*/ 531336 h 772519"/>
                  <a:gd name="connsiteX5" fmla="*/ 958935 w 1004793"/>
                  <a:gd name="connsiteY5" fmla="*/ 642461 h 772519"/>
                  <a:gd name="connsiteX6" fmla="*/ 987510 w 1004793"/>
                  <a:gd name="connsiteY6" fmla="*/ 690086 h 772519"/>
                  <a:gd name="connsiteX7" fmla="*/ 920835 w 1004793"/>
                  <a:gd name="connsiteY7" fmla="*/ 753586 h 772519"/>
                  <a:gd name="connsiteX8" fmla="*/ 1003385 w 1004793"/>
                  <a:gd name="connsiteY8" fmla="*/ 763111 h 772519"/>
                  <a:gd name="connsiteX9" fmla="*/ 968460 w 1004793"/>
                  <a:gd name="connsiteY9" fmla="*/ 629761 h 772519"/>
                  <a:gd name="connsiteX10" fmla="*/ 911310 w 1004793"/>
                  <a:gd name="connsiteY10" fmla="*/ 391636 h 772519"/>
                  <a:gd name="connsiteX11" fmla="*/ 793835 w 1004793"/>
                  <a:gd name="connsiteY11" fmla="*/ 245586 h 772519"/>
                  <a:gd name="connsiteX12" fmla="*/ 457285 w 1004793"/>
                  <a:gd name="connsiteY12" fmla="*/ 194786 h 772519"/>
                  <a:gd name="connsiteX13" fmla="*/ 219160 w 1004793"/>
                  <a:gd name="connsiteY13" fmla="*/ 134461 h 772519"/>
                  <a:gd name="connsiteX14" fmla="*/ 85 w 1004793"/>
                  <a:gd name="connsiteY14" fmla="*/ 1111 h 772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04793" h="772519">
                    <a:moveTo>
                      <a:pt x="85" y="1111"/>
                    </a:moveTo>
                    <a:cubicBezTo>
                      <a:pt x="4318" y="14869"/>
                      <a:pt x="164656" y="162507"/>
                      <a:pt x="244560" y="217011"/>
                    </a:cubicBezTo>
                    <a:cubicBezTo>
                      <a:pt x="324464" y="271515"/>
                      <a:pt x="396960" y="302736"/>
                      <a:pt x="479510" y="328136"/>
                    </a:cubicBezTo>
                    <a:cubicBezTo>
                      <a:pt x="562060" y="353536"/>
                      <a:pt x="671598" y="335544"/>
                      <a:pt x="739860" y="369411"/>
                    </a:cubicBezTo>
                    <a:cubicBezTo>
                      <a:pt x="808122" y="403278"/>
                      <a:pt x="852573" y="485828"/>
                      <a:pt x="889085" y="531336"/>
                    </a:cubicBezTo>
                    <a:cubicBezTo>
                      <a:pt x="925597" y="576844"/>
                      <a:pt x="942531" y="616003"/>
                      <a:pt x="958935" y="642461"/>
                    </a:cubicBezTo>
                    <a:cubicBezTo>
                      <a:pt x="975339" y="668919"/>
                      <a:pt x="993860" y="671565"/>
                      <a:pt x="987510" y="690086"/>
                    </a:cubicBezTo>
                    <a:cubicBezTo>
                      <a:pt x="981160" y="708607"/>
                      <a:pt x="918189" y="741415"/>
                      <a:pt x="920835" y="753586"/>
                    </a:cubicBezTo>
                    <a:cubicBezTo>
                      <a:pt x="923481" y="765757"/>
                      <a:pt x="995448" y="783749"/>
                      <a:pt x="1003385" y="763111"/>
                    </a:cubicBezTo>
                    <a:cubicBezTo>
                      <a:pt x="1011323" y="742474"/>
                      <a:pt x="983806" y="691673"/>
                      <a:pt x="968460" y="629761"/>
                    </a:cubicBezTo>
                    <a:cubicBezTo>
                      <a:pt x="953114" y="567849"/>
                      <a:pt x="940414" y="455665"/>
                      <a:pt x="911310" y="391636"/>
                    </a:cubicBezTo>
                    <a:cubicBezTo>
                      <a:pt x="882206" y="327607"/>
                      <a:pt x="869506" y="278394"/>
                      <a:pt x="793835" y="245586"/>
                    </a:cubicBezTo>
                    <a:cubicBezTo>
                      <a:pt x="718164" y="212778"/>
                      <a:pt x="553064" y="213307"/>
                      <a:pt x="457285" y="194786"/>
                    </a:cubicBezTo>
                    <a:cubicBezTo>
                      <a:pt x="361506" y="176265"/>
                      <a:pt x="288481" y="163565"/>
                      <a:pt x="219160" y="134461"/>
                    </a:cubicBezTo>
                    <a:cubicBezTo>
                      <a:pt x="149839" y="105357"/>
                      <a:pt x="-4148" y="-12647"/>
                      <a:pt x="85" y="11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フリーフォーム: 図形 201">
                <a:extLst>
                  <a:ext uri="{FF2B5EF4-FFF2-40B4-BE49-F238E27FC236}">
                    <a16:creationId xmlns:a16="http://schemas.microsoft.com/office/drawing/2014/main" id="{EA823893-CA93-47D1-BC45-02D82E021C9A}"/>
                  </a:ext>
                </a:extLst>
              </p:cNvPr>
              <p:cNvSpPr/>
              <p:nvPr/>
            </p:nvSpPr>
            <p:spPr>
              <a:xfrm>
                <a:off x="3165095" y="4634096"/>
                <a:ext cx="693441" cy="314153"/>
              </a:xfrm>
              <a:custGeom>
                <a:avLst/>
                <a:gdLst>
                  <a:gd name="connsiteX0" fmla="*/ 380 w 693441"/>
                  <a:gd name="connsiteY0" fmla="*/ 1404 h 314153"/>
                  <a:gd name="connsiteX1" fmla="*/ 295655 w 693441"/>
                  <a:gd name="connsiteY1" fmla="*/ 223654 h 314153"/>
                  <a:gd name="connsiteX2" fmla="*/ 683005 w 693441"/>
                  <a:gd name="connsiteY2" fmla="*/ 303029 h 314153"/>
                  <a:gd name="connsiteX3" fmla="*/ 587755 w 693441"/>
                  <a:gd name="connsiteY3" fmla="*/ 299854 h 314153"/>
                  <a:gd name="connsiteX4" fmla="*/ 641730 w 693441"/>
                  <a:gd name="connsiteY4" fmla="*/ 176029 h 314153"/>
                  <a:gd name="connsiteX5" fmla="*/ 355980 w 693441"/>
                  <a:gd name="connsiteY5" fmla="*/ 131579 h 314153"/>
                  <a:gd name="connsiteX6" fmla="*/ 380 w 693441"/>
                  <a:gd name="connsiteY6" fmla="*/ 1404 h 314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3441" h="314153">
                    <a:moveTo>
                      <a:pt x="380" y="1404"/>
                    </a:moveTo>
                    <a:cubicBezTo>
                      <a:pt x="-9674" y="16750"/>
                      <a:pt x="181884" y="173383"/>
                      <a:pt x="295655" y="223654"/>
                    </a:cubicBezTo>
                    <a:cubicBezTo>
                      <a:pt x="409426" y="273925"/>
                      <a:pt x="634322" y="290329"/>
                      <a:pt x="683005" y="303029"/>
                    </a:cubicBezTo>
                    <a:cubicBezTo>
                      <a:pt x="731688" y="315729"/>
                      <a:pt x="594634" y="321020"/>
                      <a:pt x="587755" y="299854"/>
                    </a:cubicBezTo>
                    <a:cubicBezTo>
                      <a:pt x="580876" y="278688"/>
                      <a:pt x="680359" y="204075"/>
                      <a:pt x="641730" y="176029"/>
                    </a:cubicBezTo>
                    <a:cubicBezTo>
                      <a:pt x="603101" y="147983"/>
                      <a:pt x="459168" y="162271"/>
                      <a:pt x="355980" y="131579"/>
                    </a:cubicBezTo>
                    <a:cubicBezTo>
                      <a:pt x="252792" y="100887"/>
                      <a:pt x="10434" y="-13942"/>
                      <a:pt x="380" y="14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3" name="フリーフォーム: 図形 202">
                <a:extLst>
                  <a:ext uri="{FF2B5EF4-FFF2-40B4-BE49-F238E27FC236}">
                    <a16:creationId xmlns:a16="http://schemas.microsoft.com/office/drawing/2014/main" id="{E0AE70B6-0E9A-4A27-82E8-700FB8C04A85}"/>
                  </a:ext>
                </a:extLst>
              </p:cNvPr>
              <p:cNvSpPr/>
              <p:nvPr/>
            </p:nvSpPr>
            <p:spPr>
              <a:xfrm>
                <a:off x="2981903" y="4372963"/>
                <a:ext cx="442022" cy="225745"/>
              </a:xfrm>
              <a:custGeom>
                <a:avLst/>
                <a:gdLst>
                  <a:gd name="connsiteX0" fmla="*/ 5772 w 442022"/>
                  <a:gd name="connsiteY0" fmla="*/ 2187 h 225745"/>
                  <a:gd name="connsiteX1" fmla="*/ 326447 w 442022"/>
                  <a:gd name="connsiteY1" fmla="*/ 189512 h 225745"/>
                  <a:gd name="connsiteX2" fmla="*/ 434397 w 442022"/>
                  <a:gd name="connsiteY2" fmla="*/ 218087 h 225745"/>
                  <a:gd name="connsiteX3" fmla="*/ 142297 w 442022"/>
                  <a:gd name="connsiteY3" fmla="*/ 94262 h 225745"/>
                  <a:gd name="connsiteX4" fmla="*/ 5772 w 442022"/>
                  <a:gd name="connsiteY4" fmla="*/ 2187 h 225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2022" h="225745">
                    <a:moveTo>
                      <a:pt x="5772" y="2187"/>
                    </a:moveTo>
                    <a:cubicBezTo>
                      <a:pt x="36464" y="18062"/>
                      <a:pt x="255010" y="153529"/>
                      <a:pt x="326447" y="189512"/>
                    </a:cubicBezTo>
                    <a:cubicBezTo>
                      <a:pt x="397884" y="225495"/>
                      <a:pt x="465089" y="233962"/>
                      <a:pt x="434397" y="218087"/>
                    </a:cubicBezTo>
                    <a:cubicBezTo>
                      <a:pt x="403705" y="202212"/>
                      <a:pt x="211089" y="127599"/>
                      <a:pt x="142297" y="94262"/>
                    </a:cubicBezTo>
                    <a:cubicBezTo>
                      <a:pt x="73505" y="60925"/>
                      <a:pt x="-24920" y="-13688"/>
                      <a:pt x="5772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フリーフォーム: 図形 203">
                <a:extLst>
                  <a:ext uri="{FF2B5EF4-FFF2-40B4-BE49-F238E27FC236}">
                    <a16:creationId xmlns:a16="http://schemas.microsoft.com/office/drawing/2014/main" id="{15A79257-A5FE-4659-9718-C26B18E5FCA2}"/>
                  </a:ext>
                </a:extLst>
              </p:cNvPr>
              <p:cNvSpPr/>
              <p:nvPr/>
            </p:nvSpPr>
            <p:spPr>
              <a:xfrm>
                <a:off x="3224155" y="4493667"/>
                <a:ext cx="1120826" cy="1018947"/>
              </a:xfrm>
              <a:custGeom>
                <a:avLst/>
                <a:gdLst>
                  <a:gd name="connsiteX0" fmla="*/ 11170 w 1120826"/>
                  <a:gd name="connsiteY0" fmla="*/ 2133 h 1018947"/>
                  <a:gd name="connsiteX1" fmla="*/ 77845 w 1120826"/>
                  <a:gd name="connsiteY1" fmla="*/ 27533 h 1018947"/>
                  <a:gd name="connsiteX2" fmla="*/ 496945 w 1120826"/>
                  <a:gd name="connsiteY2" fmla="*/ 62458 h 1018947"/>
                  <a:gd name="connsiteX3" fmla="*/ 792220 w 1120826"/>
                  <a:gd name="connsiteY3" fmla="*/ 297408 h 1018947"/>
                  <a:gd name="connsiteX4" fmla="*/ 976370 w 1120826"/>
                  <a:gd name="connsiteY4" fmla="*/ 576808 h 1018947"/>
                  <a:gd name="connsiteX5" fmla="*/ 1097020 w 1120826"/>
                  <a:gd name="connsiteY5" fmla="*/ 792708 h 1018947"/>
                  <a:gd name="connsiteX6" fmla="*/ 1112895 w 1120826"/>
                  <a:gd name="connsiteY6" fmla="*/ 1014958 h 1018947"/>
                  <a:gd name="connsiteX7" fmla="*/ 1109720 w 1120826"/>
                  <a:gd name="connsiteY7" fmla="*/ 907008 h 1018947"/>
                  <a:gd name="connsiteX8" fmla="*/ 982720 w 1120826"/>
                  <a:gd name="connsiteY8" fmla="*/ 560933 h 1018947"/>
                  <a:gd name="connsiteX9" fmla="*/ 696970 w 1120826"/>
                  <a:gd name="connsiteY9" fmla="*/ 176758 h 1018947"/>
                  <a:gd name="connsiteX10" fmla="*/ 217545 w 1120826"/>
                  <a:gd name="connsiteY10" fmla="*/ 84683 h 1018947"/>
                  <a:gd name="connsiteX11" fmla="*/ 11170 w 1120826"/>
                  <a:gd name="connsiteY11" fmla="*/ 2133 h 1018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20826" h="1018947">
                    <a:moveTo>
                      <a:pt x="11170" y="2133"/>
                    </a:moveTo>
                    <a:cubicBezTo>
                      <a:pt x="-12113" y="-7392"/>
                      <a:pt x="-3118" y="17479"/>
                      <a:pt x="77845" y="27533"/>
                    </a:cubicBezTo>
                    <a:cubicBezTo>
                      <a:pt x="158808" y="37587"/>
                      <a:pt x="377883" y="17479"/>
                      <a:pt x="496945" y="62458"/>
                    </a:cubicBezTo>
                    <a:cubicBezTo>
                      <a:pt x="616007" y="107437"/>
                      <a:pt x="712316" y="211683"/>
                      <a:pt x="792220" y="297408"/>
                    </a:cubicBezTo>
                    <a:cubicBezTo>
                      <a:pt x="872124" y="383133"/>
                      <a:pt x="925570" y="494258"/>
                      <a:pt x="976370" y="576808"/>
                    </a:cubicBezTo>
                    <a:cubicBezTo>
                      <a:pt x="1027170" y="659358"/>
                      <a:pt x="1074266" y="719683"/>
                      <a:pt x="1097020" y="792708"/>
                    </a:cubicBezTo>
                    <a:cubicBezTo>
                      <a:pt x="1119774" y="865733"/>
                      <a:pt x="1110778" y="995908"/>
                      <a:pt x="1112895" y="1014958"/>
                    </a:cubicBezTo>
                    <a:cubicBezTo>
                      <a:pt x="1115012" y="1034008"/>
                      <a:pt x="1131416" y="982679"/>
                      <a:pt x="1109720" y="907008"/>
                    </a:cubicBezTo>
                    <a:cubicBezTo>
                      <a:pt x="1088024" y="831337"/>
                      <a:pt x="1051512" y="682641"/>
                      <a:pt x="982720" y="560933"/>
                    </a:cubicBezTo>
                    <a:cubicBezTo>
                      <a:pt x="913928" y="439225"/>
                      <a:pt x="824499" y="256133"/>
                      <a:pt x="696970" y="176758"/>
                    </a:cubicBezTo>
                    <a:cubicBezTo>
                      <a:pt x="569441" y="97383"/>
                      <a:pt x="328141" y="111141"/>
                      <a:pt x="217545" y="84683"/>
                    </a:cubicBezTo>
                    <a:cubicBezTo>
                      <a:pt x="106949" y="58225"/>
                      <a:pt x="34453" y="11658"/>
                      <a:pt x="11170" y="21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5" name="フリーフォーム: 図形 204">
                <a:extLst>
                  <a:ext uri="{FF2B5EF4-FFF2-40B4-BE49-F238E27FC236}">
                    <a16:creationId xmlns:a16="http://schemas.microsoft.com/office/drawing/2014/main" id="{11039424-FD7C-432F-914F-1FB68363B938}"/>
                  </a:ext>
                </a:extLst>
              </p:cNvPr>
              <p:cNvSpPr/>
              <p:nvPr/>
            </p:nvSpPr>
            <p:spPr>
              <a:xfrm>
                <a:off x="4284699" y="4435340"/>
                <a:ext cx="454003" cy="1165391"/>
              </a:xfrm>
              <a:custGeom>
                <a:avLst/>
                <a:gdLst>
                  <a:gd name="connsiteX0" fmla="*/ 293651 w 454003"/>
                  <a:gd name="connsiteY0" fmla="*/ 16010 h 1165391"/>
                  <a:gd name="connsiteX1" fmla="*/ 341276 w 454003"/>
                  <a:gd name="connsiteY1" fmla="*/ 54110 h 1165391"/>
                  <a:gd name="connsiteX2" fmla="*/ 433351 w 454003"/>
                  <a:gd name="connsiteY2" fmla="*/ 301760 h 1165391"/>
                  <a:gd name="connsiteX3" fmla="*/ 268251 w 454003"/>
                  <a:gd name="connsiteY3" fmla="*/ 793885 h 1165391"/>
                  <a:gd name="connsiteX4" fmla="*/ 157126 w 454003"/>
                  <a:gd name="connsiteY4" fmla="*/ 943110 h 1165391"/>
                  <a:gd name="connsiteX5" fmla="*/ 30126 w 454003"/>
                  <a:gd name="connsiteY5" fmla="*/ 968510 h 1165391"/>
                  <a:gd name="connsiteX6" fmla="*/ 1551 w 454003"/>
                  <a:gd name="connsiteY6" fmla="*/ 984385 h 1165391"/>
                  <a:gd name="connsiteX7" fmla="*/ 61876 w 454003"/>
                  <a:gd name="connsiteY7" fmla="*/ 1057410 h 1165391"/>
                  <a:gd name="connsiteX8" fmla="*/ 42826 w 454003"/>
                  <a:gd name="connsiteY8" fmla="*/ 1152660 h 1165391"/>
                  <a:gd name="connsiteX9" fmla="*/ 138076 w 454003"/>
                  <a:gd name="connsiteY9" fmla="*/ 1155835 h 1165391"/>
                  <a:gd name="connsiteX10" fmla="*/ 271426 w 454003"/>
                  <a:gd name="connsiteY10" fmla="*/ 1073285 h 1165391"/>
                  <a:gd name="connsiteX11" fmla="*/ 52351 w 454003"/>
                  <a:gd name="connsiteY11" fmla="*/ 1127260 h 1165391"/>
                  <a:gd name="connsiteX12" fmla="*/ 55526 w 454003"/>
                  <a:gd name="connsiteY12" fmla="*/ 1076460 h 1165391"/>
                  <a:gd name="connsiteX13" fmla="*/ 252376 w 454003"/>
                  <a:gd name="connsiteY13" fmla="*/ 876435 h 1165391"/>
                  <a:gd name="connsiteX14" fmla="*/ 376201 w 454003"/>
                  <a:gd name="connsiteY14" fmla="*/ 470035 h 1165391"/>
                  <a:gd name="connsiteX15" fmla="*/ 452401 w 454003"/>
                  <a:gd name="connsiteY15" fmla="*/ 260485 h 1165391"/>
                  <a:gd name="connsiteX16" fmla="*/ 293651 w 454003"/>
                  <a:gd name="connsiteY16" fmla="*/ 16010 h 1165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54003" h="1165391">
                    <a:moveTo>
                      <a:pt x="293651" y="16010"/>
                    </a:moveTo>
                    <a:cubicBezTo>
                      <a:pt x="275130" y="-18386"/>
                      <a:pt x="317993" y="6485"/>
                      <a:pt x="341276" y="54110"/>
                    </a:cubicBezTo>
                    <a:cubicBezTo>
                      <a:pt x="364559" y="101735"/>
                      <a:pt x="445522" y="178464"/>
                      <a:pt x="433351" y="301760"/>
                    </a:cubicBezTo>
                    <a:cubicBezTo>
                      <a:pt x="421180" y="425056"/>
                      <a:pt x="314288" y="686993"/>
                      <a:pt x="268251" y="793885"/>
                    </a:cubicBezTo>
                    <a:cubicBezTo>
                      <a:pt x="222214" y="900777"/>
                      <a:pt x="196813" y="914006"/>
                      <a:pt x="157126" y="943110"/>
                    </a:cubicBezTo>
                    <a:cubicBezTo>
                      <a:pt x="117439" y="972214"/>
                      <a:pt x="56055" y="961631"/>
                      <a:pt x="30126" y="968510"/>
                    </a:cubicBezTo>
                    <a:cubicBezTo>
                      <a:pt x="4197" y="975389"/>
                      <a:pt x="-3741" y="969568"/>
                      <a:pt x="1551" y="984385"/>
                    </a:cubicBezTo>
                    <a:cubicBezTo>
                      <a:pt x="6843" y="999202"/>
                      <a:pt x="54997" y="1029364"/>
                      <a:pt x="61876" y="1057410"/>
                    </a:cubicBezTo>
                    <a:cubicBezTo>
                      <a:pt x="68755" y="1085456"/>
                      <a:pt x="30126" y="1136256"/>
                      <a:pt x="42826" y="1152660"/>
                    </a:cubicBezTo>
                    <a:cubicBezTo>
                      <a:pt x="55526" y="1169064"/>
                      <a:pt x="99976" y="1169064"/>
                      <a:pt x="138076" y="1155835"/>
                    </a:cubicBezTo>
                    <a:cubicBezTo>
                      <a:pt x="176176" y="1142606"/>
                      <a:pt x="285714" y="1078048"/>
                      <a:pt x="271426" y="1073285"/>
                    </a:cubicBezTo>
                    <a:cubicBezTo>
                      <a:pt x="257138" y="1068522"/>
                      <a:pt x="88334" y="1126731"/>
                      <a:pt x="52351" y="1127260"/>
                    </a:cubicBezTo>
                    <a:cubicBezTo>
                      <a:pt x="16368" y="1127789"/>
                      <a:pt x="22189" y="1118264"/>
                      <a:pt x="55526" y="1076460"/>
                    </a:cubicBezTo>
                    <a:cubicBezTo>
                      <a:pt x="88863" y="1034656"/>
                      <a:pt x="198930" y="977506"/>
                      <a:pt x="252376" y="876435"/>
                    </a:cubicBezTo>
                    <a:cubicBezTo>
                      <a:pt x="305822" y="775364"/>
                      <a:pt x="342864" y="572693"/>
                      <a:pt x="376201" y="470035"/>
                    </a:cubicBezTo>
                    <a:cubicBezTo>
                      <a:pt x="409538" y="367377"/>
                      <a:pt x="464043" y="341447"/>
                      <a:pt x="452401" y="260485"/>
                    </a:cubicBezTo>
                    <a:cubicBezTo>
                      <a:pt x="440759" y="179523"/>
                      <a:pt x="312172" y="50406"/>
                      <a:pt x="293651" y="160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フリーフォーム: 図形 205">
                <a:extLst>
                  <a:ext uri="{FF2B5EF4-FFF2-40B4-BE49-F238E27FC236}">
                    <a16:creationId xmlns:a16="http://schemas.microsoft.com/office/drawing/2014/main" id="{7922CAFF-2C32-40CC-8889-A31C0B950FFA}"/>
                  </a:ext>
                </a:extLst>
              </p:cNvPr>
              <p:cNvSpPr/>
              <p:nvPr/>
            </p:nvSpPr>
            <p:spPr>
              <a:xfrm>
                <a:off x="2781037" y="3509256"/>
                <a:ext cx="1409963" cy="641268"/>
              </a:xfrm>
              <a:custGeom>
                <a:avLst/>
                <a:gdLst>
                  <a:gd name="connsiteX0" fmla="*/ 880796 w 1409963"/>
                  <a:gd name="connsiteY0" fmla="*/ 177 h 641268"/>
                  <a:gd name="connsiteX1" fmla="*/ 1079763 w 1409963"/>
                  <a:gd name="connsiteY1" fmla="*/ 173744 h 641268"/>
                  <a:gd name="connsiteX2" fmla="*/ 728396 w 1409963"/>
                  <a:gd name="connsiteY2" fmla="*/ 292277 h 641268"/>
                  <a:gd name="connsiteX3" fmla="*/ 139963 w 1409963"/>
                  <a:gd name="connsiteY3" fmla="*/ 343077 h 641268"/>
                  <a:gd name="connsiteX4" fmla="*/ 263 w 1409963"/>
                  <a:gd name="connsiteY4" fmla="*/ 233011 h 641268"/>
                  <a:gd name="connsiteX5" fmla="*/ 106096 w 1409963"/>
                  <a:gd name="connsiteY5" fmla="*/ 495477 h 641268"/>
                  <a:gd name="connsiteX6" fmla="*/ 148430 w 1409963"/>
                  <a:gd name="connsiteY6" fmla="*/ 639411 h 641268"/>
                  <a:gd name="connsiteX7" fmla="*/ 410896 w 1409963"/>
                  <a:gd name="connsiteY7" fmla="*/ 567444 h 641268"/>
                  <a:gd name="connsiteX8" fmla="*/ 1028963 w 1409963"/>
                  <a:gd name="connsiteY8" fmla="*/ 427744 h 641268"/>
                  <a:gd name="connsiteX9" fmla="*/ 1409963 w 1409963"/>
                  <a:gd name="connsiteY9" fmla="*/ 470077 h 641268"/>
                  <a:gd name="connsiteX10" fmla="*/ 1028963 w 1409963"/>
                  <a:gd name="connsiteY10" fmla="*/ 381177 h 641268"/>
                  <a:gd name="connsiteX11" fmla="*/ 1177130 w 1409963"/>
                  <a:gd name="connsiteY11" fmla="*/ 207611 h 641268"/>
                  <a:gd name="connsiteX12" fmla="*/ 880796 w 1409963"/>
                  <a:gd name="connsiteY12" fmla="*/ 177 h 641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09963" h="641268">
                    <a:moveTo>
                      <a:pt x="880796" y="177"/>
                    </a:moveTo>
                    <a:cubicBezTo>
                      <a:pt x="864568" y="-5468"/>
                      <a:pt x="1105163" y="125061"/>
                      <a:pt x="1079763" y="173744"/>
                    </a:cubicBezTo>
                    <a:cubicBezTo>
                      <a:pt x="1054363" y="222427"/>
                      <a:pt x="885029" y="264055"/>
                      <a:pt x="728396" y="292277"/>
                    </a:cubicBezTo>
                    <a:cubicBezTo>
                      <a:pt x="571763" y="320499"/>
                      <a:pt x="261318" y="352955"/>
                      <a:pt x="139963" y="343077"/>
                    </a:cubicBezTo>
                    <a:cubicBezTo>
                      <a:pt x="18607" y="333199"/>
                      <a:pt x="5907" y="207611"/>
                      <a:pt x="263" y="233011"/>
                    </a:cubicBezTo>
                    <a:cubicBezTo>
                      <a:pt x="-5382" y="258411"/>
                      <a:pt x="81402" y="427744"/>
                      <a:pt x="106096" y="495477"/>
                    </a:cubicBezTo>
                    <a:cubicBezTo>
                      <a:pt x="130790" y="563210"/>
                      <a:pt x="97630" y="627417"/>
                      <a:pt x="148430" y="639411"/>
                    </a:cubicBezTo>
                    <a:cubicBezTo>
                      <a:pt x="199230" y="651405"/>
                      <a:pt x="264141" y="602722"/>
                      <a:pt x="410896" y="567444"/>
                    </a:cubicBezTo>
                    <a:cubicBezTo>
                      <a:pt x="557651" y="532166"/>
                      <a:pt x="862452" y="443972"/>
                      <a:pt x="1028963" y="427744"/>
                    </a:cubicBezTo>
                    <a:cubicBezTo>
                      <a:pt x="1195474" y="411516"/>
                      <a:pt x="1409963" y="477838"/>
                      <a:pt x="1409963" y="470077"/>
                    </a:cubicBezTo>
                    <a:cubicBezTo>
                      <a:pt x="1409963" y="462316"/>
                      <a:pt x="1067769" y="424921"/>
                      <a:pt x="1028963" y="381177"/>
                    </a:cubicBezTo>
                    <a:cubicBezTo>
                      <a:pt x="990158" y="337433"/>
                      <a:pt x="1198297" y="264055"/>
                      <a:pt x="1177130" y="207611"/>
                    </a:cubicBezTo>
                    <a:cubicBezTo>
                      <a:pt x="1155963" y="151167"/>
                      <a:pt x="897024" y="5822"/>
                      <a:pt x="880796" y="177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フリーフォーム: 図形 206">
                <a:extLst>
                  <a:ext uri="{FF2B5EF4-FFF2-40B4-BE49-F238E27FC236}">
                    <a16:creationId xmlns:a16="http://schemas.microsoft.com/office/drawing/2014/main" id="{3FFE4D67-EBC3-42FF-98E2-D9ED3A513CCF}"/>
                  </a:ext>
                </a:extLst>
              </p:cNvPr>
              <p:cNvSpPr/>
              <p:nvPr/>
            </p:nvSpPr>
            <p:spPr>
              <a:xfrm>
                <a:off x="3154205" y="4034411"/>
                <a:ext cx="1541896" cy="1315494"/>
              </a:xfrm>
              <a:custGeom>
                <a:avLst/>
                <a:gdLst>
                  <a:gd name="connsiteX0" fmla="*/ 947895 w 1541896"/>
                  <a:gd name="connsiteY0" fmla="*/ 16889 h 1315494"/>
                  <a:gd name="connsiteX1" fmla="*/ 1011395 w 1541896"/>
                  <a:gd name="connsiteY1" fmla="*/ 59222 h 1315494"/>
                  <a:gd name="connsiteX2" fmla="*/ 1350062 w 1541896"/>
                  <a:gd name="connsiteY2" fmla="*/ 402122 h 1315494"/>
                  <a:gd name="connsiteX3" fmla="*/ 1134162 w 1541896"/>
                  <a:gd name="connsiteY3" fmla="*/ 723856 h 1315494"/>
                  <a:gd name="connsiteX4" fmla="*/ 520328 w 1541896"/>
                  <a:gd name="connsiteY4" fmla="*/ 558756 h 1315494"/>
                  <a:gd name="connsiteX5" fmla="*/ 3862 w 1541896"/>
                  <a:gd name="connsiteY5" fmla="*/ 435989 h 1315494"/>
                  <a:gd name="connsiteX6" fmla="*/ 795495 w 1541896"/>
                  <a:gd name="connsiteY6" fmla="*/ 592622 h 1315494"/>
                  <a:gd name="connsiteX7" fmla="*/ 1045262 w 1541896"/>
                  <a:gd name="connsiteY7" fmla="*/ 872022 h 1315494"/>
                  <a:gd name="connsiteX8" fmla="*/ 1223062 w 1541896"/>
                  <a:gd name="connsiteY8" fmla="*/ 1312289 h 1315494"/>
                  <a:gd name="connsiteX9" fmla="*/ 1527862 w 1541896"/>
                  <a:gd name="connsiteY9" fmla="*/ 1049822 h 1315494"/>
                  <a:gd name="connsiteX10" fmla="*/ 1477062 w 1541896"/>
                  <a:gd name="connsiteY10" fmla="*/ 656122 h 1315494"/>
                  <a:gd name="connsiteX11" fmla="*/ 1354295 w 1541896"/>
                  <a:gd name="connsiteY11" fmla="*/ 440222 h 1315494"/>
                  <a:gd name="connsiteX12" fmla="*/ 1307728 w 1541896"/>
                  <a:gd name="connsiteY12" fmla="*/ 241256 h 1315494"/>
                  <a:gd name="connsiteX13" fmla="*/ 947895 w 1541896"/>
                  <a:gd name="connsiteY13" fmla="*/ 16889 h 131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41896" h="1315494">
                    <a:moveTo>
                      <a:pt x="947895" y="16889"/>
                    </a:moveTo>
                    <a:cubicBezTo>
                      <a:pt x="898506" y="-13450"/>
                      <a:pt x="944367" y="-4984"/>
                      <a:pt x="1011395" y="59222"/>
                    </a:cubicBezTo>
                    <a:cubicBezTo>
                      <a:pt x="1078423" y="123428"/>
                      <a:pt x="1329601" y="291350"/>
                      <a:pt x="1350062" y="402122"/>
                    </a:cubicBezTo>
                    <a:cubicBezTo>
                      <a:pt x="1370523" y="512894"/>
                      <a:pt x="1272451" y="697750"/>
                      <a:pt x="1134162" y="723856"/>
                    </a:cubicBezTo>
                    <a:cubicBezTo>
                      <a:pt x="995873" y="749962"/>
                      <a:pt x="708711" y="606734"/>
                      <a:pt x="520328" y="558756"/>
                    </a:cubicBezTo>
                    <a:cubicBezTo>
                      <a:pt x="331945" y="510778"/>
                      <a:pt x="-41999" y="430345"/>
                      <a:pt x="3862" y="435989"/>
                    </a:cubicBezTo>
                    <a:cubicBezTo>
                      <a:pt x="49723" y="441633"/>
                      <a:pt x="621928" y="519950"/>
                      <a:pt x="795495" y="592622"/>
                    </a:cubicBezTo>
                    <a:cubicBezTo>
                      <a:pt x="969062" y="665294"/>
                      <a:pt x="974001" y="752078"/>
                      <a:pt x="1045262" y="872022"/>
                    </a:cubicBezTo>
                    <a:cubicBezTo>
                      <a:pt x="1116523" y="991966"/>
                      <a:pt x="1142629" y="1282656"/>
                      <a:pt x="1223062" y="1312289"/>
                    </a:cubicBezTo>
                    <a:cubicBezTo>
                      <a:pt x="1303495" y="1341922"/>
                      <a:pt x="1485529" y="1159183"/>
                      <a:pt x="1527862" y="1049822"/>
                    </a:cubicBezTo>
                    <a:cubicBezTo>
                      <a:pt x="1570195" y="940461"/>
                      <a:pt x="1505990" y="757722"/>
                      <a:pt x="1477062" y="656122"/>
                    </a:cubicBezTo>
                    <a:cubicBezTo>
                      <a:pt x="1448134" y="554522"/>
                      <a:pt x="1382517" y="509366"/>
                      <a:pt x="1354295" y="440222"/>
                    </a:cubicBezTo>
                    <a:cubicBezTo>
                      <a:pt x="1326073" y="371078"/>
                      <a:pt x="1372639" y="311106"/>
                      <a:pt x="1307728" y="241256"/>
                    </a:cubicBezTo>
                    <a:cubicBezTo>
                      <a:pt x="1242817" y="171406"/>
                      <a:pt x="997284" y="47228"/>
                      <a:pt x="947895" y="16889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フリーフォーム: 図形 207">
                <a:extLst>
                  <a:ext uri="{FF2B5EF4-FFF2-40B4-BE49-F238E27FC236}">
                    <a16:creationId xmlns:a16="http://schemas.microsoft.com/office/drawing/2014/main" id="{B288FD67-0D25-42AC-BCE1-3A74247E87D9}"/>
                  </a:ext>
                </a:extLst>
              </p:cNvPr>
              <p:cNvSpPr/>
              <p:nvPr/>
            </p:nvSpPr>
            <p:spPr>
              <a:xfrm rot="21114723">
                <a:off x="6010403" y="4572410"/>
                <a:ext cx="966617" cy="2071244"/>
              </a:xfrm>
              <a:custGeom>
                <a:avLst/>
                <a:gdLst>
                  <a:gd name="connsiteX0" fmla="*/ 9 w 1580025"/>
                  <a:gd name="connsiteY0" fmla="*/ 1547 h 2071244"/>
                  <a:gd name="connsiteX1" fmla="*/ 370849 w 1580025"/>
                  <a:gd name="connsiteY1" fmla="*/ 545107 h 2071244"/>
                  <a:gd name="connsiteX2" fmla="*/ 675649 w 1580025"/>
                  <a:gd name="connsiteY2" fmla="*/ 1093747 h 2071244"/>
                  <a:gd name="connsiteX3" fmla="*/ 1249689 w 1580025"/>
                  <a:gd name="connsiteY3" fmla="*/ 1647467 h 2071244"/>
                  <a:gd name="connsiteX4" fmla="*/ 1468129 w 1580025"/>
                  <a:gd name="connsiteY4" fmla="*/ 1855747 h 2071244"/>
                  <a:gd name="connsiteX5" fmla="*/ 1579889 w 1580025"/>
                  <a:gd name="connsiteY5" fmla="*/ 2069107 h 2071244"/>
                  <a:gd name="connsiteX6" fmla="*/ 1447809 w 1580025"/>
                  <a:gd name="connsiteY6" fmla="*/ 1937027 h 2071244"/>
                  <a:gd name="connsiteX7" fmla="*/ 1168409 w 1580025"/>
                  <a:gd name="connsiteY7" fmla="*/ 1505227 h 2071244"/>
                  <a:gd name="connsiteX8" fmla="*/ 817889 w 1580025"/>
                  <a:gd name="connsiteY8" fmla="*/ 1032787 h 2071244"/>
                  <a:gd name="connsiteX9" fmla="*/ 360689 w 1580025"/>
                  <a:gd name="connsiteY9" fmla="*/ 402867 h 2071244"/>
                  <a:gd name="connsiteX10" fmla="*/ 9 w 1580025"/>
                  <a:gd name="connsiteY10" fmla="*/ 1547 h 2071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0025" h="2071244">
                    <a:moveTo>
                      <a:pt x="9" y="1547"/>
                    </a:moveTo>
                    <a:cubicBezTo>
                      <a:pt x="1702" y="25254"/>
                      <a:pt x="258242" y="363074"/>
                      <a:pt x="370849" y="545107"/>
                    </a:cubicBezTo>
                    <a:cubicBezTo>
                      <a:pt x="483456" y="727140"/>
                      <a:pt x="529176" y="910020"/>
                      <a:pt x="675649" y="1093747"/>
                    </a:cubicBezTo>
                    <a:cubicBezTo>
                      <a:pt x="822122" y="1277474"/>
                      <a:pt x="1249689" y="1647467"/>
                      <a:pt x="1249689" y="1647467"/>
                    </a:cubicBezTo>
                    <a:cubicBezTo>
                      <a:pt x="1381769" y="1774467"/>
                      <a:pt x="1413096" y="1785474"/>
                      <a:pt x="1468129" y="1855747"/>
                    </a:cubicBezTo>
                    <a:cubicBezTo>
                      <a:pt x="1523162" y="1926020"/>
                      <a:pt x="1583276" y="2055560"/>
                      <a:pt x="1579889" y="2069107"/>
                    </a:cubicBezTo>
                    <a:cubicBezTo>
                      <a:pt x="1576502" y="2082654"/>
                      <a:pt x="1516389" y="2031007"/>
                      <a:pt x="1447809" y="1937027"/>
                    </a:cubicBezTo>
                    <a:cubicBezTo>
                      <a:pt x="1379229" y="1843047"/>
                      <a:pt x="1273396" y="1655934"/>
                      <a:pt x="1168409" y="1505227"/>
                    </a:cubicBezTo>
                    <a:cubicBezTo>
                      <a:pt x="1063422" y="1354520"/>
                      <a:pt x="952509" y="1216514"/>
                      <a:pt x="817889" y="1032787"/>
                    </a:cubicBezTo>
                    <a:cubicBezTo>
                      <a:pt x="683269" y="849060"/>
                      <a:pt x="499542" y="573894"/>
                      <a:pt x="360689" y="402867"/>
                    </a:cubicBezTo>
                    <a:cubicBezTo>
                      <a:pt x="221836" y="231840"/>
                      <a:pt x="-1684" y="-22160"/>
                      <a:pt x="9" y="154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フリーフォーム: 図形 208">
                <a:extLst>
                  <a:ext uri="{FF2B5EF4-FFF2-40B4-BE49-F238E27FC236}">
                    <a16:creationId xmlns:a16="http://schemas.microsoft.com/office/drawing/2014/main" id="{B38B048D-F2D3-4484-9236-0289B93D1EB8}"/>
                  </a:ext>
                </a:extLst>
              </p:cNvPr>
              <p:cNvSpPr/>
              <p:nvPr/>
            </p:nvSpPr>
            <p:spPr>
              <a:xfrm>
                <a:off x="6732185" y="6014011"/>
                <a:ext cx="707407" cy="884858"/>
              </a:xfrm>
              <a:custGeom>
                <a:avLst/>
                <a:gdLst>
                  <a:gd name="connsiteX0" fmla="*/ 19135 w 707407"/>
                  <a:gd name="connsiteY0" fmla="*/ 15949 h 884858"/>
                  <a:gd name="connsiteX1" fmla="*/ 75015 w 707407"/>
                  <a:gd name="connsiteY1" fmla="*/ 51509 h 884858"/>
                  <a:gd name="connsiteX2" fmla="*/ 344255 w 707407"/>
                  <a:gd name="connsiteY2" fmla="*/ 244549 h 884858"/>
                  <a:gd name="connsiteX3" fmla="*/ 603335 w 707407"/>
                  <a:gd name="connsiteY3" fmla="*/ 529029 h 884858"/>
                  <a:gd name="connsiteX4" fmla="*/ 674455 w 707407"/>
                  <a:gd name="connsiteY4" fmla="*/ 676349 h 884858"/>
                  <a:gd name="connsiteX5" fmla="*/ 694775 w 707407"/>
                  <a:gd name="connsiteY5" fmla="*/ 884629 h 884858"/>
                  <a:gd name="connsiteX6" fmla="*/ 699855 w 707407"/>
                  <a:gd name="connsiteY6" fmla="*/ 711909 h 884858"/>
                  <a:gd name="connsiteX7" fmla="*/ 588095 w 707407"/>
                  <a:gd name="connsiteY7" fmla="*/ 473149 h 884858"/>
                  <a:gd name="connsiteX8" fmla="*/ 359495 w 707407"/>
                  <a:gd name="connsiteY8" fmla="*/ 275029 h 884858"/>
                  <a:gd name="connsiteX9" fmla="*/ 19135 w 707407"/>
                  <a:gd name="connsiteY9" fmla="*/ 15949 h 884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7407" h="884858">
                    <a:moveTo>
                      <a:pt x="19135" y="15949"/>
                    </a:moveTo>
                    <a:cubicBezTo>
                      <a:pt x="-28278" y="-21304"/>
                      <a:pt x="20828" y="13409"/>
                      <a:pt x="75015" y="51509"/>
                    </a:cubicBezTo>
                    <a:cubicBezTo>
                      <a:pt x="129202" y="89609"/>
                      <a:pt x="256202" y="164962"/>
                      <a:pt x="344255" y="244549"/>
                    </a:cubicBezTo>
                    <a:cubicBezTo>
                      <a:pt x="432308" y="324136"/>
                      <a:pt x="548302" y="457062"/>
                      <a:pt x="603335" y="529029"/>
                    </a:cubicBezTo>
                    <a:cubicBezTo>
                      <a:pt x="658368" y="600996"/>
                      <a:pt x="659215" y="617082"/>
                      <a:pt x="674455" y="676349"/>
                    </a:cubicBezTo>
                    <a:cubicBezTo>
                      <a:pt x="689695" y="735616"/>
                      <a:pt x="690542" y="878702"/>
                      <a:pt x="694775" y="884629"/>
                    </a:cubicBezTo>
                    <a:cubicBezTo>
                      <a:pt x="699008" y="890556"/>
                      <a:pt x="717635" y="780489"/>
                      <a:pt x="699855" y="711909"/>
                    </a:cubicBezTo>
                    <a:cubicBezTo>
                      <a:pt x="682075" y="643329"/>
                      <a:pt x="644822" y="545962"/>
                      <a:pt x="588095" y="473149"/>
                    </a:cubicBezTo>
                    <a:cubicBezTo>
                      <a:pt x="531368" y="400336"/>
                      <a:pt x="449242" y="350382"/>
                      <a:pt x="359495" y="275029"/>
                    </a:cubicBezTo>
                    <a:cubicBezTo>
                      <a:pt x="269748" y="199676"/>
                      <a:pt x="66548" y="53202"/>
                      <a:pt x="19135" y="159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フリーフォーム: 図形 209">
                <a:extLst>
                  <a:ext uri="{FF2B5EF4-FFF2-40B4-BE49-F238E27FC236}">
                    <a16:creationId xmlns:a16="http://schemas.microsoft.com/office/drawing/2014/main" id="{8CA1C2F3-3FC0-49C6-A643-066599C9B3D8}"/>
                  </a:ext>
                </a:extLst>
              </p:cNvPr>
              <p:cNvSpPr/>
              <p:nvPr/>
            </p:nvSpPr>
            <p:spPr>
              <a:xfrm>
                <a:off x="4830749" y="4521670"/>
                <a:ext cx="448098" cy="756810"/>
              </a:xfrm>
              <a:custGeom>
                <a:avLst/>
                <a:gdLst>
                  <a:gd name="connsiteX0" fmla="*/ 15571 w 448098"/>
                  <a:gd name="connsiteY0" fmla="*/ 14770 h 756810"/>
                  <a:gd name="connsiteX1" fmla="*/ 15571 w 448098"/>
                  <a:gd name="connsiteY1" fmla="*/ 70650 h 756810"/>
                  <a:gd name="connsiteX2" fmla="*/ 147651 w 448098"/>
                  <a:gd name="connsiteY2" fmla="*/ 416090 h 756810"/>
                  <a:gd name="connsiteX3" fmla="*/ 447371 w 448098"/>
                  <a:gd name="connsiteY3" fmla="*/ 756450 h 756810"/>
                  <a:gd name="connsiteX4" fmla="*/ 228931 w 448098"/>
                  <a:gd name="connsiteY4" fmla="*/ 477050 h 756810"/>
                  <a:gd name="connsiteX5" fmla="*/ 132411 w 448098"/>
                  <a:gd name="connsiteY5" fmla="*/ 263690 h 756810"/>
                  <a:gd name="connsiteX6" fmla="*/ 15571 w 448098"/>
                  <a:gd name="connsiteY6" fmla="*/ 14770 h 756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8098" h="756810">
                    <a:moveTo>
                      <a:pt x="15571" y="14770"/>
                    </a:moveTo>
                    <a:cubicBezTo>
                      <a:pt x="-3902" y="-17403"/>
                      <a:pt x="-6442" y="3763"/>
                      <a:pt x="15571" y="70650"/>
                    </a:cubicBezTo>
                    <a:cubicBezTo>
                      <a:pt x="37584" y="137537"/>
                      <a:pt x="75684" y="301790"/>
                      <a:pt x="147651" y="416090"/>
                    </a:cubicBezTo>
                    <a:cubicBezTo>
                      <a:pt x="219618" y="530390"/>
                      <a:pt x="433824" y="746290"/>
                      <a:pt x="447371" y="756450"/>
                    </a:cubicBezTo>
                    <a:cubicBezTo>
                      <a:pt x="460918" y="766610"/>
                      <a:pt x="281424" y="559177"/>
                      <a:pt x="228931" y="477050"/>
                    </a:cubicBezTo>
                    <a:cubicBezTo>
                      <a:pt x="176438" y="394923"/>
                      <a:pt x="166278" y="341583"/>
                      <a:pt x="132411" y="263690"/>
                    </a:cubicBezTo>
                    <a:cubicBezTo>
                      <a:pt x="98544" y="185797"/>
                      <a:pt x="35044" y="46943"/>
                      <a:pt x="15571" y="147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フリーフォーム: 図形 210">
                <a:extLst>
                  <a:ext uri="{FF2B5EF4-FFF2-40B4-BE49-F238E27FC236}">
                    <a16:creationId xmlns:a16="http://schemas.microsoft.com/office/drawing/2014/main" id="{56C9F337-0D21-45C1-B089-FA2C5D2536DB}"/>
                  </a:ext>
                </a:extLst>
              </p:cNvPr>
              <p:cNvSpPr/>
              <p:nvPr/>
            </p:nvSpPr>
            <p:spPr>
              <a:xfrm>
                <a:off x="5202242" y="5221752"/>
                <a:ext cx="1719076" cy="1546466"/>
              </a:xfrm>
              <a:custGeom>
                <a:avLst/>
                <a:gdLst>
                  <a:gd name="connsiteX0" fmla="*/ 39592 w 1719076"/>
                  <a:gd name="connsiteY0" fmla="*/ 35764 h 1546466"/>
                  <a:gd name="connsiteX1" fmla="*/ 64992 w 1719076"/>
                  <a:gd name="connsiteY1" fmla="*/ 91644 h 1546466"/>
                  <a:gd name="connsiteX2" fmla="*/ 410432 w 1719076"/>
                  <a:gd name="connsiteY2" fmla="*/ 508204 h 1546466"/>
                  <a:gd name="connsiteX3" fmla="*/ 964152 w 1719076"/>
                  <a:gd name="connsiteY3" fmla="*/ 1143204 h 1546466"/>
                  <a:gd name="connsiteX4" fmla="*/ 1360392 w 1719076"/>
                  <a:gd name="connsiteY4" fmla="*/ 1503884 h 1546466"/>
                  <a:gd name="connsiteX5" fmla="*/ 1715992 w 1719076"/>
                  <a:gd name="connsiteY5" fmla="*/ 1539444 h 1546466"/>
                  <a:gd name="connsiteX6" fmla="*/ 1512792 w 1719076"/>
                  <a:gd name="connsiteY6" fmla="*/ 1503884 h 1546466"/>
                  <a:gd name="connsiteX7" fmla="*/ 1167352 w 1719076"/>
                  <a:gd name="connsiteY7" fmla="*/ 1305764 h 1546466"/>
                  <a:gd name="connsiteX8" fmla="*/ 491712 w 1719076"/>
                  <a:gd name="connsiteY8" fmla="*/ 533604 h 1546466"/>
                  <a:gd name="connsiteX9" fmla="*/ 39592 w 1719076"/>
                  <a:gd name="connsiteY9" fmla="*/ 35764 h 1546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19076" h="1546466">
                    <a:moveTo>
                      <a:pt x="39592" y="35764"/>
                    </a:moveTo>
                    <a:cubicBezTo>
                      <a:pt x="-31528" y="-37896"/>
                      <a:pt x="3185" y="12904"/>
                      <a:pt x="64992" y="91644"/>
                    </a:cubicBezTo>
                    <a:cubicBezTo>
                      <a:pt x="126799" y="170384"/>
                      <a:pt x="260572" y="332944"/>
                      <a:pt x="410432" y="508204"/>
                    </a:cubicBezTo>
                    <a:cubicBezTo>
                      <a:pt x="560292" y="683464"/>
                      <a:pt x="805825" y="977257"/>
                      <a:pt x="964152" y="1143204"/>
                    </a:cubicBezTo>
                    <a:cubicBezTo>
                      <a:pt x="1122479" y="1309151"/>
                      <a:pt x="1235085" y="1437844"/>
                      <a:pt x="1360392" y="1503884"/>
                    </a:cubicBezTo>
                    <a:cubicBezTo>
                      <a:pt x="1485699" y="1569924"/>
                      <a:pt x="1690592" y="1539444"/>
                      <a:pt x="1715992" y="1539444"/>
                    </a:cubicBezTo>
                    <a:cubicBezTo>
                      <a:pt x="1741392" y="1539444"/>
                      <a:pt x="1604232" y="1542831"/>
                      <a:pt x="1512792" y="1503884"/>
                    </a:cubicBezTo>
                    <a:cubicBezTo>
                      <a:pt x="1421352" y="1464937"/>
                      <a:pt x="1337532" y="1467477"/>
                      <a:pt x="1167352" y="1305764"/>
                    </a:cubicBezTo>
                    <a:cubicBezTo>
                      <a:pt x="997172" y="1144051"/>
                      <a:pt x="679672" y="746964"/>
                      <a:pt x="491712" y="533604"/>
                    </a:cubicBezTo>
                    <a:cubicBezTo>
                      <a:pt x="303752" y="320244"/>
                      <a:pt x="110712" y="109424"/>
                      <a:pt x="39592" y="3576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フリーフォーム: 図形 211">
                <a:extLst>
                  <a:ext uri="{FF2B5EF4-FFF2-40B4-BE49-F238E27FC236}">
                    <a16:creationId xmlns:a16="http://schemas.microsoft.com/office/drawing/2014/main" id="{B8F2C30B-B914-4A80-BE44-78DFDAF9C52A}"/>
                  </a:ext>
                </a:extLst>
              </p:cNvPr>
              <p:cNvSpPr/>
              <p:nvPr/>
            </p:nvSpPr>
            <p:spPr>
              <a:xfrm>
                <a:off x="5474881" y="6708429"/>
                <a:ext cx="1357055" cy="2420731"/>
              </a:xfrm>
              <a:custGeom>
                <a:avLst/>
                <a:gdLst>
                  <a:gd name="connsiteX0" fmla="*/ 1347559 w 1357055"/>
                  <a:gd name="connsiteY0" fmla="*/ 2251 h 2420731"/>
                  <a:gd name="connsiteX1" fmla="*/ 1022439 w 1357055"/>
                  <a:gd name="connsiteY1" fmla="*/ 368011 h 2420731"/>
                  <a:gd name="connsiteX2" fmla="*/ 707479 w 1357055"/>
                  <a:gd name="connsiteY2" fmla="*/ 1018251 h 2420731"/>
                  <a:gd name="connsiteX3" fmla="*/ 463639 w 1357055"/>
                  <a:gd name="connsiteY3" fmla="*/ 1617691 h 2420731"/>
                  <a:gd name="connsiteX4" fmla="*/ 301079 w 1357055"/>
                  <a:gd name="connsiteY4" fmla="*/ 1937731 h 2420731"/>
                  <a:gd name="connsiteX5" fmla="*/ 209639 w 1357055"/>
                  <a:gd name="connsiteY5" fmla="*/ 2171411 h 2420731"/>
                  <a:gd name="connsiteX6" fmla="*/ 6439 w 1357055"/>
                  <a:gd name="connsiteY6" fmla="*/ 2389851 h 2420731"/>
                  <a:gd name="connsiteX7" fmla="*/ 128359 w 1357055"/>
                  <a:gd name="connsiteY7" fmla="*/ 2227291 h 2420731"/>
                  <a:gd name="connsiteX8" fmla="*/ 849719 w 1357055"/>
                  <a:gd name="connsiteY8" fmla="*/ 662651 h 2420731"/>
                  <a:gd name="connsiteX9" fmla="*/ 1235799 w 1357055"/>
                  <a:gd name="connsiteY9" fmla="*/ 235931 h 2420731"/>
                  <a:gd name="connsiteX10" fmla="*/ 1347559 w 1357055"/>
                  <a:gd name="connsiteY10" fmla="*/ 2251 h 2420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57055" h="2420731">
                    <a:moveTo>
                      <a:pt x="1347559" y="2251"/>
                    </a:moveTo>
                    <a:cubicBezTo>
                      <a:pt x="1311999" y="24264"/>
                      <a:pt x="1129119" y="198678"/>
                      <a:pt x="1022439" y="368011"/>
                    </a:cubicBezTo>
                    <a:cubicBezTo>
                      <a:pt x="915759" y="537344"/>
                      <a:pt x="800612" y="809971"/>
                      <a:pt x="707479" y="1018251"/>
                    </a:cubicBezTo>
                    <a:cubicBezTo>
                      <a:pt x="614346" y="1226531"/>
                      <a:pt x="531372" y="1464444"/>
                      <a:pt x="463639" y="1617691"/>
                    </a:cubicBezTo>
                    <a:cubicBezTo>
                      <a:pt x="395906" y="1770938"/>
                      <a:pt x="343412" y="1845444"/>
                      <a:pt x="301079" y="1937731"/>
                    </a:cubicBezTo>
                    <a:cubicBezTo>
                      <a:pt x="258746" y="2030018"/>
                      <a:pt x="258746" y="2096058"/>
                      <a:pt x="209639" y="2171411"/>
                    </a:cubicBezTo>
                    <a:cubicBezTo>
                      <a:pt x="160532" y="2246764"/>
                      <a:pt x="19986" y="2380538"/>
                      <a:pt x="6439" y="2389851"/>
                    </a:cubicBezTo>
                    <a:cubicBezTo>
                      <a:pt x="-7108" y="2399164"/>
                      <a:pt x="-12188" y="2515158"/>
                      <a:pt x="128359" y="2227291"/>
                    </a:cubicBezTo>
                    <a:cubicBezTo>
                      <a:pt x="268906" y="1939424"/>
                      <a:pt x="665146" y="994544"/>
                      <a:pt x="849719" y="662651"/>
                    </a:cubicBezTo>
                    <a:cubicBezTo>
                      <a:pt x="1034292" y="330758"/>
                      <a:pt x="1158752" y="347691"/>
                      <a:pt x="1235799" y="235931"/>
                    </a:cubicBezTo>
                    <a:cubicBezTo>
                      <a:pt x="1312846" y="124171"/>
                      <a:pt x="1383119" y="-19762"/>
                      <a:pt x="1347559" y="22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フリーフォーム: 図形 212">
                <a:extLst>
                  <a:ext uri="{FF2B5EF4-FFF2-40B4-BE49-F238E27FC236}">
                    <a16:creationId xmlns:a16="http://schemas.microsoft.com/office/drawing/2014/main" id="{239A3F20-0D80-40D0-B88E-A917576537AC}"/>
                  </a:ext>
                </a:extLst>
              </p:cNvPr>
              <p:cNvSpPr/>
              <p:nvPr/>
            </p:nvSpPr>
            <p:spPr>
              <a:xfrm>
                <a:off x="5250368" y="6758015"/>
                <a:ext cx="2157009" cy="2871192"/>
              </a:xfrm>
              <a:custGeom>
                <a:avLst/>
                <a:gdLst>
                  <a:gd name="connsiteX0" fmla="*/ 2141032 w 2157009"/>
                  <a:gd name="connsiteY0" fmla="*/ 8545 h 2871192"/>
                  <a:gd name="connsiteX1" fmla="*/ 1963232 w 2157009"/>
                  <a:gd name="connsiteY1" fmla="*/ 338745 h 2871192"/>
                  <a:gd name="connsiteX2" fmla="*/ 1760032 w 2157009"/>
                  <a:gd name="connsiteY2" fmla="*/ 668945 h 2871192"/>
                  <a:gd name="connsiteX3" fmla="*/ 1353632 w 2157009"/>
                  <a:gd name="connsiteY3" fmla="*/ 1222665 h 2871192"/>
                  <a:gd name="connsiteX4" fmla="*/ 1099632 w 2157009"/>
                  <a:gd name="connsiteY4" fmla="*/ 1710345 h 2871192"/>
                  <a:gd name="connsiteX5" fmla="*/ 703392 w 2157009"/>
                  <a:gd name="connsiteY5" fmla="*/ 2309785 h 2871192"/>
                  <a:gd name="connsiteX6" fmla="*/ 474792 w 2157009"/>
                  <a:gd name="connsiteY6" fmla="*/ 2706025 h 2871192"/>
                  <a:gd name="connsiteX7" fmla="*/ 281752 w 2157009"/>
                  <a:gd name="connsiteY7" fmla="*/ 2812705 h 2871192"/>
                  <a:gd name="connsiteX8" fmla="*/ 2352 w 2157009"/>
                  <a:gd name="connsiteY8" fmla="*/ 2868585 h 2871192"/>
                  <a:gd name="connsiteX9" fmla="*/ 449392 w 2157009"/>
                  <a:gd name="connsiteY9" fmla="*/ 2731425 h 2871192"/>
                  <a:gd name="connsiteX10" fmla="*/ 835472 w 2157009"/>
                  <a:gd name="connsiteY10" fmla="*/ 2264065 h 2871192"/>
                  <a:gd name="connsiteX11" fmla="*/ 1536512 w 2157009"/>
                  <a:gd name="connsiteY11" fmla="*/ 1070265 h 2871192"/>
                  <a:gd name="connsiteX12" fmla="*/ 2080072 w 2157009"/>
                  <a:gd name="connsiteY12" fmla="*/ 181265 h 2871192"/>
                  <a:gd name="connsiteX13" fmla="*/ 2141032 w 2157009"/>
                  <a:gd name="connsiteY13" fmla="*/ 8545 h 2871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157009" h="2871192">
                    <a:moveTo>
                      <a:pt x="2141032" y="8545"/>
                    </a:moveTo>
                    <a:cubicBezTo>
                      <a:pt x="2121559" y="34792"/>
                      <a:pt x="2026732" y="228678"/>
                      <a:pt x="1963232" y="338745"/>
                    </a:cubicBezTo>
                    <a:cubicBezTo>
                      <a:pt x="1899732" y="448812"/>
                      <a:pt x="1861632" y="521625"/>
                      <a:pt x="1760032" y="668945"/>
                    </a:cubicBezTo>
                    <a:cubicBezTo>
                      <a:pt x="1658432" y="816265"/>
                      <a:pt x="1463699" y="1049098"/>
                      <a:pt x="1353632" y="1222665"/>
                    </a:cubicBezTo>
                    <a:cubicBezTo>
                      <a:pt x="1243565" y="1396232"/>
                      <a:pt x="1208005" y="1529158"/>
                      <a:pt x="1099632" y="1710345"/>
                    </a:cubicBezTo>
                    <a:cubicBezTo>
                      <a:pt x="991259" y="1891532"/>
                      <a:pt x="807532" y="2143838"/>
                      <a:pt x="703392" y="2309785"/>
                    </a:cubicBezTo>
                    <a:cubicBezTo>
                      <a:pt x="599252" y="2475732"/>
                      <a:pt x="545065" y="2622205"/>
                      <a:pt x="474792" y="2706025"/>
                    </a:cubicBezTo>
                    <a:cubicBezTo>
                      <a:pt x="404519" y="2789845"/>
                      <a:pt x="360492" y="2785612"/>
                      <a:pt x="281752" y="2812705"/>
                    </a:cubicBezTo>
                    <a:cubicBezTo>
                      <a:pt x="203012" y="2839798"/>
                      <a:pt x="-25588" y="2882132"/>
                      <a:pt x="2352" y="2868585"/>
                    </a:cubicBezTo>
                    <a:cubicBezTo>
                      <a:pt x="30292" y="2855038"/>
                      <a:pt x="310539" y="2832178"/>
                      <a:pt x="449392" y="2731425"/>
                    </a:cubicBezTo>
                    <a:cubicBezTo>
                      <a:pt x="588245" y="2630672"/>
                      <a:pt x="654285" y="2540925"/>
                      <a:pt x="835472" y="2264065"/>
                    </a:cubicBezTo>
                    <a:cubicBezTo>
                      <a:pt x="1016659" y="1987205"/>
                      <a:pt x="1329079" y="1417398"/>
                      <a:pt x="1536512" y="1070265"/>
                    </a:cubicBezTo>
                    <a:cubicBezTo>
                      <a:pt x="1743945" y="723132"/>
                      <a:pt x="1979319" y="352292"/>
                      <a:pt x="2080072" y="181265"/>
                    </a:cubicBezTo>
                    <a:cubicBezTo>
                      <a:pt x="2180825" y="10238"/>
                      <a:pt x="2160505" y="-17702"/>
                      <a:pt x="2141032" y="85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フリーフォーム: 図形 213">
                <a:extLst>
                  <a:ext uri="{FF2B5EF4-FFF2-40B4-BE49-F238E27FC236}">
                    <a16:creationId xmlns:a16="http://schemas.microsoft.com/office/drawing/2014/main" id="{39520E44-46E1-4D37-ACE6-07C5285F1E3F}"/>
                  </a:ext>
                </a:extLst>
              </p:cNvPr>
              <p:cNvSpPr/>
              <p:nvPr/>
            </p:nvSpPr>
            <p:spPr>
              <a:xfrm>
                <a:off x="4815840" y="9215120"/>
                <a:ext cx="925086" cy="444939"/>
              </a:xfrm>
              <a:custGeom>
                <a:avLst/>
                <a:gdLst>
                  <a:gd name="connsiteX0" fmla="*/ 0 w 925086"/>
                  <a:gd name="connsiteY0" fmla="*/ 0 h 444939"/>
                  <a:gd name="connsiteX1" fmla="*/ 274320 w 925086"/>
                  <a:gd name="connsiteY1" fmla="*/ 233680 h 444939"/>
                  <a:gd name="connsiteX2" fmla="*/ 472440 w 925086"/>
                  <a:gd name="connsiteY2" fmla="*/ 396240 h 444939"/>
                  <a:gd name="connsiteX3" fmla="*/ 695960 w 925086"/>
                  <a:gd name="connsiteY3" fmla="*/ 436880 h 444939"/>
                  <a:gd name="connsiteX4" fmla="*/ 924560 w 925086"/>
                  <a:gd name="connsiteY4" fmla="*/ 259080 h 444939"/>
                  <a:gd name="connsiteX5" fmla="*/ 629920 w 925086"/>
                  <a:gd name="connsiteY5" fmla="*/ 304800 h 444939"/>
                  <a:gd name="connsiteX6" fmla="*/ 365760 w 925086"/>
                  <a:gd name="connsiteY6" fmla="*/ 254000 h 444939"/>
                  <a:gd name="connsiteX7" fmla="*/ 162560 w 925086"/>
                  <a:gd name="connsiteY7" fmla="*/ 116840 h 444939"/>
                  <a:gd name="connsiteX8" fmla="*/ 0 w 925086"/>
                  <a:gd name="connsiteY8" fmla="*/ 0 h 444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25086" h="444939">
                    <a:moveTo>
                      <a:pt x="0" y="0"/>
                    </a:moveTo>
                    <a:lnTo>
                      <a:pt x="274320" y="233680"/>
                    </a:lnTo>
                    <a:cubicBezTo>
                      <a:pt x="353060" y="299720"/>
                      <a:pt x="402167" y="362373"/>
                      <a:pt x="472440" y="396240"/>
                    </a:cubicBezTo>
                    <a:cubicBezTo>
                      <a:pt x="542713" y="430107"/>
                      <a:pt x="620607" y="459740"/>
                      <a:pt x="695960" y="436880"/>
                    </a:cubicBezTo>
                    <a:cubicBezTo>
                      <a:pt x="771313" y="414020"/>
                      <a:pt x="935567" y="281093"/>
                      <a:pt x="924560" y="259080"/>
                    </a:cubicBezTo>
                    <a:cubicBezTo>
                      <a:pt x="913553" y="237067"/>
                      <a:pt x="723053" y="305647"/>
                      <a:pt x="629920" y="304800"/>
                    </a:cubicBezTo>
                    <a:cubicBezTo>
                      <a:pt x="536787" y="303953"/>
                      <a:pt x="443653" y="285327"/>
                      <a:pt x="365760" y="254000"/>
                    </a:cubicBezTo>
                    <a:cubicBezTo>
                      <a:pt x="287867" y="222673"/>
                      <a:pt x="162560" y="116840"/>
                      <a:pt x="162560" y="116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フリーフォーム: 図形 214">
                <a:extLst>
                  <a:ext uri="{FF2B5EF4-FFF2-40B4-BE49-F238E27FC236}">
                    <a16:creationId xmlns:a16="http://schemas.microsoft.com/office/drawing/2014/main" id="{450F35BA-E294-45EF-8627-524433E0176D}"/>
                  </a:ext>
                </a:extLst>
              </p:cNvPr>
              <p:cNvSpPr/>
              <p:nvPr/>
            </p:nvSpPr>
            <p:spPr>
              <a:xfrm>
                <a:off x="4054474" y="9232740"/>
                <a:ext cx="771851" cy="279940"/>
              </a:xfrm>
              <a:custGeom>
                <a:avLst/>
                <a:gdLst>
                  <a:gd name="connsiteX0" fmla="*/ 768351 w 771851"/>
                  <a:gd name="connsiteY0" fmla="*/ 160 h 279940"/>
                  <a:gd name="connsiteX1" fmla="*/ 517526 w 771851"/>
                  <a:gd name="connsiteY1" fmla="*/ 12860 h 279940"/>
                  <a:gd name="connsiteX2" fmla="*/ 425451 w 771851"/>
                  <a:gd name="connsiteY2" fmla="*/ 22385 h 279940"/>
                  <a:gd name="connsiteX3" fmla="*/ 317501 w 771851"/>
                  <a:gd name="connsiteY3" fmla="*/ 120810 h 279940"/>
                  <a:gd name="connsiteX4" fmla="*/ 263526 w 771851"/>
                  <a:gd name="connsiteY4" fmla="*/ 177960 h 279940"/>
                  <a:gd name="connsiteX5" fmla="*/ 196851 w 771851"/>
                  <a:gd name="connsiteY5" fmla="*/ 263685 h 279940"/>
                  <a:gd name="connsiteX6" fmla="*/ 1 w 771851"/>
                  <a:gd name="connsiteY6" fmla="*/ 279560 h 279940"/>
                  <a:gd name="connsiteX7" fmla="*/ 200026 w 771851"/>
                  <a:gd name="connsiteY7" fmla="*/ 257335 h 279940"/>
                  <a:gd name="connsiteX8" fmla="*/ 266701 w 771851"/>
                  <a:gd name="connsiteY8" fmla="*/ 165260 h 279940"/>
                  <a:gd name="connsiteX9" fmla="*/ 463551 w 771851"/>
                  <a:gd name="connsiteY9" fmla="*/ 19210 h 279940"/>
                  <a:gd name="connsiteX10" fmla="*/ 650876 w 771851"/>
                  <a:gd name="connsiteY10" fmla="*/ 22385 h 279940"/>
                  <a:gd name="connsiteX11" fmla="*/ 768351 w 771851"/>
                  <a:gd name="connsiteY11" fmla="*/ 160 h 279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1851" h="279940">
                    <a:moveTo>
                      <a:pt x="768351" y="160"/>
                    </a:moveTo>
                    <a:cubicBezTo>
                      <a:pt x="746126" y="-1427"/>
                      <a:pt x="574676" y="9156"/>
                      <a:pt x="517526" y="12860"/>
                    </a:cubicBezTo>
                    <a:cubicBezTo>
                      <a:pt x="460376" y="16564"/>
                      <a:pt x="458788" y="4393"/>
                      <a:pt x="425451" y="22385"/>
                    </a:cubicBezTo>
                    <a:cubicBezTo>
                      <a:pt x="392114" y="40377"/>
                      <a:pt x="344488" y="94881"/>
                      <a:pt x="317501" y="120810"/>
                    </a:cubicBezTo>
                    <a:cubicBezTo>
                      <a:pt x="290514" y="146739"/>
                      <a:pt x="283634" y="154148"/>
                      <a:pt x="263526" y="177960"/>
                    </a:cubicBezTo>
                    <a:cubicBezTo>
                      <a:pt x="243418" y="201772"/>
                      <a:pt x="240772" y="246752"/>
                      <a:pt x="196851" y="263685"/>
                    </a:cubicBezTo>
                    <a:cubicBezTo>
                      <a:pt x="152930" y="280618"/>
                      <a:pt x="-528" y="280618"/>
                      <a:pt x="1" y="279560"/>
                    </a:cubicBezTo>
                    <a:cubicBezTo>
                      <a:pt x="530" y="278502"/>
                      <a:pt x="155576" y="276385"/>
                      <a:pt x="200026" y="257335"/>
                    </a:cubicBezTo>
                    <a:cubicBezTo>
                      <a:pt x="244476" y="238285"/>
                      <a:pt x="222780" y="204948"/>
                      <a:pt x="266701" y="165260"/>
                    </a:cubicBezTo>
                    <a:cubicBezTo>
                      <a:pt x="310622" y="125573"/>
                      <a:pt x="399522" y="43022"/>
                      <a:pt x="463551" y="19210"/>
                    </a:cubicBezTo>
                    <a:cubicBezTo>
                      <a:pt x="527580" y="-4602"/>
                      <a:pt x="600076" y="28206"/>
                      <a:pt x="650876" y="22385"/>
                    </a:cubicBezTo>
                    <a:cubicBezTo>
                      <a:pt x="701676" y="16564"/>
                      <a:pt x="790576" y="1747"/>
                      <a:pt x="768351" y="1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フリーフォーム: 図形 215">
                <a:extLst>
                  <a:ext uri="{FF2B5EF4-FFF2-40B4-BE49-F238E27FC236}">
                    <a16:creationId xmlns:a16="http://schemas.microsoft.com/office/drawing/2014/main" id="{A21EDFC2-57EB-40C8-AA62-AA2B7337473F}"/>
                  </a:ext>
                </a:extLst>
              </p:cNvPr>
              <p:cNvSpPr/>
              <p:nvPr/>
            </p:nvSpPr>
            <p:spPr>
              <a:xfrm>
                <a:off x="3967037" y="9031060"/>
                <a:ext cx="870720" cy="499907"/>
              </a:xfrm>
              <a:custGeom>
                <a:avLst/>
                <a:gdLst>
                  <a:gd name="connsiteX0" fmla="*/ 865313 w 870720"/>
                  <a:gd name="connsiteY0" fmla="*/ 1815 h 499907"/>
                  <a:gd name="connsiteX1" fmla="*/ 744663 w 870720"/>
                  <a:gd name="connsiteY1" fmla="*/ 30390 h 499907"/>
                  <a:gd name="connsiteX2" fmla="*/ 560513 w 870720"/>
                  <a:gd name="connsiteY2" fmla="*/ 46265 h 499907"/>
                  <a:gd name="connsiteX3" fmla="*/ 430338 w 870720"/>
                  <a:gd name="connsiteY3" fmla="*/ 81190 h 499907"/>
                  <a:gd name="connsiteX4" fmla="*/ 331913 w 870720"/>
                  <a:gd name="connsiteY4" fmla="*/ 233590 h 499907"/>
                  <a:gd name="connsiteX5" fmla="*/ 252538 w 870720"/>
                  <a:gd name="connsiteY5" fmla="*/ 319315 h 499907"/>
                  <a:gd name="connsiteX6" fmla="*/ 163638 w 870720"/>
                  <a:gd name="connsiteY6" fmla="*/ 395515 h 499907"/>
                  <a:gd name="connsiteX7" fmla="*/ 1713 w 870720"/>
                  <a:gd name="connsiteY7" fmla="*/ 462190 h 499907"/>
                  <a:gd name="connsiteX8" fmla="*/ 81088 w 870720"/>
                  <a:gd name="connsiteY8" fmla="*/ 471715 h 499907"/>
                  <a:gd name="connsiteX9" fmla="*/ 122363 w 870720"/>
                  <a:gd name="connsiteY9" fmla="*/ 497115 h 499907"/>
                  <a:gd name="connsiteX10" fmla="*/ 154113 w 870720"/>
                  <a:gd name="connsiteY10" fmla="*/ 497115 h 499907"/>
                  <a:gd name="connsiteX11" fmla="*/ 84263 w 870720"/>
                  <a:gd name="connsiteY11" fmla="*/ 478065 h 499907"/>
                  <a:gd name="connsiteX12" fmla="*/ 223963 w 870720"/>
                  <a:gd name="connsiteY12" fmla="*/ 370115 h 499907"/>
                  <a:gd name="connsiteX13" fmla="*/ 566863 w 870720"/>
                  <a:gd name="connsiteY13" fmla="*/ 87540 h 499907"/>
                  <a:gd name="connsiteX14" fmla="*/ 865313 w 870720"/>
                  <a:gd name="connsiteY14" fmla="*/ 1815 h 49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70720" h="499907">
                    <a:moveTo>
                      <a:pt x="865313" y="1815"/>
                    </a:moveTo>
                    <a:cubicBezTo>
                      <a:pt x="894946" y="-7710"/>
                      <a:pt x="795463" y="22982"/>
                      <a:pt x="744663" y="30390"/>
                    </a:cubicBezTo>
                    <a:cubicBezTo>
                      <a:pt x="693863" y="37798"/>
                      <a:pt x="612900" y="37798"/>
                      <a:pt x="560513" y="46265"/>
                    </a:cubicBezTo>
                    <a:cubicBezTo>
                      <a:pt x="508126" y="54732"/>
                      <a:pt x="468438" y="49969"/>
                      <a:pt x="430338" y="81190"/>
                    </a:cubicBezTo>
                    <a:cubicBezTo>
                      <a:pt x="392238" y="112411"/>
                      <a:pt x="361546" y="193903"/>
                      <a:pt x="331913" y="233590"/>
                    </a:cubicBezTo>
                    <a:cubicBezTo>
                      <a:pt x="302280" y="273278"/>
                      <a:pt x="280584" y="292328"/>
                      <a:pt x="252538" y="319315"/>
                    </a:cubicBezTo>
                    <a:cubicBezTo>
                      <a:pt x="224492" y="346302"/>
                      <a:pt x="205442" y="371703"/>
                      <a:pt x="163638" y="395515"/>
                    </a:cubicBezTo>
                    <a:cubicBezTo>
                      <a:pt x="121834" y="419328"/>
                      <a:pt x="15471" y="449490"/>
                      <a:pt x="1713" y="462190"/>
                    </a:cubicBezTo>
                    <a:cubicBezTo>
                      <a:pt x="-12045" y="474890"/>
                      <a:pt x="60980" y="465894"/>
                      <a:pt x="81088" y="471715"/>
                    </a:cubicBezTo>
                    <a:cubicBezTo>
                      <a:pt x="101196" y="477536"/>
                      <a:pt x="110192" y="492882"/>
                      <a:pt x="122363" y="497115"/>
                    </a:cubicBezTo>
                    <a:cubicBezTo>
                      <a:pt x="134534" y="501348"/>
                      <a:pt x="160463" y="500290"/>
                      <a:pt x="154113" y="497115"/>
                    </a:cubicBezTo>
                    <a:cubicBezTo>
                      <a:pt x="147763" y="493940"/>
                      <a:pt x="72621" y="499232"/>
                      <a:pt x="84263" y="478065"/>
                    </a:cubicBezTo>
                    <a:cubicBezTo>
                      <a:pt x="95905" y="456898"/>
                      <a:pt x="143530" y="435202"/>
                      <a:pt x="223963" y="370115"/>
                    </a:cubicBezTo>
                    <a:cubicBezTo>
                      <a:pt x="304396" y="305028"/>
                      <a:pt x="463676" y="145219"/>
                      <a:pt x="566863" y="87540"/>
                    </a:cubicBezTo>
                    <a:cubicBezTo>
                      <a:pt x="670050" y="29861"/>
                      <a:pt x="835680" y="11340"/>
                      <a:pt x="865313" y="18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フリーフォーム: 図形 216">
                <a:extLst>
                  <a:ext uri="{FF2B5EF4-FFF2-40B4-BE49-F238E27FC236}">
                    <a16:creationId xmlns:a16="http://schemas.microsoft.com/office/drawing/2014/main" id="{6622B4E9-3B5A-4343-A9F1-7586B218A547}"/>
                  </a:ext>
                </a:extLst>
              </p:cNvPr>
              <p:cNvSpPr/>
              <p:nvPr/>
            </p:nvSpPr>
            <p:spPr>
              <a:xfrm>
                <a:off x="4108062" y="9347100"/>
                <a:ext cx="134079" cy="168312"/>
              </a:xfrm>
              <a:custGeom>
                <a:avLst/>
                <a:gdLst>
                  <a:gd name="connsiteX0" fmla="*/ 133738 w 134079"/>
                  <a:gd name="connsiteY0" fmla="*/ 100 h 168312"/>
                  <a:gd name="connsiteX1" fmla="*/ 111513 w 134079"/>
                  <a:gd name="connsiteY1" fmla="*/ 85825 h 168312"/>
                  <a:gd name="connsiteX2" fmla="*/ 63888 w 134079"/>
                  <a:gd name="connsiteY2" fmla="*/ 139800 h 168312"/>
                  <a:gd name="connsiteX3" fmla="*/ 388 w 134079"/>
                  <a:gd name="connsiteY3" fmla="*/ 165200 h 168312"/>
                  <a:gd name="connsiteX4" fmla="*/ 95638 w 134079"/>
                  <a:gd name="connsiteY4" fmla="*/ 69950 h 168312"/>
                  <a:gd name="connsiteX5" fmla="*/ 133738 w 134079"/>
                  <a:gd name="connsiteY5" fmla="*/ 100 h 168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4079" h="168312">
                    <a:moveTo>
                      <a:pt x="133738" y="100"/>
                    </a:moveTo>
                    <a:cubicBezTo>
                      <a:pt x="136384" y="2746"/>
                      <a:pt x="123155" y="62542"/>
                      <a:pt x="111513" y="85825"/>
                    </a:cubicBezTo>
                    <a:cubicBezTo>
                      <a:pt x="99871" y="109108"/>
                      <a:pt x="82409" y="126571"/>
                      <a:pt x="63888" y="139800"/>
                    </a:cubicBezTo>
                    <a:cubicBezTo>
                      <a:pt x="45367" y="153029"/>
                      <a:pt x="-4904" y="176842"/>
                      <a:pt x="388" y="165200"/>
                    </a:cubicBezTo>
                    <a:cubicBezTo>
                      <a:pt x="5680" y="153558"/>
                      <a:pt x="76588" y="92175"/>
                      <a:pt x="95638" y="69950"/>
                    </a:cubicBezTo>
                    <a:cubicBezTo>
                      <a:pt x="114688" y="47725"/>
                      <a:pt x="131092" y="-2546"/>
                      <a:pt x="133738" y="1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フリーフォーム: 図形 217">
                <a:extLst>
                  <a:ext uri="{FF2B5EF4-FFF2-40B4-BE49-F238E27FC236}">
                    <a16:creationId xmlns:a16="http://schemas.microsoft.com/office/drawing/2014/main" id="{90EF51F7-722C-4AF8-B7D6-27C37512BD1E}"/>
                  </a:ext>
                </a:extLst>
              </p:cNvPr>
              <p:cNvSpPr/>
              <p:nvPr/>
            </p:nvSpPr>
            <p:spPr>
              <a:xfrm>
                <a:off x="3758557" y="8906838"/>
                <a:ext cx="1070959" cy="279727"/>
              </a:xfrm>
              <a:custGeom>
                <a:avLst/>
                <a:gdLst>
                  <a:gd name="connsiteX0" fmla="*/ 1069560 w 1070959"/>
                  <a:gd name="connsiteY0" fmla="*/ 133445 h 279727"/>
                  <a:gd name="connsiteX1" fmla="*/ 891760 w 1070959"/>
                  <a:gd name="connsiteY1" fmla="*/ 78412 h 279727"/>
                  <a:gd name="connsiteX2" fmla="*/ 669510 w 1070959"/>
                  <a:gd name="connsiteY2" fmla="*/ 95 h 279727"/>
                  <a:gd name="connsiteX3" fmla="*/ 459960 w 1070959"/>
                  <a:gd name="connsiteY3" fmla="*/ 63595 h 279727"/>
                  <a:gd name="connsiteX4" fmla="*/ 307560 w 1070959"/>
                  <a:gd name="connsiteY4" fmla="*/ 120745 h 279727"/>
                  <a:gd name="connsiteX5" fmla="*/ 330843 w 1070959"/>
                  <a:gd name="connsiteY5" fmla="*/ 105929 h 279727"/>
                  <a:gd name="connsiteX6" fmla="*/ 254643 w 1070959"/>
                  <a:gd name="connsiteY6" fmla="*/ 205412 h 279727"/>
                  <a:gd name="connsiteX7" fmla="*/ 153043 w 1070959"/>
                  <a:gd name="connsiteY7" fmla="*/ 239279 h 279727"/>
                  <a:gd name="connsiteX8" fmla="*/ 72610 w 1070959"/>
                  <a:gd name="connsiteY8" fmla="*/ 245629 h 279727"/>
                  <a:gd name="connsiteX9" fmla="*/ 4876 w 1070959"/>
                  <a:gd name="connsiteY9" fmla="*/ 279495 h 279727"/>
                  <a:gd name="connsiteX10" fmla="*/ 212310 w 1070959"/>
                  <a:gd name="connsiteY10" fmla="*/ 226579 h 279727"/>
                  <a:gd name="connsiteX11" fmla="*/ 301210 w 1070959"/>
                  <a:gd name="connsiteY11" fmla="*/ 137679 h 279727"/>
                  <a:gd name="connsiteX12" fmla="*/ 546743 w 1070959"/>
                  <a:gd name="connsiteY12" fmla="*/ 36079 h 279727"/>
                  <a:gd name="connsiteX13" fmla="*/ 804976 w 1070959"/>
                  <a:gd name="connsiteY13" fmla="*/ 29729 h 279727"/>
                  <a:gd name="connsiteX14" fmla="*/ 967960 w 1070959"/>
                  <a:gd name="connsiteY14" fmla="*/ 82645 h 279727"/>
                  <a:gd name="connsiteX15" fmla="*/ 1069560 w 1070959"/>
                  <a:gd name="connsiteY15" fmla="*/ 133445 h 279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0959" h="279727">
                    <a:moveTo>
                      <a:pt x="1069560" y="133445"/>
                    </a:moveTo>
                    <a:cubicBezTo>
                      <a:pt x="1056860" y="132740"/>
                      <a:pt x="958435" y="100637"/>
                      <a:pt x="891760" y="78412"/>
                    </a:cubicBezTo>
                    <a:cubicBezTo>
                      <a:pt x="825085" y="56187"/>
                      <a:pt x="741477" y="2564"/>
                      <a:pt x="669510" y="95"/>
                    </a:cubicBezTo>
                    <a:cubicBezTo>
                      <a:pt x="597543" y="-2375"/>
                      <a:pt x="520285" y="43487"/>
                      <a:pt x="459960" y="63595"/>
                    </a:cubicBezTo>
                    <a:cubicBezTo>
                      <a:pt x="399635" y="83703"/>
                      <a:pt x="329079" y="113689"/>
                      <a:pt x="307560" y="120745"/>
                    </a:cubicBezTo>
                    <a:cubicBezTo>
                      <a:pt x="286040" y="127801"/>
                      <a:pt x="339663" y="91818"/>
                      <a:pt x="330843" y="105929"/>
                    </a:cubicBezTo>
                    <a:cubicBezTo>
                      <a:pt x="322023" y="120040"/>
                      <a:pt x="284276" y="183187"/>
                      <a:pt x="254643" y="205412"/>
                    </a:cubicBezTo>
                    <a:cubicBezTo>
                      <a:pt x="225010" y="227637"/>
                      <a:pt x="183382" y="232576"/>
                      <a:pt x="153043" y="239279"/>
                    </a:cubicBezTo>
                    <a:cubicBezTo>
                      <a:pt x="122704" y="245982"/>
                      <a:pt x="97305" y="238926"/>
                      <a:pt x="72610" y="245629"/>
                    </a:cubicBezTo>
                    <a:cubicBezTo>
                      <a:pt x="47915" y="252332"/>
                      <a:pt x="-18407" y="282670"/>
                      <a:pt x="4876" y="279495"/>
                    </a:cubicBezTo>
                    <a:cubicBezTo>
                      <a:pt x="28159" y="276320"/>
                      <a:pt x="162921" y="250215"/>
                      <a:pt x="212310" y="226579"/>
                    </a:cubicBezTo>
                    <a:cubicBezTo>
                      <a:pt x="261699" y="202943"/>
                      <a:pt x="245471" y="169429"/>
                      <a:pt x="301210" y="137679"/>
                    </a:cubicBezTo>
                    <a:cubicBezTo>
                      <a:pt x="356949" y="105929"/>
                      <a:pt x="462782" y="54071"/>
                      <a:pt x="546743" y="36079"/>
                    </a:cubicBezTo>
                    <a:cubicBezTo>
                      <a:pt x="630704" y="18087"/>
                      <a:pt x="734773" y="21968"/>
                      <a:pt x="804976" y="29729"/>
                    </a:cubicBezTo>
                    <a:cubicBezTo>
                      <a:pt x="875179" y="37490"/>
                      <a:pt x="930565" y="66417"/>
                      <a:pt x="967960" y="82645"/>
                    </a:cubicBezTo>
                    <a:cubicBezTo>
                      <a:pt x="1005355" y="98873"/>
                      <a:pt x="1082260" y="134150"/>
                      <a:pt x="1069560" y="1334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フリーフォーム: 図形 218">
                <a:extLst>
                  <a:ext uri="{FF2B5EF4-FFF2-40B4-BE49-F238E27FC236}">
                    <a16:creationId xmlns:a16="http://schemas.microsoft.com/office/drawing/2014/main" id="{1CBF8B2C-F6D7-4994-B054-DA89358A1BA5}"/>
                  </a:ext>
                </a:extLst>
              </p:cNvPr>
              <p:cNvSpPr/>
              <p:nvPr/>
            </p:nvSpPr>
            <p:spPr>
              <a:xfrm>
                <a:off x="3890359" y="8700274"/>
                <a:ext cx="899478" cy="424677"/>
              </a:xfrm>
              <a:custGeom>
                <a:avLst/>
                <a:gdLst>
                  <a:gd name="connsiteX0" fmla="*/ 895424 w 899478"/>
                  <a:gd name="connsiteY0" fmla="*/ 83893 h 424677"/>
                  <a:gd name="connsiteX1" fmla="*/ 616024 w 899478"/>
                  <a:gd name="connsiteY1" fmla="*/ 5576 h 424677"/>
                  <a:gd name="connsiteX2" fmla="*/ 491141 w 899478"/>
                  <a:gd name="connsiteY2" fmla="*/ 20393 h 424677"/>
                  <a:gd name="connsiteX3" fmla="*/ 249841 w 899478"/>
                  <a:gd name="connsiteY3" fmla="*/ 132576 h 424677"/>
                  <a:gd name="connsiteX4" fmla="*/ 108024 w 899478"/>
                  <a:gd name="connsiteY4" fmla="*/ 215126 h 424677"/>
                  <a:gd name="connsiteX5" fmla="*/ 52991 w 899478"/>
                  <a:gd name="connsiteY5" fmla="*/ 299793 h 424677"/>
                  <a:gd name="connsiteX6" fmla="*/ 65691 w 899478"/>
                  <a:gd name="connsiteY6" fmla="*/ 316726 h 424677"/>
                  <a:gd name="connsiteX7" fmla="*/ 74 w 899478"/>
                  <a:gd name="connsiteY7" fmla="*/ 424676 h 424677"/>
                  <a:gd name="connsiteX8" fmla="*/ 80508 w 899478"/>
                  <a:gd name="connsiteY8" fmla="*/ 314609 h 424677"/>
                  <a:gd name="connsiteX9" fmla="*/ 93208 w 899478"/>
                  <a:gd name="connsiteY9" fmla="*/ 278626 h 424677"/>
                  <a:gd name="connsiteX10" fmla="*/ 374724 w 899478"/>
                  <a:gd name="connsiteY10" fmla="*/ 77543 h 424677"/>
                  <a:gd name="connsiteX11" fmla="*/ 529241 w 899478"/>
                  <a:gd name="connsiteY11" fmla="*/ 26743 h 424677"/>
                  <a:gd name="connsiteX12" fmla="*/ 635074 w 899478"/>
                  <a:gd name="connsiteY12" fmla="*/ 41559 h 424677"/>
                  <a:gd name="connsiteX13" fmla="*/ 772658 w 899478"/>
                  <a:gd name="connsiteY13" fmla="*/ 66959 h 424677"/>
                  <a:gd name="connsiteX14" fmla="*/ 895424 w 899478"/>
                  <a:gd name="connsiteY14" fmla="*/ 83893 h 424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99478" h="424677">
                    <a:moveTo>
                      <a:pt x="895424" y="83893"/>
                    </a:moveTo>
                    <a:cubicBezTo>
                      <a:pt x="869318" y="73663"/>
                      <a:pt x="683404" y="16159"/>
                      <a:pt x="616024" y="5576"/>
                    </a:cubicBezTo>
                    <a:cubicBezTo>
                      <a:pt x="548644" y="-5007"/>
                      <a:pt x="552171" y="-774"/>
                      <a:pt x="491141" y="20393"/>
                    </a:cubicBezTo>
                    <a:cubicBezTo>
                      <a:pt x="430110" y="41560"/>
                      <a:pt x="313694" y="100121"/>
                      <a:pt x="249841" y="132576"/>
                    </a:cubicBezTo>
                    <a:cubicBezTo>
                      <a:pt x="185988" y="165031"/>
                      <a:pt x="140832" y="187256"/>
                      <a:pt x="108024" y="215126"/>
                    </a:cubicBezTo>
                    <a:cubicBezTo>
                      <a:pt x="75216" y="242996"/>
                      <a:pt x="60046" y="282860"/>
                      <a:pt x="52991" y="299793"/>
                    </a:cubicBezTo>
                    <a:cubicBezTo>
                      <a:pt x="45936" y="316726"/>
                      <a:pt x="74510" y="295912"/>
                      <a:pt x="65691" y="316726"/>
                    </a:cubicBezTo>
                    <a:cubicBezTo>
                      <a:pt x="56871" y="337540"/>
                      <a:pt x="-2395" y="425029"/>
                      <a:pt x="74" y="424676"/>
                    </a:cubicBezTo>
                    <a:cubicBezTo>
                      <a:pt x="2543" y="424323"/>
                      <a:pt x="64986" y="338951"/>
                      <a:pt x="80508" y="314609"/>
                    </a:cubicBezTo>
                    <a:cubicBezTo>
                      <a:pt x="96030" y="290267"/>
                      <a:pt x="44172" y="318137"/>
                      <a:pt x="93208" y="278626"/>
                    </a:cubicBezTo>
                    <a:cubicBezTo>
                      <a:pt x="142244" y="239115"/>
                      <a:pt x="302052" y="119523"/>
                      <a:pt x="374724" y="77543"/>
                    </a:cubicBezTo>
                    <a:cubicBezTo>
                      <a:pt x="447396" y="35563"/>
                      <a:pt x="485849" y="32740"/>
                      <a:pt x="529241" y="26743"/>
                    </a:cubicBezTo>
                    <a:cubicBezTo>
                      <a:pt x="572633" y="20746"/>
                      <a:pt x="594505" y="34856"/>
                      <a:pt x="635074" y="41559"/>
                    </a:cubicBezTo>
                    <a:cubicBezTo>
                      <a:pt x="675643" y="48262"/>
                      <a:pt x="730677" y="59903"/>
                      <a:pt x="772658" y="66959"/>
                    </a:cubicBezTo>
                    <a:cubicBezTo>
                      <a:pt x="814639" y="74015"/>
                      <a:pt x="921530" y="94123"/>
                      <a:pt x="895424" y="8389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フリーフォーム: 図形 219">
                <a:extLst>
                  <a:ext uri="{FF2B5EF4-FFF2-40B4-BE49-F238E27FC236}">
                    <a16:creationId xmlns:a16="http://schemas.microsoft.com/office/drawing/2014/main" id="{F331EFEF-B4A0-4E9C-86C7-7A7B73956D12}"/>
                  </a:ext>
                </a:extLst>
              </p:cNvPr>
              <p:cNvSpPr/>
              <p:nvPr/>
            </p:nvSpPr>
            <p:spPr>
              <a:xfrm>
                <a:off x="3752809" y="9003554"/>
                <a:ext cx="208812" cy="192083"/>
              </a:xfrm>
              <a:custGeom>
                <a:avLst/>
                <a:gdLst>
                  <a:gd name="connsiteX0" fmla="*/ 196891 w 208812"/>
                  <a:gd name="connsiteY0" fmla="*/ 746 h 192083"/>
                  <a:gd name="connsiteX1" fmla="*/ 29674 w 208812"/>
                  <a:gd name="connsiteY1" fmla="*/ 89646 h 192083"/>
                  <a:gd name="connsiteX2" fmla="*/ 41 w 208812"/>
                  <a:gd name="connsiteY2" fmla="*/ 191246 h 192083"/>
                  <a:gd name="connsiteX3" fmla="*/ 23324 w 208812"/>
                  <a:gd name="connsiteY3" fmla="*/ 136213 h 192083"/>
                  <a:gd name="connsiteX4" fmla="*/ 29674 w 208812"/>
                  <a:gd name="connsiteY4" fmla="*/ 104463 h 192083"/>
                  <a:gd name="connsiteX5" fmla="*/ 175724 w 208812"/>
                  <a:gd name="connsiteY5" fmla="*/ 49429 h 192083"/>
                  <a:gd name="connsiteX6" fmla="*/ 196891 w 208812"/>
                  <a:gd name="connsiteY6" fmla="*/ 746 h 192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8812" h="192083">
                    <a:moveTo>
                      <a:pt x="196891" y="746"/>
                    </a:moveTo>
                    <a:cubicBezTo>
                      <a:pt x="172549" y="7449"/>
                      <a:pt x="62482" y="57896"/>
                      <a:pt x="29674" y="89646"/>
                    </a:cubicBezTo>
                    <a:cubicBezTo>
                      <a:pt x="-3134" y="121396"/>
                      <a:pt x="1099" y="183485"/>
                      <a:pt x="41" y="191246"/>
                    </a:cubicBezTo>
                    <a:cubicBezTo>
                      <a:pt x="-1017" y="199007"/>
                      <a:pt x="18385" y="150677"/>
                      <a:pt x="23324" y="136213"/>
                    </a:cubicBezTo>
                    <a:cubicBezTo>
                      <a:pt x="28263" y="121749"/>
                      <a:pt x="4274" y="118927"/>
                      <a:pt x="29674" y="104463"/>
                    </a:cubicBezTo>
                    <a:cubicBezTo>
                      <a:pt x="55074" y="89999"/>
                      <a:pt x="146091" y="64599"/>
                      <a:pt x="175724" y="49429"/>
                    </a:cubicBezTo>
                    <a:cubicBezTo>
                      <a:pt x="205357" y="34260"/>
                      <a:pt x="221233" y="-5957"/>
                      <a:pt x="196891" y="7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フリーフォーム: 図形 220">
                <a:extLst>
                  <a:ext uri="{FF2B5EF4-FFF2-40B4-BE49-F238E27FC236}">
                    <a16:creationId xmlns:a16="http://schemas.microsoft.com/office/drawing/2014/main" id="{A91C02F4-EDCD-4BF4-836C-6D7E41DACE6B}"/>
                  </a:ext>
                </a:extLst>
              </p:cNvPr>
              <p:cNvSpPr/>
              <p:nvPr/>
            </p:nvSpPr>
            <p:spPr>
              <a:xfrm>
                <a:off x="4399060" y="8841035"/>
                <a:ext cx="385014" cy="174869"/>
              </a:xfrm>
              <a:custGeom>
                <a:avLst/>
                <a:gdLst>
                  <a:gd name="connsiteX0" fmla="*/ 24773 w 385014"/>
                  <a:gd name="connsiteY0" fmla="*/ 74365 h 174869"/>
                  <a:gd name="connsiteX1" fmla="*/ 5723 w 385014"/>
                  <a:gd name="connsiteY1" fmla="*/ 2398 h 174869"/>
                  <a:gd name="connsiteX2" fmla="*/ 115790 w 385014"/>
                  <a:gd name="connsiteY2" fmla="*/ 32032 h 174869"/>
                  <a:gd name="connsiteX3" fmla="*/ 384607 w 385014"/>
                  <a:gd name="connsiteY3" fmla="*/ 173848 h 174869"/>
                  <a:gd name="connsiteX4" fmla="*/ 175057 w 385014"/>
                  <a:gd name="connsiteY4" fmla="*/ 93415 h 174869"/>
                  <a:gd name="connsiteX5" fmla="*/ 103090 w 385014"/>
                  <a:gd name="connsiteY5" fmla="*/ 46848 h 174869"/>
                  <a:gd name="connsiteX6" fmla="*/ 24773 w 385014"/>
                  <a:gd name="connsiteY6" fmla="*/ 74365 h 174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5014" h="174869">
                    <a:moveTo>
                      <a:pt x="24773" y="74365"/>
                    </a:moveTo>
                    <a:cubicBezTo>
                      <a:pt x="8545" y="66957"/>
                      <a:pt x="-9447" y="9453"/>
                      <a:pt x="5723" y="2398"/>
                    </a:cubicBezTo>
                    <a:cubicBezTo>
                      <a:pt x="20892" y="-4658"/>
                      <a:pt x="52643" y="3457"/>
                      <a:pt x="115790" y="32032"/>
                    </a:cubicBezTo>
                    <a:cubicBezTo>
                      <a:pt x="178937" y="60607"/>
                      <a:pt x="374729" y="163618"/>
                      <a:pt x="384607" y="173848"/>
                    </a:cubicBezTo>
                    <a:cubicBezTo>
                      <a:pt x="394485" y="184078"/>
                      <a:pt x="221977" y="114582"/>
                      <a:pt x="175057" y="93415"/>
                    </a:cubicBezTo>
                    <a:cubicBezTo>
                      <a:pt x="128137" y="72248"/>
                      <a:pt x="121435" y="53903"/>
                      <a:pt x="103090" y="46848"/>
                    </a:cubicBezTo>
                    <a:cubicBezTo>
                      <a:pt x="84746" y="39792"/>
                      <a:pt x="41001" y="81773"/>
                      <a:pt x="24773" y="74365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フリーフォーム: 図形 221">
                <a:extLst>
                  <a:ext uri="{FF2B5EF4-FFF2-40B4-BE49-F238E27FC236}">
                    <a16:creationId xmlns:a16="http://schemas.microsoft.com/office/drawing/2014/main" id="{4C560EF4-6116-488E-BA21-6018FEE32F66}"/>
                  </a:ext>
                </a:extLst>
              </p:cNvPr>
              <p:cNvSpPr/>
              <p:nvPr/>
            </p:nvSpPr>
            <p:spPr>
              <a:xfrm>
                <a:off x="3744927" y="8513728"/>
                <a:ext cx="1217267" cy="509214"/>
              </a:xfrm>
              <a:custGeom>
                <a:avLst/>
                <a:gdLst>
                  <a:gd name="connsiteX0" fmla="*/ 1216540 w 1217267"/>
                  <a:gd name="connsiteY0" fmla="*/ 162487 h 509214"/>
                  <a:gd name="connsiteX1" fmla="*/ 962540 w 1217267"/>
                  <a:gd name="connsiteY1" fmla="*/ 88403 h 509214"/>
                  <a:gd name="connsiteX2" fmla="*/ 674673 w 1217267"/>
                  <a:gd name="connsiteY2" fmla="*/ 1620 h 509214"/>
                  <a:gd name="connsiteX3" fmla="*/ 456656 w 1217267"/>
                  <a:gd name="connsiteY3" fmla="*/ 168837 h 509214"/>
                  <a:gd name="connsiteX4" fmla="*/ 251340 w 1217267"/>
                  <a:gd name="connsiteY4" fmla="*/ 297953 h 509214"/>
                  <a:gd name="connsiteX5" fmla="*/ 204773 w 1217267"/>
                  <a:gd name="connsiteY5" fmla="*/ 338170 h 509214"/>
                  <a:gd name="connsiteX6" fmla="*/ 98940 w 1217267"/>
                  <a:gd name="connsiteY6" fmla="*/ 410137 h 509214"/>
                  <a:gd name="connsiteX7" fmla="*/ 1573 w 1217267"/>
                  <a:gd name="connsiteY7" fmla="*/ 496920 h 509214"/>
                  <a:gd name="connsiteX8" fmla="*/ 39673 w 1217267"/>
                  <a:gd name="connsiteY8" fmla="*/ 507503 h 509214"/>
                  <a:gd name="connsiteX9" fmla="*/ 52373 w 1217267"/>
                  <a:gd name="connsiteY9" fmla="*/ 486337 h 509214"/>
                  <a:gd name="connsiteX10" fmla="*/ 82006 w 1217267"/>
                  <a:gd name="connsiteY10" fmla="*/ 439770 h 509214"/>
                  <a:gd name="connsiteX11" fmla="*/ 467240 w 1217267"/>
                  <a:gd name="connsiteY11" fmla="*/ 141320 h 509214"/>
                  <a:gd name="connsiteX12" fmla="*/ 719123 w 1217267"/>
                  <a:gd name="connsiteY12" fmla="*/ 14320 h 509214"/>
                  <a:gd name="connsiteX13" fmla="*/ 1030273 w 1217267"/>
                  <a:gd name="connsiteY13" fmla="*/ 103220 h 509214"/>
                  <a:gd name="connsiteX14" fmla="*/ 1216540 w 1217267"/>
                  <a:gd name="connsiteY14" fmla="*/ 162487 h 509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217267" h="509214">
                    <a:moveTo>
                      <a:pt x="1216540" y="162487"/>
                    </a:moveTo>
                    <a:cubicBezTo>
                      <a:pt x="1205251" y="160017"/>
                      <a:pt x="962540" y="88403"/>
                      <a:pt x="962540" y="88403"/>
                    </a:cubicBezTo>
                    <a:cubicBezTo>
                      <a:pt x="872229" y="61592"/>
                      <a:pt x="758987" y="-11786"/>
                      <a:pt x="674673" y="1620"/>
                    </a:cubicBezTo>
                    <a:cubicBezTo>
                      <a:pt x="590359" y="15026"/>
                      <a:pt x="527211" y="119448"/>
                      <a:pt x="456656" y="168837"/>
                    </a:cubicBezTo>
                    <a:cubicBezTo>
                      <a:pt x="386100" y="218226"/>
                      <a:pt x="293320" y="269731"/>
                      <a:pt x="251340" y="297953"/>
                    </a:cubicBezTo>
                    <a:cubicBezTo>
                      <a:pt x="209360" y="326175"/>
                      <a:pt x="230173" y="319473"/>
                      <a:pt x="204773" y="338170"/>
                    </a:cubicBezTo>
                    <a:cubicBezTo>
                      <a:pt x="179373" y="356867"/>
                      <a:pt x="132807" y="383679"/>
                      <a:pt x="98940" y="410137"/>
                    </a:cubicBezTo>
                    <a:cubicBezTo>
                      <a:pt x="65073" y="436595"/>
                      <a:pt x="11451" y="480692"/>
                      <a:pt x="1573" y="496920"/>
                    </a:cubicBezTo>
                    <a:cubicBezTo>
                      <a:pt x="-8305" y="513148"/>
                      <a:pt x="31206" y="509267"/>
                      <a:pt x="39673" y="507503"/>
                    </a:cubicBezTo>
                    <a:cubicBezTo>
                      <a:pt x="48140" y="505739"/>
                      <a:pt x="45318" y="497626"/>
                      <a:pt x="52373" y="486337"/>
                    </a:cubicBezTo>
                    <a:cubicBezTo>
                      <a:pt x="59428" y="475048"/>
                      <a:pt x="12862" y="497273"/>
                      <a:pt x="82006" y="439770"/>
                    </a:cubicBezTo>
                    <a:cubicBezTo>
                      <a:pt x="151150" y="382267"/>
                      <a:pt x="361054" y="212228"/>
                      <a:pt x="467240" y="141320"/>
                    </a:cubicBezTo>
                    <a:cubicBezTo>
                      <a:pt x="573426" y="70412"/>
                      <a:pt x="625284" y="20670"/>
                      <a:pt x="719123" y="14320"/>
                    </a:cubicBezTo>
                    <a:cubicBezTo>
                      <a:pt x="812962" y="7970"/>
                      <a:pt x="955484" y="77820"/>
                      <a:pt x="1030273" y="103220"/>
                    </a:cubicBezTo>
                    <a:cubicBezTo>
                      <a:pt x="1105062" y="128620"/>
                      <a:pt x="1227829" y="164957"/>
                      <a:pt x="1216540" y="1624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フリーフォーム: 図形 222">
                <a:extLst>
                  <a:ext uri="{FF2B5EF4-FFF2-40B4-BE49-F238E27FC236}">
                    <a16:creationId xmlns:a16="http://schemas.microsoft.com/office/drawing/2014/main" id="{E35B7956-84F4-4E20-95A9-B42732127412}"/>
                  </a:ext>
                </a:extLst>
              </p:cNvPr>
              <p:cNvSpPr/>
              <p:nvPr/>
            </p:nvSpPr>
            <p:spPr>
              <a:xfrm>
                <a:off x="3757805" y="8840873"/>
                <a:ext cx="211762" cy="191013"/>
              </a:xfrm>
              <a:custGeom>
                <a:avLst/>
                <a:gdLst>
                  <a:gd name="connsiteX0" fmla="*/ 210945 w 211762"/>
                  <a:gd name="connsiteY0" fmla="*/ 444 h 191013"/>
                  <a:gd name="connsiteX1" fmla="*/ 168612 w 211762"/>
                  <a:gd name="connsiteY1" fmla="*/ 74527 h 191013"/>
                  <a:gd name="connsiteX2" fmla="*/ 134745 w 211762"/>
                  <a:gd name="connsiteY2" fmla="*/ 102044 h 191013"/>
                  <a:gd name="connsiteX3" fmla="*/ 86062 w 211762"/>
                  <a:gd name="connsiteY3" fmla="*/ 146494 h 191013"/>
                  <a:gd name="connsiteX4" fmla="*/ 1395 w 211762"/>
                  <a:gd name="connsiteY4" fmla="*/ 169777 h 191013"/>
                  <a:gd name="connsiteX5" fmla="*/ 37378 w 211762"/>
                  <a:gd name="connsiteY5" fmla="*/ 190944 h 191013"/>
                  <a:gd name="connsiteX6" fmla="*/ 90295 w 211762"/>
                  <a:gd name="connsiteY6" fmla="*/ 174010 h 191013"/>
                  <a:gd name="connsiteX7" fmla="*/ 128395 w 211762"/>
                  <a:gd name="connsiteY7" fmla="*/ 112627 h 191013"/>
                  <a:gd name="connsiteX8" fmla="*/ 210945 w 211762"/>
                  <a:gd name="connsiteY8" fmla="*/ 444 h 191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1762" h="191013">
                    <a:moveTo>
                      <a:pt x="210945" y="444"/>
                    </a:moveTo>
                    <a:cubicBezTo>
                      <a:pt x="217648" y="-5906"/>
                      <a:pt x="181312" y="57594"/>
                      <a:pt x="168612" y="74527"/>
                    </a:cubicBezTo>
                    <a:cubicBezTo>
                      <a:pt x="155912" y="91460"/>
                      <a:pt x="148503" y="90049"/>
                      <a:pt x="134745" y="102044"/>
                    </a:cubicBezTo>
                    <a:cubicBezTo>
                      <a:pt x="120987" y="114039"/>
                      <a:pt x="108287" y="135205"/>
                      <a:pt x="86062" y="146494"/>
                    </a:cubicBezTo>
                    <a:cubicBezTo>
                      <a:pt x="63837" y="157783"/>
                      <a:pt x="9509" y="162369"/>
                      <a:pt x="1395" y="169777"/>
                    </a:cubicBezTo>
                    <a:cubicBezTo>
                      <a:pt x="-6719" y="177185"/>
                      <a:pt x="22561" y="190239"/>
                      <a:pt x="37378" y="190944"/>
                    </a:cubicBezTo>
                    <a:cubicBezTo>
                      <a:pt x="52195" y="191649"/>
                      <a:pt x="75126" y="187063"/>
                      <a:pt x="90295" y="174010"/>
                    </a:cubicBezTo>
                    <a:cubicBezTo>
                      <a:pt x="105464" y="160957"/>
                      <a:pt x="109345" y="137674"/>
                      <a:pt x="128395" y="112627"/>
                    </a:cubicBezTo>
                    <a:cubicBezTo>
                      <a:pt x="147445" y="87580"/>
                      <a:pt x="204242" y="6794"/>
                      <a:pt x="210945" y="44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フリーフォーム: 図形 223">
                <a:extLst>
                  <a:ext uri="{FF2B5EF4-FFF2-40B4-BE49-F238E27FC236}">
                    <a16:creationId xmlns:a16="http://schemas.microsoft.com/office/drawing/2014/main" id="{90F5AE9B-1E7D-4C85-8C4F-50879F0F7308}"/>
                  </a:ext>
                </a:extLst>
              </p:cNvPr>
              <p:cNvSpPr/>
              <p:nvPr/>
            </p:nvSpPr>
            <p:spPr>
              <a:xfrm>
                <a:off x="3946924" y="8876481"/>
                <a:ext cx="470915" cy="250602"/>
              </a:xfrm>
              <a:custGeom>
                <a:avLst/>
                <a:gdLst>
                  <a:gd name="connsiteX0" fmla="*/ 659 w 470915"/>
                  <a:gd name="connsiteY0" fmla="*/ 250586 h 250602"/>
                  <a:gd name="connsiteX1" fmla="*/ 172109 w 470915"/>
                  <a:gd name="connsiteY1" fmla="*/ 129936 h 250602"/>
                  <a:gd name="connsiteX2" fmla="*/ 358376 w 470915"/>
                  <a:gd name="connsiteY2" fmla="*/ 53736 h 250602"/>
                  <a:gd name="connsiteX3" fmla="*/ 470559 w 470915"/>
                  <a:gd name="connsiteY3" fmla="*/ 2936 h 250602"/>
                  <a:gd name="connsiteX4" fmla="*/ 388009 w 470915"/>
                  <a:gd name="connsiteY4" fmla="*/ 13519 h 250602"/>
                  <a:gd name="connsiteX5" fmla="*/ 229259 w 470915"/>
                  <a:gd name="connsiteY5" fmla="*/ 74902 h 250602"/>
                  <a:gd name="connsiteX6" fmla="*/ 117076 w 470915"/>
                  <a:gd name="connsiteY6" fmla="*/ 138402 h 250602"/>
                  <a:gd name="connsiteX7" fmla="*/ 659 w 470915"/>
                  <a:gd name="connsiteY7" fmla="*/ 250586 h 250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0915" h="250602">
                    <a:moveTo>
                      <a:pt x="659" y="250586"/>
                    </a:moveTo>
                    <a:cubicBezTo>
                      <a:pt x="9831" y="249175"/>
                      <a:pt x="112490" y="162744"/>
                      <a:pt x="172109" y="129936"/>
                    </a:cubicBezTo>
                    <a:cubicBezTo>
                      <a:pt x="231728" y="97128"/>
                      <a:pt x="308634" y="74903"/>
                      <a:pt x="358376" y="53736"/>
                    </a:cubicBezTo>
                    <a:cubicBezTo>
                      <a:pt x="408118" y="32569"/>
                      <a:pt x="465620" y="9639"/>
                      <a:pt x="470559" y="2936"/>
                    </a:cubicBezTo>
                    <a:cubicBezTo>
                      <a:pt x="475498" y="-3767"/>
                      <a:pt x="428226" y="1525"/>
                      <a:pt x="388009" y="13519"/>
                    </a:cubicBezTo>
                    <a:cubicBezTo>
                      <a:pt x="347792" y="25513"/>
                      <a:pt x="274415" y="54088"/>
                      <a:pt x="229259" y="74902"/>
                    </a:cubicBezTo>
                    <a:cubicBezTo>
                      <a:pt x="184104" y="95716"/>
                      <a:pt x="153765" y="112296"/>
                      <a:pt x="117076" y="138402"/>
                    </a:cubicBezTo>
                    <a:cubicBezTo>
                      <a:pt x="80387" y="164508"/>
                      <a:pt x="-8513" y="251997"/>
                      <a:pt x="659" y="250586"/>
                    </a:cubicBezTo>
                    <a:close/>
                  </a:path>
                </a:pathLst>
              </a:cu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フリーフォーム: 図形 224">
                <a:extLst>
                  <a:ext uri="{FF2B5EF4-FFF2-40B4-BE49-F238E27FC236}">
                    <a16:creationId xmlns:a16="http://schemas.microsoft.com/office/drawing/2014/main" id="{18AF95EA-E67B-4D9C-93CC-1ACC504E49AF}"/>
                  </a:ext>
                </a:extLst>
              </p:cNvPr>
              <p:cNvSpPr/>
              <p:nvPr/>
            </p:nvSpPr>
            <p:spPr>
              <a:xfrm>
                <a:off x="4063487" y="8632874"/>
                <a:ext cx="884155" cy="221842"/>
              </a:xfrm>
              <a:custGeom>
                <a:avLst/>
                <a:gdLst>
                  <a:gd name="connsiteX0" fmla="*/ 876813 w 884155"/>
                  <a:gd name="connsiteY0" fmla="*/ 153409 h 221842"/>
                  <a:gd name="connsiteX1" fmla="*/ 813313 w 884155"/>
                  <a:gd name="connsiteY1" fmla="*/ 147059 h 221842"/>
                  <a:gd name="connsiteX2" fmla="*/ 574130 w 884155"/>
                  <a:gd name="connsiteY2" fmla="*/ 49693 h 221842"/>
                  <a:gd name="connsiteX3" fmla="*/ 411146 w 884155"/>
                  <a:gd name="connsiteY3" fmla="*/ 1009 h 221842"/>
                  <a:gd name="connsiteX4" fmla="*/ 229113 w 884155"/>
                  <a:gd name="connsiteY4" fmla="*/ 92026 h 221842"/>
                  <a:gd name="connsiteX5" fmla="*/ 2630 w 884155"/>
                  <a:gd name="connsiteY5" fmla="*/ 221143 h 221842"/>
                  <a:gd name="connsiteX6" fmla="*/ 114813 w 884155"/>
                  <a:gd name="connsiteY6" fmla="*/ 142826 h 221842"/>
                  <a:gd name="connsiteX7" fmla="*/ 254513 w 884155"/>
                  <a:gd name="connsiteY7" fmla="*/ 125893 h 221842"/>
                  <a:gd name="connsiteX8" fmla="*/ 461946 w 884155"/>
                  <a:gd name="connsiteY8" fmla="*/ 79326 h 221842"/>
                  <a:gd name="connsiteX9" fmla="*/ 671496 w 884155"/>
                  <a:gd name="connsiteY9" fmla="*/ 125893 h 221842"/>
                  <a:gd name="connsiteX10" fmla="*/ 876813 w 884155"/>
                  <a:gd name="connsiteY10" fmla="*/ 153409 h 221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84155" h="221842">
                    <a:moveTo>
                      <a:pt x="876813" y="153409"/>
                    </a:moveTo>
                    <a:cubicBezTo>
                      <a:pt x="900449" y="156937"/>
                      <a:pt x="863760" y="164345"/>
                      <a:pt x="813313" y="147059"/>
                    </a:cubicBezTo>
                    <a:cubicBezTo>
                      <a:pt x="762866" y="129773"/>
                      <a:pt x="641158" y="74035"/>
                      <a:pt x="574130" y="49693"/>
                    </a:cubicBezTo>
                    <a:cubicBezTo>
                      <a:pt x="507102" y="25351"/>
                      <a:pt x="468649" y="-6046"/>
                      <a:pt x="411146" y="1009"/>
                    </a:cubicBezTo>
                    <a:cubicBezTo>
                      <a:pt x="353643" y="8064"/>
                      <a:pt x="297199" y="55337"/>
                      <a:pt x="229113" y="92026"/>
                    </a:cubicBezTo>
                    <a:cubicBezTo>
                      <a:pt x="161027" y="128715"/>
                      <a:pt x="21680" y="212676"/>
                      <a:pt x="2630" y="221143"/>
                    </a:cubicBezTo>
                    <a:cubicBezTo>
                      <a:pt x="-16420" y="229610"/>
                      <a:pt x="72832" y="158701"/>
                      <a:pt x="114813" y="142826"/>
                    </a:cubicBezTo>
                    <a:cubicBezTo>
                      <a:pt x="156793" y="126951"/>
                      <a:pt x="196657" y="136476"/>
                      <a:pt x="254513" y="125893"/>
                    </a:cubicBezTo>
                    <a:cubicBezTo>
                      <a:pt x="312369" y="115310"/>
                      <a:pt x="392449" y="79326"/>
                      <a:pt x="461946" y="79326"/>
                    </a:cubicBezTo>
                    <a:cubicBezTo>
                      <a:pt x="531443" y="79326"/>
                      <a:pt x="609407" y="114604"/>
                      <a:pt x="671496" y="125893"/>
                    </a:cubicBezTo>
                    <a:cubicBezTo>
                      <a:pt x="733585" y="137182"/>
                      <a:pt x="853177" y="149881"/>
                      <a:pt x="876813" y="153409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フリーフォーム: 図形 225">
                <a:extLst>
                  <a:ext uri="{FF2B5EF4-FFF2-40B4-BE49-F238E27FC236}">
                    <a16:creationId xmlns:a16="http://schemas.microsoft.com/office/drawing/2014/main" id="{2210C014-33B3-451A-8B14-3B26CD20C7D6}"/>
                  </a:ext>
                </a:extLst>
              </p:cNvPr>
              <p:cNvSpPr/>
              <p:nvPr/>
            </p:nvSpPr>
            <p:spPr>
              <a:xfrm>
                <a:off x="4200239" y="8311703"/>
                <a:ext cx="696049" cy="353810"/>
              </a:xfrm>
              <a:custGeom>
                <a:avLst/>
                <a:gdLst>
                  <a:gd name="connsiteX0" fmla="*/ 286 w 696049"/>
                  <a:gd name="connsiteY0" fmla="*/ 36960 h 353810"/>
                  <a:gd name="connsiteX1" fmla="*/ 132049 w 696049"/>
                  <a:gd name="connsiteY1" fmla="*/ 98872 h 353810"/>
                  <a:gd name="connsiteX2" fmla="*/ 301911 w 696049"/>
                  <a:gd name="connsiteY2" fmla="*/ 84585 h 353810"/>
                  <a:gd name="connsiteX3" fmla="*/ 454311 w 696049"/>
                  <a:gd name="connsiteY3" fmla="*/ 78235 h 353810"/>
                  <a:gd name="connsiteX4" fmla="*/ 503524 w 696049"/>
                  <a:gd name="connsiteY4" fmla="*/ 97285 h 353810"/>
                  <a:gd name="connsiteX5" fmla="*/ 544799 w 696049"/>
                  <a:gd name="connsiteY5" fmla="*/ 183010 h 353810"/>
                  <a:gd name="connsiteX6" fmla="*/ 695611 w 696049"/>
                  <a:gd name="connsiteY6" fmla="*/ 352872 h 353810"/>
                  <a:gd name="connsiteX7" fmla="*/ 587661 w 696049"/>
                  <a:gd name="connsiteY7" fmla="*/ 243335 h 353810"/>
                  <a:gd name="connsiteX8" fmla="*/ 497174 w 696049"/>
                  <a:gd name="connsiteY8" fmla="*/ 73472 h 353810"/>
                  <a:gd name="connsiteX9" fmla="*/ 428911 w 696049"/>
                  <a:gd name="connsiteY9" fmla="*/ 54422 h 353810"/>
                  <a:gd name="connsiteX10" fmla="*/ 389224 w 696049"/>
                  <a:gd name="connsiteY10" fmla="*/ 36960 h 353810"/>
                  <a:gd name="connsiteX11" fmla="*/ 328899 w 696049"/>
                  <a:gd name="connsiteY11" fmla="*/ 447 h 353810"/>
                  <a:gd name="connsiteX12" fmla="*/ 247936 w 696049"/>
                  <a:gd name="connsiteY12" fmla="*/ 17910 h 353810"/>
                  <a:gd name="connsiteX13" fmla="*/ 211424 w 696049"/>
                  <a:gd name="connsiteY13" fmla="*/ 36960 h 353810"/>
                  <a:gd name="connsiteX14" fmla="*/ 98711 w 696049"/>
                  <a:gd name="connsiteY14" fmla="*/ 38547 h 353810"/>
                  <a:gd name="connsiteX15" fmla="*/ 286 w 696049"/>
                  <a:gd name="connsiteY15" fmla="*/ 36960 h 353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96049" h="353810">
                    <a:moveTo>
                      <a:pt x="286" y="36960"/>
                    </a:moveTo>
                    <a:cubicBezTo>
                      <a:pt x="5842" y="47014"/>
                      <a:pt x="81778" y="90935"/>
                      <a:pt x="132049" y="98872"/>
                    </a:cubicBezTo>
                    <a:cubicBezTo>
                      <a:pt x="182320" y="106809"/>
                      <a:pt x="248201" y="88024"/>
                      <a:pt x="301911" y="84585"/>
                    </a:cubicBezTo>
                    <a:cubicBezTo>
                      <a:pt x="355621" y="81146"/>
                      <a:pt x="420709" y="76118"/>
                      <a:pt x="454311" y="78235"/>
                    </a:cubicBezTo>
                    <a:cubicBezTo>
                      <a:pt x="487913" y="80352"/>
                      <a:pt x="488443" y="79823"/>
                      <a:pt x="503524" y="97285"/>
                    </a:cubicBezTo>
                    <a:cubicBezTo>
                      <a:pt x="518605" y="114748"/>
                      <a:pt x="512785" y="140412"/>
                      <a:pt x="544799" y="183010"/>
                    </a:cubicBezTo>
                    <a:cubicBezTo>
                      <a:pt x="576814" y="225608"/>
                      <a:pt x="688467" y="342818"/>
                      <a:pt x="695611" y="352872"/>
                    </a:cubicBezTo>
                    <a:cubicBezTo>
                      <a:pt x="702755" y="362926"/>
                      <a:pt x="620734" y="289902"/>
                      <a:pt x="587661" y="243335"/>
                    </a:cubicBezTo>
                    <a:cubicBezTo>
                      <a:pt x="554588" y="196768"/>
                      <a:pt x="523632" y="104957"/>
                      <a:pt x="497174" y="73472"/>
                    </a:cubicBezTo>
                    <a:cubicBezTo>
                      <a:pt x="470716" y="41987"/>
                      <a:pt x="446903" y="60507"/>
                      <a:pt x="428911" y="54422"/>
                    </a:cubicBezTo>
                    <a:cubicBezTo>
                      <a:pt x="410919" y="48337"/>
                      <a:pt x="405893" y="45956"/>
                      <a:pt x="389224" y="36960"/>
                    </a:cubicBezTo>
                    <a:cubicBezTo>
                      <a:pt x="372555" y="27964"/>
                      <a:pt x="352447" y="3622"/>
                      <a:pt x="328899" y="447"/>
                    </a:cubicBezTo>
                    <a:cubicBezTo>
                      <a:pt x="305351" y="-2728"/>
                      <a:pt x="267515" y="11825"/>
                      <a:pt x="247936" y="17910"/>
                    </a:cubicBezTo>
                    <a:cubicBezTo>
                      <a:pt x="228357" y="23995"/>
                      <a:pt x="236295" y="33521"/>
                      <a:pt x="211424" y="36960"/>
                    </a:cubicBezTo>
                    <a:cubicBezTo>
                      <a:pt x="186553" y="40399"/>
                      <a:pt x="125963" y="40664"/>
                      <a:pt x="98711" y="38547"/>
                    </a:cubicBezTo>
                    <a:cubicBezTo>
                      <a:pt x="71459" y="36430"/>
                      <a:pt x="-5270" y="26906"/>
                      <a:pt x="286" y="369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フリーフォーム: 図形 226">
                <a:extLst>
                  <a:ext uri="{FF2B5EF4-FFF2-40B4-BE49-F238E27FC236}">
                    <a16:creationId xmlns:a16="http://schemas.microsoft.com/office/drawing/2014/main" id="{BE336DCF-E90A-4D22-B3EE-6165E33D2E24}"/>
                  </a:ext>
                </a:extLst>
              </p:cNvPr>
              <p:cNvSpPr/>
              <p:nvPr/>
            </p:nvSpPr>
            <p:spPr>
              <a:xfrm>
                <a:off x="4176594" y="8184926"/>
                <a:ext cx="1036896" cy="587091"/>
              </a:xfrm>
              <a:custGeom>
                <a:avLst/>
                <a:gdLst>
                  <a:gd name="connsiteX0" fmla="*/ 1036756 w 1036896"/>
                  <a:gd name="connsiteY0" fmla="*/ 586012 h 587091"/>
                  <a:gd name="connsiteX1" fmla="*/ 970081 w 1036896"/>
                  <a:gd name="connsiteY1" fmla="*/ 538387 h 587091"/>
                  <a:gd name="connsiteX2" fmla="*/ 936744 w 1036896"/>
                  <a:gd name="connsiteY2" fmla="*/ 479649 h 587091"/>
                  <a:gd name="connsiteX3" fmla="*/ 873244 w 1036896"/>
                  <a:gd name="connsiteY3" fmla="*/ 424087 h 587091"/>
                  <a:gd name="connsiteX4" fmla="*/ 844669 w 1036896"/>
                  <a:gd name="connsiteY4" fmla="*/ 365349 h 587091"/>
                  <a:gd name="connsiteX5" fmla="*/ 773231 w 1036896"/>
                  <a:gd name="connsiteY5" fmla="*/ 297087 h 587091"/>
                  <a:gd name="connsiteX6" fmla="*/ 731956 w 1036896"/>
                  <a:gd name="connsiteY6" fmla="*/ 228824 h 587091"/>
                  <a:gd name="connsiteX7" fmla="*/ 741481 w 1036896"/>
                  <a:gd name="connsiteY7" fmla="*/ 139924 h 587091"/>
                  <a:gd name="connsiteX8" fmla="*/ 625594 w 1036896"/>
                  <a:gd name="connsiteY8" fmla="*/ 74837 h 587091"/>
                  <a:gd name="connsiteX9" fmla="*/ 447794 w 1036896"/>
                  <a:gd name="connsiteY9" fmla="*/ 3399 h 587091"/>
                  <a:gd name="connsiteX10" fmla="*/ 257294 w 1036896"/>
                  <a:gd name="connsiteY10" fmla="*/ 19274 h 587091"/>
                  <a:gd name="connsiteX11" fmla="*/ 123944 w 1036896"/>
                  <a:gd name="connsiteY11" fmla="*/ 87537 h 587091"/>
                  <a:gd name="connsiteX12" fmla="*/ 3294 w 1036896"/>
                  <a:gd name="connsiteY12" fmla="*/ 149449 h 587091"/>
                  <a:gd name="connsiteX13" fmla="*/ 260469 w 1036896"/>
                  <a:gd name="connsiteY13" fmla="*/ 33562 h 587091"/>
                  <a:gd name="connsiteX14" fmla="*/ 543044 w 1036896"/>
                  <a:gd name="connsiteY14" fmla="*/ 60549 h 587091"/>
                  <a:gd name="connsiteX15" fmla="*/ 693856 w 1036896"/>
                  <a:gd name="connsiteY15" fmla="*/ 166912 h 587091"/>
                  <a:gd name="connsiteX16" fmla="*/ 687506 w 1036896"/>
                  <a:gd name="connsiteY16" fmla="*/ 220887 h 587091"/>
                  <a:gd name="connsiteX17" fmla="*/ 722431 w 1036896"/>
                  <a:gd name="connsiteY17" fmla="*/ 295499 h 587091"/>
                  <a:gd name="connsiteX18" fmla="*/ 790694 w 1036896"/>
                  <a:gd name="connsiteY18" fmla="*/ 339949 h 587091"/>
                  <a:gd name="connsiteX19" fmla="*/ 912931 w 1036896"/>
                  <a:gd name="connsiteY19" fmla="*/ 417737 h 587091"/>
                  <a:gd name="connsiteX20" fmla="*/ 985956 w 1036896"/>
                  <a:gd name="connsiteY20" fmla="*/ 490762 h 587091"/>
                  <a:gd name="connsiteX21" fmla="*/ 1036756 w 1036896"/>
                  <a:gd name="connsiteY21" fmla="*/ 586012 h 587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36896" h="587091">
                    <a:moveTo>
                      <a:pt x="1036756" y="586012"/>
                    </a:moveTo>
                    <a:cubicBezTo>
                      <a:pt x="1034110" y="593949"/>
                      <a:pt x="986750" y="556114"/>
                      <a:pt x="970081" y="538387"/>
                    </a:cubicBezTo>
                    <a:cubicBezTo>
                      <a:pt x="953412" y="520660"/>
                      <a:pt x="952883" y="498699"/>
                      <a:pt x="936744" y="479649"/>
                    </a:cubicBezTo>
                    <a:cubicBezTo>
                      <a:pt x="920605" y="460599"/>
                      <a:pt x="888590" y="443137"/>
                      <a:pt x="873244" y="424087"/>
                    </a:cubicBezTo>
                    <a:cubicBezTo>
                      <a:pt x="857898" y="405037"/>
                      <a:pt x="861338" y="386516"/>
                      <a:pt x="844669" y="365349"/>
                    </a:cubicBezTo>
                    <a:cubicBezTo>
                      <a:pt x="828000" y="344182"/>
                      <a:pt x="792016" y="319841"/>
                      <a:pt x="773231" y="297087"/>
                    </a:cubicBezTo>
                    <a:cubicBezTo>
                      <a:pt x="754446" y="274333"/>
                      <a:pt x="737248" y="255018"/>
                      <a:pt x="731956" y="228824"/>
                    </a:cubicBezTo>
                    <a:cubicBezTo>
                      <a:pt x="726664" y="202630"/>
                      <a:pt x="759208" y="165588"/>
                      <a:pt x="741481" y="139924"/>
                    </a:cubicBezTo>
                    <a:cubicBezTo>
                      <a:pt x="723754" y="114260"/>
                      <a:pt x="674542" y="97591"/>
                      <a:pt x="625594" y="74837"/>
                    </a:cubicBezTo>
                    <a:cubicBezTo>
                      <a:pt x="576646" y="52083"/>
                      <a:pt x="509177" y="12659"/>
                      <a:pt x="447794" y="3399"/>
                    </a:cubicBezTo>
                    <a:cubicBezTo>
                      <a:pt x="386411" y="-5861"/>
                      <a:pt x="311269" y="5251"/>
                      <a:pt x="257294" y="19274"/>
                    </a:cubicBezTo>
                    <a:cubicBezTo>
                      <a:pt x="203319" y="33297"/>
                      <a:pt x="123944" y="87537"/>
                      <a:pt x="123944" y="87537"/>
                    </a:cubicBezTo>
                    <a:cubicBezTo>
                      <a:pt x="81611" y="109233"/>
                      <a:pt x="-19460" y="158445"/>
                      <a:pt x="3294" y="149449"/>
                    </a:cubicBezTo>
                    <a:cubicBezTo>
                      <a:pt x="26048" y="140453"/>
                      <a:pt x="170511" y="48379"/>
                      <a:pt x="260469" y="33562"/>
                    </a:cubicBezTo>
                    <a:cubicBezTo>
                      <a:pt x="350427" y="18745"/>
                      <a:pt x="470813" y="38324"/>
                      <a:pt x="543044" y="60549"/>
                    </a:cubicBezTo>
                    <a:cubicBezTo>
                      <a:pt x="615275" y="82774"/>
                      <a:pt x="669779" y="140189"/>
                      <a:pt x="693856" y="166912"/>
                    </a:cubicBezTo>
                    <a:cubicBezTo>
                      <a:pt x="717933" y="193635"/>
                      <a:pt x="682744" y="199456"/>
                      <a:pt x="687506" y="220887"/>
                    </a:cubicBezTo>
                    <a:cubicBezTo>
                      <a:pt x="692268" y="242318"/>
                      <a:pt x="705233" y="275655"/>
                      <a:pt x="722431" y="295499"/>
                    </a:cubicBezTo>
                    <a:cubicBezTo>
                      <a:pt x="739629" y="315343"/>
                      <a:pt x="790694" y="339949"/>
                      <a:pt x="790694" y="339949"/>
                    </a:cubicBezTo>
                    <a:cubicBezTo>
                      <a:pt x="822444" y="360322"/>
                      <a:pt x="880387" y="392602"/>
                      <a:pt x="912931" y="417737"/>
                    </a:cubicBezTo>
                    <a:cubicBezTo>
                      <a:pt x="945475" y="442872"/>
                      <a:pt x="967964" y="465362"/>
                      <a:pt x="985956" y="490762"/>
                    </a:cubicBezTo>
                    <a:cubicBezTo>
                      <a:pt x="1003948" y="516162"/>
                      <a:pt x="1039402" y="578075"/>
                      <a:pt x="1036756" y="5860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フリーフォーム: 図形 227">
                <a:extLst>
                  <a:ext uri="{FF2B5EF4-FFF2-40B4-BE49-F238E27FC236}">
                    <a16:creationId xmlns:a16="http://schemas.microsoft.com/office/drawing/2014/main" id="{63E566B1-6806-4C92-A0C3-A4144B455D03}"/>
                  </a:ext>
                </a:extLst>
              </p:cNvPr>
              <p:cNvSpPr/>
              <p:nvPr/>
            </p:nvSpPr>
            <p:spPr>
              <a:xfrm>
                <a:off x="4178920" y="8227857"/>
                <a:ext cx="242335" cy="117933"/>
              </a:xfrm>
              <a:custGeom>
                <a:avLst/>
                <a:gdLst>
                  <a:gd name="connsiteX0" fmla="*/ 240680 w 242335"/>
                  <a:gd name="connsiteY0" fmla="*/ 156 h 117933"/>
                  <a:gd name="connsiteX1" fmla="*/ 169243 w 242335"/>
                  <a:gd name="connsiteY1" fmla="*/ 87468 h 117933"/>
                  <a:gd name="connsiteX2" fmla="*/ 968 w 242335"/>
                  <a:gd name="connsiteY2" fmla="*/ 112868 h 117933"/>
                  <a:gd name="connsiteX3" fmla="*/ 105743 w 242335"/>
                  <a:gd name="connsiteY3" fmla="*/ 111281 h 117933"/>
                  <a:gd name="connsiteX4" fmla="*/ 240680 w 242335"/>
                  <a:gd name="connsiteY4" fmla="*/ 156 h 11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2335" h="117933">
                    <a:moveTo>
                      <a:pt x="240680" y="156"/>
                    </a:moveTo>
                    <a:cubicBezTo>
                      <a:pt x="251263" y="-3813"/>
                      <a:pt x="209195" y="68683"/>
                      <a:pt x="169243" y="87468"/>
                    </a:cubicBezTo>
                    <a:cubicBezTo>
                      <a:pt x="129291" y="106253"/>
                      <a:pt x="11551" y="108899"/>
                      <a:pt x="968" y="112868"/>
                    </a:cubicBezTo>
                    <a:cubicBezTo>
                      <a:pt x="-9615" y="116837"/>
                      <a:pt x="69231" y="122658"/>
                      <a:pt x="105743" y="111281"/>
                    </a:cubicBezTo>
                    <a:cubicBezTo>
                      <a:pt x="142255" y="99904"/>
                      <a:pt x="230097" y="4125"/>
                      <a:pt x="240680" y="1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フリーフォーム: 図形 228">
                <a:extLst>
                  <a:ext uri="{FF2B5EF4-FFF2-40B4-BE49-F238E27FC236}">
                    <a16:creationId xmlns:a16="http://schemas.microsoft.com/office/drawing/2014/main" id="{07C642F4-E24D-4642-BF4F-ECCE90AB57D4}"/>
                  </a:ext>
                </a:extLst>
              </p:cNvPr>
              <p:cNvSpPr/>
              <p:nvPr/>
            </p:nvSpPr>
            <p:spPr>
              <a:xfrm>
                <a:off x="4506912" y="8314939"/>
                <a:ext cx="307987" cy="129143"/>
              </a:xfrm>
              <a:custGeom>
                <a:avLst/>
                <a:gdLst>
                  <a:gd name="connsiteX0" fmla="*/ 1 w 307987"/>
                  <a:gd name="connsiteY0" fmla="*/ 386 h 129143"/>
                  <a:gd name="connsiteX1" fmla="*/ 239713 w 307987"/>
                  <a:gd name="connsiteY1" fmla="*/ 38486 h 129143"/>
                  <a:gd name="connsiteX2" fmla="*/ 307976 w 307987"/>
                  <a:gd name="connsiteY2" fmla="*/ 128974 h 129143"/>
                  <a:gd name="connsiteX3" fmla="*/ 236538 w 307987"/>
                  <a:gd name="connsiteY3" fmla="*/ 59124 h 129143"/>
                  <a:gd name="connsiteX4" fmla="*/ 1 w 307987"/>
                  <a:gd name="connsiteY4" fmla="*/ 386 h 129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987" h="129143">
                    <a:moveTo>
                      <a:pt x="1" y="386"/>
                    </a:moveTo>
                    <a:cubicBezTo>
                      <a:pt x="530" y="-3054"/>
                      <a:pt x="188384" y="17055"/>
                      <a:pt x="239713" y="38486"/>
                    </a:cubicBezTo>
                    <a:cubicBezTo>
                      <a:pt x="291042" y="59917"/>
                      <a:pt x="308505" y="125534"/>
                      <a:pt x="307976" y="128974"/>
                    </a:cubicBezTo>
                    <a:cubicBezTo>
                      <a:pt x="307447" y="132414"/>
                      <a:pt x="289190" y="82672"/>
                      <a:pt x="236538" y="59124"/>
                    </a:cubicBezTo>
                    <a:cubicBezTo>
                      <a:pt x="183886" y="35576"/>
                      <a:pt x="-528" y="3826"/>
                      <a:pt x="1" y="386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フリーフォーム: 図形 229">
                <a:extLst>
                  <a:ext uri="{FF2B5EF4-FFF2-40B4-BE49-F238E27FC236}">
                    <a16:creationId xmlns:a16="http://schemas.microsoft.com/office/drawing/2014/main" id="{B2CB94E2-7807-41F0-B8DA-1D5DB9A71C8B}"/>
                  </a:ext>
                </a:extLst>
              </p:cNvPr>
              <p:cNvSpPr/>
              <p:nvPr/>
            </p:nvSpPr>
            <p:spPr>
              <a:xfrm>
                <a:off x="4977712" y="8073967"/>
                <a:ext cx="171084" cy="535586"/>
              </a:xfrm>
              <a:custGeom>
                <a:avLst/>
                <a:gdLst>
                  <a:gd name="connsiteX0" fmla="*/ 30851 w 171084"/>
                  <a:gd name="connsiteY0" fmla="*/ 58 h 535586"/>
                  <a:gd name="connsiteX1" fmla="*/ 57838 w 171084"/>
                  <a:gd name="connsiteY1" fmla="*/ 93721 h 535586"/>
                  <a:gd name="connsiteX2" fmla="*/ 29263 w 171084"/>
                  <a:gd name="connsiteY2" fmla="*/ 147696 h 535586"/>
                  <a:gd name="connsiteX3" fmla="*/ 22913 w 171084"/>
                  <a:gd name="connsiteY3" fmla="*/ 288983 h 535586"/>
                  <a:gd name="connsiteX4" fmla="*/ 111813 w 171084"/>
                  <a:gd name="connsiteY4" fmla="*/ 431858 h 535586"/>
                  <a:gd name="connsiteX5" fmla="*/ 168963 w 171084"/>
                  <a:gd name="connsiteY5" fmla="*/ 535046 h 535586"/>
                  <a:gd name="connsiteX6" fmla="*/ 37201 w 171084"/>
                  <a:gd name="connsiteY6" fmla="*/ 469958 h 535586"/>
                  <a:gd name="connsiteX7" fmla="*/ 37201 w 171084"/>
                  <a:gd name="connsiteY7" fmla="*/ 414396 h 535586"/>
                  <a:gd name="connsiteX8" fmla="*/ 5451 w 171084"/>
                  <a:gd name="connsiteY8" fmla="*/ 284221 h 535586"/>
                  <a:gd name="connsiteX9" fmla="*/ 2276 w 171084"/>
                  <a:gd name="connsiteY9" fmla="*/ 200083 h 535586"/>
                  <a:gd name="connsiteX10" fmla="*/ 29263 w 171084"/>
                  <a:gd name="connsiteY10" fmla="*/ 108008 h 535586"/>
                  <a:gd name="connsiteX11" fmla="*/ 30851 w 171084"/>
                  <a:gd name="connsiteY11" fmla="*/ 58 h 535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1084" h="535586">
                    <a:moveTo>
                      <a:pt x="30851" y="58"/>
                    </a:moveTo>
                    <a:cubicBezTo>
                      <a:pt x="35613" y="-2323"/>
                      <a:pt x="58103" y="69115"/>
                      <a:pt x="57838" y="93721"/>
                    </a:cubicBezTo>
                    <a:cubicBezTo>
                      <a:pt x="57573" y="118327"/>
                      <a:pt x="35084" y="115152"/>
                      <a:pt x="29263" y="147696"/>
                    </a:cubicBezTo>
                    <a:cubicBezTo>
                      <a:pt x="23442" y="180240"/>
                      <a:pt x="9155" y="241623"/>
                      <a:pt x="22913" y="288983"/>
                    </a:cubicBezTo>
                    <a:cubicBezTo>
                      <a:pt x="36671" y="336343"/>
                      <a:pt x="87471" y="390848"/>
                      <a:pt x="111813" y="431858"/>
                    </a:cubicBezTo>
                    <a:cubicBezTo>
                      <a:pt x="136155" y="472868"/>
                      <a:pt x="181398" y="528696"/>
                      <a:pt x="168963" y="535046"/>
                    </a:cubicBezTo>
                    <a:cubicBezTo>
                      <a:pt x="156528" y="541396"/>
                      <a:pt x="59161" y="490066"/>
                      <a:pt x="37201" y="469958"/>
                    </a:cubicBezTo>
                    <a:cubicBezTo>
                      <a:pt x="15241" y="449850"/>
                      <a:pt x="42493" y="445352"/>
                      <a:pt x="37201" y="414396"/>
                    </a:cubicBezTo>
                    <a:cubicBezTo>
                      <a:pt x="31909" y="383440"/>
                      <a:pt x="11272" y="319940"/>
                      <a:pt x="5451" y="284221"/>
                    </a:cubicBezTo>
                    <a:cubicBezTo>
                      <a:pt x="-370" y="248502"/>
                      <a:pt x="-1693" y="229452"/>
                      <a:pt x="2276" y="200083"/>
                    </a:cubicBezTo>
                    <a:cubicBezTo>
                      <a:pt x="6245" y="170714"/>
                      <a:pt x="22913" y="140287"/>
                      <a:pt x="29263" y="108008"/>
                    </a:cubicBezTo>
                    <a:cubicBezTo>
                      <a:pt x="35613" y="75729"/>
                      <a:pt x="26089" y="2439"/>
                      <a:pt x="30851" y="5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フリーフォーム: 図形 230">
                <a:extLst>
                  <a:ext uri="{FF2B5EF4-FFF2-40B4-BE49-F238E27FC236}">
                    <a16:creationId xmlns:a16="http://schemas.microsoft.com/office/drawing/2014/main" id="{18D60684-CF1C-402E-9B5C-A2EC868D008F}"/>
                  </a:ext>
                </a:extLst>
              </p:cNvPr>
              <p:cNvSpPr/>
              <p:nvPr/>
            </p:nvSpPr>
            <p:spPr>
              <a:xfrm>
                <a:off x="5053693" y="8203924"/>
                <a:ext cx="468097" cy="927583"/>
              </a:xfrm>
              <a:custGeom>
                <a:avLst/>
                <a:gdLst>
                  <a:gd name="connsiteX0" fmla="*/ 907 w 468097"/>
                  <a:gd name="connsiteY0" fmla="*/ 276 h 927583"/>
                  <a:gd name="connsiteX1" fmla="*/ 32657 w 468097"/>
                  <a:gd name="connsiteY1" fmla="*/ 129393 h 927583"/>
                  <a:gd name="connsiteX2" fmla="*/ 153307 w 468097"/>
                  <a:gd name="connsiteY2" fmla="*/ 252159 h 927583"/>
                  <a:gd name="connsiteX3" fmla="*/ 250674 w 468097"/>
                  <a:gd name="connsiteY3" fmla="*/ 415143 h 927583"/>
                  <a:gd name="connsiteX4" fmla="*/ 293007 w 468097"/>
                  <a:gd name="connsiteY4" fmla="*/ 565426 h 927583"/>
                  <a:gd name="connsiteX5" fmla="*/ 464457 w 468097"/>
                  <a:gd name="connsiteY5" fmla="*/ 918909 h 927583"/>
                  <a:gd name="connsiteX6" fmla="*/ 403074 w 468097"/>
                  <a:gd name="connsiteY6" fmla="*/ 798259 h 927583"/>
                  <a:gd name="connsiteX7" fmla="*/ 320524 w 468097"/>
                  <a:gd name="connsiteY7" fmla="*/ 565426 h 927583"/>
                  <a:gd name="connsiteX8" fmla="*/ 174474 w 468097"/>
                  <a:gd name="connsiteY8" fmla="*/ 309309 h 927583"/>
                  <a:gd name="connsiteX9" fmla="*/ 58057 w 468097"/>
                  <a:gd name="connsiteY9" fmla="*/ 165376 h 927583"/>
                  <a:gd name="connsiteX10" fmla="*/ 907 w 468097"/>
                  <a:gd name="connsiteY10" fmla="*/ 276 h 927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8097" h="927583">
                    <a:moveTo>
                      <a:pt x="907" y="276"/>
                    </a:moveTo>
                    <a:cubicBezTo>
                      <a:pt x="-3326" y="-5721"/>
                      <a:pt x="7257" y="87413"/>
                      <a:pt x="32657" y="129393"/>
                    </a:cubicBezTo>
                    <a:cubicBezTo>
                      <a:pt x="58057" y="171373"/>
                      <a:pt x="116971" y="204534"/>
                      <a:pt x="153307" y="252159"/>
                    </a:cubicBezTo>
                    <a:cubicBezTo>
                      <a:pt x="189643" y="299784"/>
                      <a:pt x="227391" y="362932"/>
                      <a:pt x="250674" y="415143"/>
                    </a:cubicBezTo>
                    <a:cubicBezTo>
                      <a:pt x="273957" y="467354"/>
                      <a:pt x="257377" y="481465"/>
                      <a:pt x="293007" y="565426"/>
                    </a:cubicBezTo>
                    <a:cubicBezTo>
                      <a:pt x="328638" y="649387"/>
                      <a:pt x="446113" y="880104"/>
                      <a:pt x="464457" y="918909"/>
                    </a:cubicBezTo>
                    <a:cubicBezTo>
                      <a:pt x="482801" y="957714"/>
                      <a:pt x="427063" y="857173"/>
                      <a:pt x="403074" y="798259"/>
                    </a:cubicBezTo>
                    <a:cubicBezTo>
                      <a:pt x="379085" y="739345"/>
                      <a:pt x="358624" y="646918"/>
                      <a:pt x="320524" y="565426"/>
                    </a:cubicBezTo>
                    <a:cubicBezTo>
                      <a:pt x="282424" y="483934"/>
                      <a:pt x="218218" y="375984"/>
                      <a:pt x="174474" y="309309"/>
                    </a:cubicBezTo>
                    <a:cubicBezTo>
                      <a:pt x="130730" y="242634"/>
                      <a:pt x="85221" y="213001"/>
                      <a:pt x="58057" y="165376"/>
                    </a:cubicBezTo>
                    <a:cubicBezTo>
                      <a:pt x="30893" y="117751"/>
                      <a:pt x="5140" y="6273"/>
                      <a:pt x="907" y="2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フリーフォーム: 図形 231">
                <a:extLst>
                  <a:ext uri="{FF2B5EF4-FFF2-40B4-BE49-F238E27FC236}">
                    <a16:creationId xmlns:a16="http://schemas.microsoft.com/office/drawing/2014/main" id="{43747080-1019-49A1-AADD-F4680F3F1ABF}"/>
                  </a:ext>
                </a:extLst>
              </p:cNvPr>
              <p:cNvSpPr/>
              <p:nvPr/>
            </p:nvSpPr>
            <p:spPr>
              <a:xfrm>
                <a:off x="4993113" y="8032737"/>
                <a:ext cx="321885" cy="622679"/>
              </a:xfrm>
              <a:custGeom>
                <a:avLst/>
                <a:gdLst>
                  <a:gd name="connsiteX0" fmla="*/ 321837 w 321885"/>
                  <a:gd name="connsiteY0" fmla="*/ 622313 h 622679"/>
                  <a:gd name="connsiteX1" fmla="*/ 203304 w 321885"/>
                  <a:gd name="connsiteY1" fmla="*/ 391596 h 622679"/>
                  <a:gd name="connsiteX2" fmla="*/ 146154 w 321885"/>
                  <a:gd name="connsiteY2" fmla="*/ 334446 h 622679"/>
                  <a:gd name="connsiteX3" fmla="*/ 127104 w 321885"/>
                  <a:gd name="connsiteY3" fmla="*/ 156646 h 622679"/>
                  <a:gd name="connsiteX4" fmla="*/ 95354 w 321885"/>
                  <a:gd name="connsiteY4" fmla="*/ 33880 h 622679"/>
                  <a:gd name="connsiteX5" fmla="*/ 44554 w 321885"/>
                  <a:gd name="connsiteY5" fmla="*/ 13 h 622679"/>
                  <a:gd name="connsiteX6" fmla="*/ 104 w 321885"/>
                  <a:gd name="connsiteY6" fmla="*/ 29646 h 622679"/>
                  <a:gd name="connsiteX7" fmla="*/ 57254 w 321885"/>
                  <a:gd name="connsiteY7" fmla="*/ 23296 h 622679"/>
                  <a:gd name="connsiteX8" fmla="*/ 131337 w 321885"/>
                  <a:gd name="connsiteY8" fmla="*/ 101613 h 622679"/>
                  <a:gd name="connsiteX9" fmla="*/ 188487 w 321885"/>
                  <a:gd name="connsiteY9" fmla="*/ 332330 h 622679"/>
                  <a:gd name="connsiteX10" fmla="*/ 321837 w 321885"/>
                  <a:gd name="connsiteY10" fmla="*/ 622313 h 622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1885" h="622679">
                    <a:moveTo>
                      <a:pt x="321837" y="622313"/>
                    </a:moveTo>
                    <a:cubicBezTo>
                      <a:pt x="324307" y="632191"/>
                      <a:pt x="232584" y="439574"/>
                      <a:pt x="203304" y="391596"/>
                    </a:cubicBezTo>
                    <a:cubicBezTo>
                      <a:pt x="174024" y="343618"/>
                      <a:pt x="158854" y="373604"/>
                      <a:pt x="146154" y="334446"/>
                    </a:cubicBezTo>
                    <a:cubicBezTo>
                      <a:pt x="133454" y="295288"/>
                      <a:pt x="135571" y="206740"/>
                      <a:pt x="127104" y="156646"/>
                    </a:cubicBezTo>
                    <a:cubicBezTo>
                      <a:pt x="118637" y="106552"/>
                      <a:pt x="109112" y="59985"/>
                      <a:pt x="95354" y="33880"/>
                    </a:cubicBezTo>
                    <a:cubicBezTo>
                      <a:pt x="81596" y="7775"/>
                      <a:pt x="60429" y="719"/>
                      <a:pt x="44554" y="13"/>
                    </a:cubicBezTo>
                    <a:cubicBezTo>
                      <a:pt x="28679" y="-693"/>
                      <a:pt x="-2013" y="25766"/>
                      <a:pt x="104" y="29646"/>
                    </a:cubicBezTo>
                    <a:cubicBezTo>
                      <a:pt x="2221" y="33526"/>
                      <a:pt x="35382" y="11301"/>
                      <a:pt x="57254" y="23296"/>
                    </a:cubicBezTo>
                    <a:cubicBezTo>
                      <a:pt x="79126" y="35290"/>
                      <a:pt x="109465" y="50107"/>
                      <a:pt x="131337" y="101613"/>
                    </a:cubicBezTo>
                    <a:cubicBezTo>
                      <a:pt x="153209" y="153119"/>
                      <a:pt x="156737" y="252602"/>
                      <a:pt x="188487" y="332330"/>
                    </a:cubicBezTo>
                    <a:cubicBezTo>
                      <a:pt x="220237" y="412058"/>
                      <a:pt x="319367" y="612435"/>
                      <a:pt x="321837" y="6223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フリーフォーム: 図形 232">
                <a:extLst>
                  <a:ext uri="{FF2B5EF4-FFF2-40B4-BE49-F238E27FC236}">
                    <a16:creationId xmlns:a16="http://schemas.microsoft.com/office/drawing/2014/main" id="{CB496CF4-8670-4005-80EF-81ED7CC7037F}"/>
                  </a:ext>
                </a:extLst>
              </p:cNvPr>
              <p:cNvSpPr/>
              <p:nvPr/>
            </p:nvSpPr>
            <p:spPr>
              <a:xfrm>
                <a:off x="5182950" y="4247448"/>
                <a:ext cx="2119358" cy="2571212"/>
              </a:xfrm>
              <a:custGeom>
                <a:avLst/>
                <a:gdLst>
                  <a:gd name="connsiteX0" fmla="*/ 30400 w 2119358"/>
                  <a:gd name="connsiteY0" fmla="*/ 13402 h 2571212"/>
                  <a:gd name="connsiteX1" fmla="*/ 62150 w 2119358"/>
                  <a:gd name="connsiteY1" fmla="*/ 76902 h 2571212"/>
                  <a:gd name="connsiteX2" fmla="*/ 328850 w 2119358"/>
                  <a:gd name="connsiteY2" fmla="*/ 616652 h 2571212"/>
                  <a:gd name="connsiteX3" fmla="*/ 786050 w 2119358"/>
                  <a:gd name="connsiteY3" fmla="*/ 1099252 h 2571212"/>
                  <a:gd name="connsiteX4" fmla="*/ 1027350 w 2119358"/>
                  <a:gd name="connsiteY4" fmla="*/ 1442152 h 2571212"/>
                  <a:gd name="connsiteX5" fmla="*/ 1408350 w 2119358"/>
                  <a:gd name="connsiteY5" fmla="*/ 1886652 h 2571212"/>
                  <a:gd name="connsiteX6" fmla="*/ 1833800 w 2119358"/>
                  <a:gd name="connsiteY6" fmla="*/ 2140652 h 2571212"/>
                  <a:gd name="connsiteX7" fmla="*/ 2030650 w 2119358"/>
                  <a:gd name="connsiteY7" fmla="*/ 2401002 h 2571212"/>
                  <a:gd name="connsiteX8" fmla="*/ 2081450 w 2119358"/>
                  <a:gd name="connsiteY8" fmla="*/ 2553402 h 2571212"/>
                  <a:gd name="connsiteX9" fmla="*/ 1471850 w 2119358"/>
                  <a:gd name="connsiteY9" fmla="*/ 1981902 h 2571212"/>
                  <a:gd name="connsiteX10" fmla="*/ 741600 w 2119358"/>
                  <a:gd name="connsiteY10" fmla="*/ 1131002 h 2571212"/>
                  <a:gd name="connsiteX11" fmla="*/ 563800 w 2119358"/>
                  <a:gd name="connsiteY11" fmla="*/ 388052 h 2571212"/>
                  <a:gd name="connsiteX12" fmla="*/ 30400 w 2119358"/>
                  <a:gd name="connsiteY12" fmla="*/ 13402 h 2571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19358" h="2571212">
                    <a:moveTo>
                      <a:pt x="30400" y="13402"/>
                    </a:moveTo>
                    <a:cubicBezTo>
                      <a:pt x="-53208" y="-38456"/>
                      <a:pt x="62150" y="76902"/>
                      <a:pt x="62150" y="76902"/>
                    </a:cubicBezTo>
                    <a:cubicBezTo>
                      <a:pt x="111892" y="177444"/>
                      <a:pt x="208200" y="446260"/>
                      <a:pt x="328850" y="616652"/>
                    </a:cubicBezTo>
                    <a:cubicBezTo>
                      <a:pt x="449500" y="787044"/>
                      <a:pt x="669633" y="961669"/>
                      <a:pt x="786050" y="1099252"/>
                    </a:cubicBezTo>
                    <a:cubicBezTo>
                      <a:pt x="902467" y="1236835"/>
                      <a:pt x="923633" y="1310919"/>
                      <a:pt x="1027350" y="1442152"/>
                    </a:cubicBezTo>
                    <a:cubicBezTo>
                      <a:pt x="1131067" y="1573385"/>
                      <a:pt x="1273942" y="1770235"/>
                      <a:pt x="1408350" y="1886652"/>
                    </a:cubicBezTo>
                    <a:cubicBezTo>
                      <a:pt x="1542758" y="2003069"/>
                      <a:pt x="1730084" y="2054927"/>
                      <a:pt x="1833800" y="2140652"/>
                    </a:cubicBezTo>
                    <a:cubicBezTo>
                      <a:pt x="1937516" y="2226377"/>
                      <a:pt x="1989375" y="2332210"/>
                      <a:pt x="2030650" y="2401002"/>
                    </a:cubicBezTo>
                    <a:cubicBezTo>
                      <a:pt x="2071925" y="2469794"/>
                      <a:pt x="2174583" y="2623252"/>
                      <a:pt x="2081450" y="2553402"/>
                    </a:cubicBezTo>
                    <a:cubicBezTo>
                      <a:pt x="1988317" y="2483552"/>
                      <a:pt x="1695158" y="2218969"/>
                      <a:pt x="1471850" y="1981902"/>
                    </a:cubicBezTo>
                    <a:cubicBezTo>
                      <a:pt x="1248542" y="1744835"/>
                      <a:pt x="892942" y="1396644"/>
                      <a:pt x="741600" y="1131002"/>
                    </a:cubicBezTo>
                    <a:cubicBezTo>
                      <a:pt x="590258" y="865360"/>
                      <a:pt x="678100" y="572202"/>
                      <a:pt x="563800" y="388052"/>
                    </a:cubicBezTo>
                    <a:cubicBezTo>
                      <a:pt x="449500" y="203902"/>
                      <a:pt x="114008" y="65260"/>
                      <a:pt x="30400" y="13402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フリーフォーム: 図形 233">
                <a:extLst>
                  <a:ext uri="{FF2B5EF4-FFF2-40B4-BE49-F238E27FC236}">
                    <a16:creationId xmlns:a16="http://schemas.microsoft.com/office/drawing/2014/main" id="{E8621B5B-D254-4F64-94F3-F90E1A7F5C75}"/>
                  </a:ext>
                </a:extLst>
              </p:cNvPr>
              <p:cNvSpPr/>
              <p:nvPr/>
            </p:nvSpPr>
            <p:spPr>
              <a:xfrm>
                <a:off x="5456649" y="6629991"/>
                <a:ext cx="1780621" cy="2808196"/>
              </a:xfrm>
              <a:custGeom>
                <a:avLst/>
                <a:gdLst>
                  <a:gd name="connsiteX0" fmla="*/ 1776001 w 1780621"/>
                  <a:gd name="connsiteY0" fmla="*/ 12109 h 2808196"/>
                  <a:gd name="connsiteX1" fmla="*/ 1642651 w 1780621"/>
                  <a:gd name="connsiteY1" fmla="*/ 450259 h 2808196"/>
                  <a:gd name="connsiteX2" fmla="*/ 861601 w 1780621"/>
                  <a:gd name="connsiteY2" fmla="*/ 1701209 h 2808196"/>
                  <a:gd name="connsiteX3" fmla="*/ 353601 w 1780621"/>
                  <a:gd name="connsiteY3" fmla="*/ 2596559 h 2808196"/>
                  <a:gd name="connsiteX4" fmla="*/ 239301 w 1780621"/>
                  <a:gd name="connsiteY4" fmla="*/ 2780709 h 2808196"/>
                  <a:gd name="connsiteX5" fmla="*/ 10701 w 1780621"/>
                  <a:gd name="connsiteY5" fmla="*/ 2774359 h 2808196"/>
                  <a:gd name="connsiteX6" fmla="*/ 36101 w 1780621"/>
                  <a:gd name="connsiteY6" fmla="*/ 2469559 h 2808196"/>
                  <a:gd name="connsiteX7" fmla="*/ 23401 w 1780621"/>
                  <a:gd name="connsiteY7" fmla="*/ 2685459 h 2808196"/>
                  <a:gd name="connsiteX8" fmla="*/ 353601 w 1780621"/>
                  <a:gd name="connsiteY8" fmla="*/ 2431459 h 2808196"/>
                  <a:gd name="connsiteX9" fmla="*/ 1388651 w 1780621"/>
                  <a:gd name="connsiteY9" fmla="*/ 621709 h 2808196"/>
                  <a:gd name="connsiteX10" fmla="*/ 1585501 w 1780621"/>
                  <a:gd name="connsiteY10" fmla="*/ 164509 h 2808196"/>
                  <a:gd name="connsiteX11" fmla="*/ 1776001 w 1780621"/>
                  <a:gd name="connsiteY11" fmla="*/ 12109 h 2808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0621" h="2808196">
                    <a:moveTo>
                      <a:pt x="1776001" y="12109"/>
                    </a:moveTo>
                    <a:cubicBezTo>
                      <a:pt x="1785526" y="59734"/>
                      <a:pt x="1795051" y="168742"/>
                      <a:pt x="1642651" y="450259"/>
                    </a:cubicBezTo>
                    <a:cubicBezTo>
                      <a:pt x="1490251" y="731776"/>
                      <a:pt x="1076443" y="1343492"/>
                      <a:pt x="861601" y="1701209"/>
                    </a:cubicBezTo>
                    <a:cubicBezTo>
                      <a:pt x="646759" y="2058926"/>
                      <a:pt x="457318" y="2416642"/>
                      <a:pt x="353601" y="2596559"/>
                    </a:cubicBezTo>
                    <a:cubicBezTo>
                      <a:pt x="249884" y="2776476"/>
                      <a:pt x="296451" y="2751076"/>
                      <a:pt x="239301" y="2780709"/>
                    </a:cubicBezTo>
                    <a:cubicBezTo>
                      <a:pt x="182151" y="2810342"/>
                      <a:pt x="44568" y="2826217"/>
                      <a:pt x="10701" y="2774359"/>
                    </a:cubicBezTo>
                    <a:cubicBezTo>
                      <a:pt x="-23166" y="2722501"/>
                      <a:pt x="33984" y="2484376"/>
                      <a:pt x="36101" y="2469559"/>
                    </a:cubicBezTo>
                    <a:cubicBezTo>
                      <a:pt x="38218" y="2454742"/>
                      <a:pt x="-29516" y="2691809"/>
                      <a:pt x="23401" y="2685459"/>
                    </a:cubicBezTo>
                    <a:cubicBezTo>
                      <a:pt x="76318" y="2679109"/>
                      <a:pt x="126059" y="2775417"/>
                      <a:pt x="353601" y="2431459"/>
                    </a:cubicBezTo>
                    <a:cubicBezTo>
                      <a:pt x="581143" y="2087501"/>
                      <a:pt x="1183334" y="999534"/>
                      <a:pt x="1388651" y="621709"/>
                    </a:cubicBezTo>
                    <a:cubicBezTo>
                      <a:pt x="1593968" y="243884"/>
                      <a:pt x="1524118" y="262934"/>
                      <a:pt x="1585501" y="164509"/>
                    </a:cubicBezTo>
                    <a:cubicBezTo>
                      <a:pt x="1646884" y="66084"/>
                      <a:pt x="1766476" y="-35516"/>
                      <a:pt x="1776001" y="12109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5" name="フリーフォーム: 図形 234">
                <a:extLst>
                  <a:ext uri="{FF2B5EF4-FFF2-40B4-BE49-F238E27FC236}">
                    <a16:creationId xmlns:a16="http://schemas.microsoft.com/office/drawing/2014/main" id="{56096CE8-F8FF-49AF-B12D-14DC8E8537AE}"/>
                  </a:ext>
                </a:extLst>
              </p:cNvPr>
              <p:cNvSpPr/>
              <p:nvPr/>
            </p:nvSpPr>
            <p:spPr>
              <a:xfrm>
                <a:off x="3666859" y="5790719"/>
                <a:ext cx="1724079" cy="2901628"/>
              </a:xfrm>
              <a:custGeom>
                <a:avLst/>
                <a:gdLst>
                  <a:gd name="connsiteX0" fmla="*/ 453021 w 1724079"/>
                  <a:gd name="connsiteY0" fmla="*/ 20801 h 2901628"/>
                  <a:gd name="connsiteX1" fmla="*/ 386981 w 1724079"/>
                  <a:gd name="connsiteY1" fmla="*/ 41121 h 2901628"/>
                  <a:gd name="connsiteX2" fmla="*/ 82181 w 1724079"/>
                  <a:gd name="connsiteY2" fmla="*/ 325601 h 2901628"/>
                  <a:gd name="connsiteX3" fmla="*/ 901 w 1724079"/>
                  <a:gd name="connsiteY3" fmla="*/ 757401 h 2901628"/>
                  <a:gd name="connsiteX4" fmla="*/ 117741 w 1724079"/>
                  <a:gd name="connsiteY4" fmla="*/ 1062201 h 2901628"/>
                  <a:gd name="connsiteX5" fmla="*/ 381901 w 1724079"/>
                  <a:gd name="connsiteY5" fmla="*/ 1326361 h 2901628"/>
                  <a:gd name="connsiteX6" fmla="*/ 945781 w 1724079"/>
                  <a:gd name="connsiteY6" fmla="*/ 1732761 h 2901628"/>
                  <a:gd name="connsiteX7" fmla="*/ 1250581 w 1724079"/>
                  <a:gd name="connsiteY7" fmla="*/ 2017241 h 2901628"/>
                  <a:gd name="connsiteX8" fmla="*/ 1514741 w 1724079"/>
                  <a:gd name="connsiteY8" fmla="*/ 2388081 h 2901628"/>
                  <a:gd name="connsiteX9" fmla="*/ 1529981 w 1724079"/>
                  <a:gd name="connsiteY9" fmla="*/ 2555721 h 2901628"/>
                  <a:gd name="connsiteX10" fmla="*/ 1641741 w 1724079"/>
                  <a:gd name="connsiteY10" fmla="*/ 2764001 h 2901628"/>
                  <a:gd name="connsiteX11" fmla="*/ 1723021 w 1724079"/>
                  <a:gd name="connsiteY11" fmla="*/ 2901161 h 2901628"/>
                  <a:gd name="connsiteX12" fmla="*/ 1677301 w 1724079"/>
                  <a:gd name="connsiteY12" fmla="*/ 2718281 h 2901628"/>
                  <a:gd name="connsiteX13" fmla="*/ 1529981 w 1724079"/>
                  <a:gd name="connsiteY13" fmla="*/ 2403321 h 2901628"/>
                  <a:gd name="connsiteX14" fmla="*/ 625741 w 1724079"/>
                  <a:gd name="connsiteY14" fmla="*/ 1666721 h 2901628"/>
                  <a:gd name="connsiteX15" fmla="*/ 46621 w 1724079"/>
                  <a:gd name="connsiteY15" fmla="*/ 828521 h 2901628"/>
                  <a:gd name="connsiteX16" fmla="*/ 259981 w 1724079"/>
                  <a:gd name="connsiteY16" fmla="*/ 224001 h 2901628"/>
                  <a:gd name="connsiteX17" fmla="*/ 453021 w 1724079"/>
                  <a:gd name="connsiteY17" fmla="*/ 20801 h 2901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4079" h="2901628">
                    <a:moveTo>
                      <a:pt x="453021" y="20801"/>
                    </a:moveTo>
                    <a:cubicBezTo>
                      <a:pt x="474188" y="-9679"/>
                      <a:pt x="448788" y="-9679"/>
                      <a:pt x="386981" y="41121"/>
                    </a:cubicBezTo>
                    <a:cubicBezTo>
                      <a:pt x="325174" y="91921"/>
                      <a:pt x="146528" y="206221"/>
                      <a:pt x="82181" y="325601"/>
                    </a:cubicBezTo>
                    <a:cubicBezTo>
                      <a:pt x="17834" y="444981"/>
                      <a:pt x="-5026" y="634634"/>
                      <a:pt x="901" y="757401"/>
                    </a:cubicBezTo>
                    <a:cubicBezTo>
                      <a:pt x="6828" y="880168"/>
                      <a:pt x="54241" y="967374"/>
                      <a:pt x="117741" y="1062201"/>
                    </a:cubicBezTo>
                    <a:cubicBezTo>
                      <a:pt x="181241" y="1157028"/>
                      <a:pt x="243894" y="1214601"/>
                      <a:pt x="381901" y="1326361"/>
                    </a:cubicBezTo>
                    <a:cubicBezTo>
                      <a:pt x="519908" y="1438121"/>
                      <a:pt x="801001" y="1617614"/>
                      <a:pt x="945781" y="1732761"/>
                    </a:cubicBezTo>
                    <a:cubicBezTo>
                      <a:pt x="1090561" y="1847908"/>
                      <a:pt x="1155754" y="1908021"/>
                      <a:pt x="1250581" y="2017241"/>
                    </a:cubicBezTo>
                    <a:cubicBezTo>
                      <a:pt x="1345408" y="2126461"/>
                      <a:pt x="1468174" y="2298334"/>
                      <a:pt x="1514741" y="2388081"/>
                    </a:cubicBezTo>
                    <a:cubicBezTo>
                      <a:pt x="1561308" y="2477828"/>
                      <a:pt x="1508814" y="2493068"/>
                      <a:pt x="1529981" y="2555721"/>
                    </a:cubicBezTo>
                    <a:cubicBezTo>
                      <a:pt x="1551148" y="2618374"/>
                      <a:pt x="1609568" y="2706428"/>
                      <a:pt x="1641741" y="2764001"/>
                    </a:cubicBezTo>
                    <a:cubicBezTo>
                      <a:pt x="1673914" y="2821574"/>
                      <a:pt x="1717094" y="2908781"/>
                      <a:pt x="1723021" y="2901161"/>
                    </a:cubicBezTo>
                    <a:cubicBezTo>
                      <a:pt x="1728948" y="2893541"/>
                      <a:pt x="1709474" y="2801254"/>
                      <a:pt x="1677301" y="2718281"/>
                    </a:cubicBezTo>
                    <a:cubicBezTo>
                      <a:pt x="1645128" y="2635308"/>
                      <a:pt x="1705241" y="2578581"/>
                      <a:pt x="1529981" y="2403321"/>
                    </a:cubicBezTo>
                    <a:cubicBezTo>
                      <a:pt x="1354721" y="2228061"/>
                      <a:pt x="872968" y="1929188"/>
                      <a:pt x="625741" y="1666721"/>
                    </a:cubicBezTo>
                    <a:cubicBezTo>
                      <a:pt x="378514" y="1404254"/>
                      <a:pt x="107581" y="1068974"/>
                      <a:pt x="46621" y="828521"/>
                    </a:cubicBezTo>
                    <a:cubicBezTo>
                      <a:pt x="-14339" y="588068"/>
                      <a:pt x="193941" y="364548"/>
                      <a:pt x="259981" y="224001"/>
                    </a:cubicBezTo>
                    <a:cubicBezTo>
                      <a:pt x="326021" y="83454"/>
                      <a:pt x="431854" y="51281"/>
                      <a:pt x="453021" y="208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フリーフォーム: 図形 235">
                <a:extLst>
                  <a:ext uri="{FF2B5EF4-FFF2-40B4-BE49-F238E27FC236}">
                    <a16:creationId xmlns:a16="http://schemas.microsoft.com/office/drawing/2014/main" id="{F3E86408-7816-45D3-92FC-A4FAC5EF9FCD}"/>
                  </a:ext>
                </a:extLst>
              </p:cNvPr>
              <p:cNvSpPr/>
              <p:nvPr/>
            </p:nvSpPr>
            <p:spPr>
              <a:xfrm>
                <a:off x="2026050" y="4600558"/>
                <a:ext cx="535013" cy="3940356"/>
              </a:xfrm>
              <a:custGeom>
                <a:avLst/>
                <a:gdLst>
                  <a:gd name="connsiteX0" fmla="*/ 533000 w 535013"/>
                  <a:gd name="connsiteY0" fmla="*/ 9542 h 3940356"/>
                  <a:gd name="connsiteX1" fmla="*/ 190100 w 535013"/>
                  <a:gd name="connsiteY1" fmla="*/ 307992 h 3940356"/>
                  <a:gd name="connsiteX2" fmla="*/ 5950 w 535013"/>
                  <a:gd name="connsiteY2" fmla="*/ 1012842 h 3940356"/>
                  <a:gd name="connsiteX3" fmla="*/ 158350 w 535013"/>
                  <a:gd name="connsiteY3" fmla="*/ 2251092 h 3940356"/>
                  <a:gd name="connsiteX4" fmla="*/ 152000 w 535013"/>
                  <a:gd name="connsiteY4" fmla="*/ 2994042 h 3940356"/>
                  <a:gd name="connsiteX5" fmla="*/ 240900 w 535013"/>
                  <a:gd name="connsiteY5" fmla="*/ 3609992 h 3940356"/>
                  <a:gd name="connsiteX6" fmla="*/ 406000 w 535013"/>
                  <a:gd name="connsiteY6" fmla="*/ 3940192 h 3940356"/>
                  <a:gd name="connsiteX7" fmla="*/ 253600 w 535013"/>
                  <a:gd name="connsiteY7" fmla="*/ 3571892 h 3940356"/>
                  <a:gd name="connsiteX8" fmla="*/ 113900 w 535013"/>
                  <a:gd name="connsiteY8" fmla="*/ 2530492 h 3940356"/>
                  <a:gd name="connsiteX9" fmla="*/ 18650 w 535013"/>
                  <a:gd name="connsiteY9" fmla="*/ 631842 h 3940356"/>
                  <a:gd name="connsiteX10" fmla="*/ 533000 w 535013"/>
                  <a:gd name="connsiteY10" fmla="*/ 9542 h 3940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5013" h="3940356">
                    <a:moveTo>
                      <a:pt x="533000" y="9542"/>
                    </a:moveTo>
                    <a:cubicBezTo>
                      <a:pt x="561575" y="-44433"/>
                      <a:pt x="277942" y="140775"/>
                      <a:pt x="190100" y="307992"/>
                    </a:cubicBezTo>
                    <a:cubicBezTo>
                      <a:pt x="102258" y="475209"/>
                      <a:pt x="11242" y="688992"/>
                      <a:pt x="5950" y="1012842"/>
                    </a:cubicBezTo>
                    <a:cubicBezTo>
                      <a:pt x="658" y="1336692"/>
                      <a:pt x="134008" y="1920892"/>
                      <a:pt x="158350" y="2251092"/>
                    </a:cubicBezTo>
                    <a:cubicBezTo>
                      <a:pt x="182692" y="2581292"/>
                      <a:pt x="138242" y="2767559"/>
                      <a:pt x="152000" y="2994042"/>
                    </a:cubicBezTo>
                    <a:cubicBezTo>
                      <a:pt x="165758" y="3220525"/>
                      <a:pt x="198567" y="3452300"/>
                      <a:pt x="240900" y="3609992"/>
                    </a:cubicBezTo>
                    <a:cubicBezTo>
                      <a:pt x="283233" y="3767684"/>
                      <a:pt x="403883" y="3946542"/>
                      <a:pt x="406000" y="3940192"/>
                    </a:cubicBezTo>
                    <a:cubicBezTo>
                      <a:pt x="408117" y="3933842"/>
                      <a:pt x="302283" y="3806842"/>
                      <a:pt x="253600" y="3571892"/>
                    </a:cubicBezTo>
                    <a:cubicBezTo>
                      <a:pt x="204917" y="3336942"/>
                      <a:pt x="153058" y="3020500"/>
                      <a:pt x="113900" y="2530492"/>
                    </a:cubicBezTo>
                    <a:cubicBezTo>
                      <a:pt x="74742" y="2040484"/>
                      <a:pt x="-45908" y="1054117"/>
                      <a:pt x="18650" y="631842"/>
                    </a:cubicBezTo>
                    <a:cubicBezTo>
                      <a:pt x="83208" y="209567"/>
                      <a:pt x="504425" y="63517"/>
                      <a:pt x="533000" y="95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フリーフォーム: 図形 236">
                <a:extLst>
                  <a:ext uri="{FF2B5EF4-FFF2-40B4-BE49-F238E27FC236}">
                    <a16:creationId xmlns:a16="http://schemas.microsoft.com/office/drawing/2014/main" id="{1B18CF77-CB59-4244-A4A4-133968EF17E8}"/>
                  </a:ext>
                </a:extLst>
              </p:cNvPr>
              <p:cNvSpPr/>
              <p:nvPr/>
            </p:nvSpPr>
            <p:spPr>
              <a:xfrm>
                <a:off x="2316033" y="8377830"/>
                <a:ext cx="2251671" cy="253327"/>
              </a:xfrm>
              <a:custGeom>
                <a:avLst/>
                <a:gdLst>
                  <a:gd name="connsiteX0" fmla="*/ 5527 w 2251671"/>
                  <a:gd name="connsiteY0" fmla="*/ 90530 h 253327"/>
                  <a:gd name="connsiteX1" fmla="*/ 198567 w 2251671"/>
                  <a:gd name="connsiteY1" fmla="*/ 181970 h 253327"/>
                  <a:gd name="connsiteX2" fmla="*/ 696407 w 2251671"/>
                  <a:gd name="connsiteY2" fmla="*/ 253090 h 253327"/>
                  <a:gd name="connsiteX3" fmla="*/ 1214567 w 2251671"/>
                  <a:gd name="connsiteY3" fmla="*/ 197210 h 253327"/>
                  <a:gd name="connsiteX4" fmla="*/ 1676847 w 2251671"/>
                  <a:gd name="connsiteY4" fmla="*/ 9250 h 253327"/>
                  <a:gd name="connsiteX5" fmla="*/ 1986727 w 2251671"/>
                  <a:gd name="connsiteY5" fmla="*/ 34650 h 253327"/>
                  <a:gd name="connsiteX6" fmla="*/ 2240727 w 2251671"/>
                  <a:gd name="connsiteY6" fmla="*/ 85450 h 253327"/>
                  <a:gd name="connsiteX7" fmla="*/ 1610807 w 2251671"/>
                  <a:gd name="connsiteY7" fmla="*/ 4170 h 253327"/>
                  <a:gd name="connsiteX8" fmla="*/ 1031687 w 2251671"/>
                  <a:gd name="connsiteY8" fmla="*/ 151490 h 253327"/>
                  <a:gd name="connsiteX9" fmla="*/ 452567 w 2251671"/>
                  <a:gd name="connsiteY9" fmla="*/ 171810 h 253327"/>
                  <a:gd name="connsiteX10" fmla="*/ 86807 w 2251671"/>
                  <a:gd name="connsiteY10" fmla="*/ 166730 h 253327"/>
                  <a:gd name="connsiteX11" fmla="*/ 5527 w 2251671"/>
                  <a:gd name="connsiteY11" fmla="*/ 90530 h 253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51671" h="253327">
                    <a:moveTo>
                      <a:pt x="5527" y="90530"/>
                    </a:moveTo>
                    <a:cubicBezTo>
                      <a:pt x="24154" y="93070"/>
                      <a:pt x="83420" y="154877"/>
                      <a:pt x="198567" y="181970"/>
                    </a:cubicBezTo>
                    <a:cubicBezTo>
                      <a:pt x="313714" y="209063"/>
                      <a:pt x="527074" y="250550"/>
                      <a:pt x="696407" y="253090"/>
                    </a:cubicBezTo>
                    <a:cubicBezTo>
                      <a:pt x="865740" y="255630"/>
                      <a:pt x="1051160" y="237850"/>
                      <a:pt x="1214567" y="197210"/>
                    </a:cubicBezTo>
                    <a:cubicBezTo>
                      <a:pt x="1377974" y="156570"/>
                      <a:pt x="1548154" y="36343"/>
                      <a:pt x="1676847" y="9250"/>
                    </a:cubicBezTo>
                    <a:cubicBezTo>
                      <a:pt x="1805540" y="-17843"/>
                      <a:pt x="1892747" y="21950"/>
                      <a:pt x="1986727" y="34650"/>
                    </a:cubicBezTo>
                    <a:cubicBezTo>
                      <a:pt x="2080707" y="47350"/>
                      <a:pt x="2303380" y="90530"/>
                      <a:pt x="2240727" y="85450"/>
                    </a:cubicBezTo>
                    <a:cubicBezTo>
                      <a:pt x="2178074" y="80370"/>
                      <a:pt x="1812314" y="-6837"/>
                      <a:pt x="1610807" y="4170"/>
                    </a:cubicBezTo>
                    <a:cubicBezTo>
                      <a:pt x="1409300" y="15177"/>
                      <a:pt x="1224727" y="123550"/>
                      <a:pt x="1031687" y="151490"/>
                    </a:cubicBezTo>
                    <a:cubicBezTo>
                      <a:pt x="838647" y="179430"/>
                      <a:pt x="452567" y="171810"/>
                      <a:pt x="452567" y="171810"/>
                    </a:cubicBezTo>
                    <a:lnTo>
                      <a:pt x="86807" y="166730"/>
                    </a:lnTo>
                    <a:cubicBezTo>
                      <a:pt x="15687" y="159957"/>
                      <a:pt x="-13100" y="87990"/>
                      <a:pt x="5527" y="905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フリーフォーム: 図形 237">
                <a:extLst>
                  <a:ext uri="{FF2B5EF4-FFF2-40B4-BE49-F238E27FC236}">
                    <a16:creationId xmlns:a16="http://schemas.microsoft.com/office/drawing/2014/main" id="{94FFF3B5-4F7E-460D-9C57-80C2058EF720}"/>
                  </a:ext>
                </a:extLst>
              </p:cNvPr>
              <p:cNvSpPr/>
              <p:nvPr/>
            </p:nvSpPr>
            <p:spPr>
              <a:xfrm>
                <a:off x="2280842" y="8505586"/>
                <a:ext cx="1768110" cy="1111088"/>
              </a:xfrm>
              <a:custGeom>
                <a:avLst/>
                <a:gdLst>
                  <a:gd name="connsiteX0" fmla="*/ 35638 w 1768110"/>
                  <a:gd name="connsiteY0" fmla="*/ 3414 h 1111088"/>
                  <a:gd name="connsiteX1" fmla="*/ 78 w 1768110"/>
                  <a:gd name="connsiteY1" fmla="*/ 110094 h 1111088"/>
                  <a:gd name="connsiteX2" fmla="*/ 45798 w 1768110"/>
                  <a:gd name="connsiteY2" fmla="*/ 145654 h 1111088"/>
                  <a:gd name="connsiteX3" fmla="*/ 61038 w 1768110"/>
                  <a:gd name="connsiteY3" fmla="*/ 277734 h 1111088"/>
                  <a:gd name="connsiteX4" fmla="*/ 66118 w 1768110"/>
                  <a:gd name="connsiteY4" fmla="*/ 318374 h 1111088"/>
                  <a:gd name="connsiteX5" fmla="*/ 172798 w 1768110"/>
                  <a:gd name="connsiteY5" fmla="*/ 374254 h 1111088"/>
                  <a:gd name="connsiteX6" fmla="*/ 457278 w 1768110"/>
                  <a:gd name="connsiteY6" fmla="*/ 496174 h 1111088"/>
                  <a:gd name="connsiteX7" fmla="*/ 726518 w 1768110"/>
                  <a:gd name="connsiteY7" fmla="*/ 607934 h 1111088"/>
                  <a:gd name="connsiteX8" fmla="*/ 883998 w 1768110"/>
                  <a:gd name="connsiteY8" fmla="*/ 714614 h 1111088"/>
                  <a:gd name="connsiteX9" fmla="*/ 1117678 w 1768110"/>
                  <a:gd name="connsiteY9" fmla="*/ 907654 h 1111088"/>
                  <a:gd name="connsiteX10" fmla="*/ 1290398 w 1768110"/>
                  <a:gd name="connsiteY10" fmla="*/ 1105774 h 1111088"/>
                  <a:gd name="connsiteX11" fmla="*/ 1473278 w 1768110"/>
                  <a:gd name="connsiteY11" fmla="*/ 1029574 h 1111088"/>
                  <a:gd name="connsiteX12" fmla="*/ 1696798 w 1768110"/>
                  <a:gd name="connsiteY12" fmla="*/ 770494 h 1111088"/>
                  <a:gd name="connsiteX13" fmla="*/ 1762838 w 1768110"/>
                  <a:gd name="connsiteY13" fmla="*/ 643494 h 1111088"/>
                  <a:gd name="connsiteX14" fmla="*/ 1579958 w 1768110"/>
                  <a:gd name="connsiteY14" fmla="*/ 836534 h 1111088"/>
                  <a:gd name="connsiteX15" fmla="*/ 1188798 w 1768110"/>
                  <a:gd name="connsiteY15" fmla="*/ 933054 h 1111088"/>
                  <a:gd name="connsiteX16" fmla="*/ 609678 w 1768110"/>
                  <a:gd name="connsiteY16" fmla="*/ 557134 h 1111088"/>
                  <a:gd name="connsiteX17" fmla="*/ 132158 w 1768110"/>
                  <a:gd name="connsiteY17" fmla="*/ 359014 h 1111088"/>
                  <a:gd name="connsiteX18" fmla="*/ 66118 w 1768110"/>
                  <a:gd name="connsiteY18" fmla="*/ 252334 h 1111088"/>
                  <a:gd name="connsiteX19" fmla="*/ 35638 w 1768110"/>
                  <a:gd name="connsiteY19" fmla="*/ 3414 h 1111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768110" h="1111088">
                    <a:moveTo>
                      <a:pt x="35638" y="3414"/>
                    </a:moveTo>
                    <a:cubicBezTo>
                      <a:pt x="24631" y="-20293"/>
                      <a:pt x="-1615" y="86387"/>
                      <a:pt x="78" y="110094"/>
                    </a:cubicBezTo>
                    <a:cubicBezTo>
                      <a:pt x="1771" y="133801"/>
                      <a:pt x="35638" y="117714"/>
                      <a:pt x="45798" y="145654"/>
                    </a:cubicBezTo>
                    <a:cubicBezTo>
                      <a:pt x="55958" y="173594"/>
                      <a:pt x="57651" y="248947"/>
                      <a:pt x="61038" y="277734"/>
                    </a:cubicBezTo>
                    <a:cubicBezTo>
                      <a:pt x="64425" y="306521"/>
                      <a:pt x="47491" y="302287"/>
                      <a:pt x="66118" y="318374"/>
                    </a:cubicBezTo>
                    <a:cubicBezTo>
                      <a:pt x="84745" y="334461"/>
                      <a:pt x="107605" y="344621"/>
                      <a:pt x="172798" y="374254"/>
                    </a:cubicBezTo>
                    <a:cubicBezTo>
                      <a:pt x="237991" y="403887"/>
                      <a:pt x="457278" y="496174"/>
                      <a:pt x="457278" y="496174"/>
                    </a:cubicBezTo>
                    <a:cubicBezTo>
                      <a:pt x="549565" y="535121"/>
                      <a:pt x="655398" y="571527"/>
                      <a:pt x="726518" y="607934"/>
                    </a:cubicBezTo>
                    <a:cubicBezTo>
                      <a:pt x="797638" y="644341"/>
                      <a:pt x="818805" y="664661"/>
                      <a:pt x="883998" y="714614"/>
                    </a:cubicBezTo>
                    <a:cubicBezTo>
                      <a:pt x="949191" y="764567"/>
                      <a:pt x="1049945" y="842461"/>
                      <a:pt x="1117678" y="907654"/>
                    </a:cubicBezTo>
                    <a:cubicBezTo>
                      <a:pt x="1185411" y="972847"/>
                      <a:pt x="1231131" y="1085454"/>
                      <a:pt x="1290398" y="1105774"/>
                    </a:cubicBezTo>
                    <a:cubicBezTo>
                      <a:pt x="1349665" y="1126094"/>
                      <a:pt x="1405545" y="1085454"/>
                      <a:pt x="1473278" y="1029574"/>
                    </a:cubicBezTo>
                    <a:cubicBezTo>
                      <a:pt x="1541011" y="973694"/>
                      <a:pt x="1648538" y="834841"/>
                      <a:pt x="1696798" y="770494"/>
                    </a:cubicBezTo>
                    <a:cubicBezTo>
                      <a:pt x="1745058" y="706147"/>
                      <a:pt x="1782311" y="632487"/>
                      <a:pt x="1762838" y="643494"/>
                    </a:cubicBezTo>
                    <a:cubicBezTo>
                      <a:pt x="1743365" y="654501"/>
                      <a:pt x="1675631" y="788274"/>
                      <a:pt x="1579958" y="836534"/>
                    </a:cubicBezTo>
                    <a:cubicBezTo>
                      <a:pt x="1484285" y="884794"/>
                      <a:pt x="1350511" y="979621"/>
                      <a:pt x="1188798" y="933054"/>
                    </a:cubicBezTo>
                    <a:cubicBezTo>
                      <a:pt x="1027085" y="886487"/>
                      <a:pt x="785785" y="652807"/>
                      <a:pt x="609678" y="557134"/>
                    </a:cubicBezTo>
                    <a:cubicBezTo>
                      <a:pt x="433571" y="461461"/>
                      <a:pt x="222751" y="409814"/>
                      <a:pt x="132158" y="359014"/>
                    </a:cubicBezTo>
                    <a:cubicBezTo>
                      <a:pt x="41565" y="308214"/>
                      <a:pt x="78818" y="311601"/>
                      <a:pt x="66118" y="252334"/>
                    </a:cubicBezTo>
                    <a:cubicBezTo>
                      <a:pt x="53418" y="193067"/>
                      <a:pt x="46645" y="27121"/>
                      <a:pt x="35638" y="341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フリーフォーム: 図形 238">
                <a:extLst>
                  <a:ext uri="{FF2B5EF4-FFF2-40B4-BE49-F238E27FC236}">
                    <a16:creationId xmlns:a16="http://schemas.microsoft.com/office/drawing/2014/main" id="{FB4F72EA-5022-4F92-8B83-4A615AB0E7C2}"/>
                  </a:ext>
                </a:extLst>
              </p:cNvPr>
              <p:cNvSpPr/>
              <p:nvPr/>
            </p:nvSpPr>
            <p:spPr>
              <a:xfrm>
                <a:off x="2290515" y="8524202"/>
                <a:ext cx="783631" cy="539605"/>
              </a:xfrm>
              <a:custGeom>
                <a:avLst/>
                <a:gdLst>
                  <a:gd name="connsiteX0" fmla="*/ 71685 w 783631"/>
                  <a:gd name="connsiteY0" fmla="*/ 38 h 539605"/>
                  <a:gd name="connsiteX1" fmla="*/ 132645 w 783631"/>
                  <a:gd name="connsiteY1" fmla="*/ 309918 h 539605"/>
                  <a:gd name="connsiteX2" fmla="*/ 467925 w 783631"/>
                  <a:gd name="connsiteY2" fmla="*/ 457238 h 539605"/>
                  <a:gd name="connsiteX3" fmla="*/ 782885 w 783631"/>
                  <a:gd name="connsiteY3" fmla="*/ 538518 h 539605"/>
                  <a:gd name="connsiteX4" fmla="*/ 376485 w 783631"/>
                  <a:gd name="connsiteY4" fmla="*/ 497878 h 539605"/>
                  <a:gd name="connsiteX5" fmla="*/ 71685 w 783631"/>
                  <a:gd name="connsiteY5" fmla="*/ 411518 h 539605"/>
                  <a:gd name="connsiteX6" fmla="*/ 565 w 783631"/>
                  <a:gd name="connsiteY6" fmla="*/ 289598 h 539605"/>
                  <a:gd name="connsiteX7" fmla="*/ 71685 w 783631"/>
                  <a:gd name="connsiteY7" fmla="*/ 38 h 53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3631" h="539605">
                    <a:moveTo>
                      <a:pt x="71685" y="38"/>
                    </a:moveTo>
                    <a:cubicBezTo>
                      <a:pt x="93698" y="3425"/>
                      <a:pt x="66605" y="233718"/>
                      <a:pt x="132645" y="309918"/>
                    </a:cubicBezTo>
                    <a:cubicBezTo>
                      <a:pt x="198685" y="386118"/>
                      <a:pt x="359552" y="419138"/>
                      <a:pt x="467925" y="457238"/>
                    </a:cubicBezTo>
                    <a:cubicBezTo>
                      <a:pt x="576298" y="495338"/>
                      <a:pt x="798125" y="531745"/>
                      <a:pt x="782885" y="538518"/>
                    </a:cubicBezTo>
                    <a:cubicBezTo>
                      <a:pt x="767645" y="545291"/>
                      <a:pt x="495018" y="519045"/>
                      <a:pt x="376485" y="497878"/>
                    </a:cubicBezTo>
                    <a:cubicBezTo>
                      <a:pt x="257952" y="476711"/>
                      <a:pt x="134338" y="446231"/>
                      <a:pt x="71685" y="411518"/>
                    </a:cubicBezTo>
                    <a:cubicBezTo>
                      <a:pt x="9032" y="376805"/>
                      <a:pt x="7338" y="360718"/>
                      <a:pt x="565" y="289598"/>
                    </a:cubicBezTo>
                    <a:cubicBezTo>
                      <a:pt x="-6208" y="218478"/>
                      <a:pt x="49672" y="-3349"/>
                      <a:pt x="71685" y="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フリーフォーム: 図形 239">
                <a:extLst>
                  <a:ext uri="{FF2B5EF4-FFF2-40B4-BE49-F238E27FC236}">
                    <a16:creationId xmlns:a16="http://schemas.microsoft.com/office/drawing/2014/main" id="{C61E021A-DD86-4F80-A1B5-99EF8DBDDC22}"/>
                  </a:ext>
                </a:extLst>
              </p:cNvPr>
              <p:cNvSpPr/>
              <p:nvPr/>
            </p:nvSpPr>
            <p:spPr>
              <a:xfrm>
                <a:off x="2409948" y="8613986"/>
                <a:ext cx="986761" cy="179912"/>
              </a:xfrm>
              <a:custGeom>
                <a:avLst/>
                <a:gdLst>
                  <a:gd name="connsiteX0" fmla="*/ 8132 w 986761"/>
                  <a:gd name="connsiteY0" fmla="*/ 1694 h 179912"/>
                  <a:gd name="connsiteX1" fmla="*/ 272292 w 986761"/>
                  <a:gd name="connsiteY1" fmla="*/ 174414 h 179912"/>
                  <a:gd name="connsiteX2" fmla="*/ 973332 w 986761"/>
                  <a:gd name="connsiteY2" fmla="*/ 57574 h 179912"/>
                  <a:gd name="connsiteX3" fmla="*/ 719332 w 986761"/>
                  <a:gd name="connsiteY3" fmla="*/ 179494 h 179912"/>
                  <a:gd name="connsiteX4" fmla="*/ 541532 w 986761"/>
                  <a:gd name="connsiteY4" fmla="*/ 93134 h 179912"/>
                  <a:gd name="connsiteX5" fmla="*/ 8132 w 986761"/>
                  <a:gd name="connsiteY5" fmla="*/ 1694 h 179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6761" h="179912">
                    <a:moveTo>
                      <a:pt x="8132" y="1694"/>
                    </a:moveTo>
                    <a:cubicBezTo>
                      <a:pt x="-36741" y="15241"/>
                      <a:pt x="111425" y="165101"/>
                      <a:pt x="272292" y="174414"/>
                    </a:cubicBezTo>
                    <a:cubicBezTo>
                      <a:pt x="433159" y="183727"/>
                      <a:pt x="898825" y="56727"/>
                      <a:pt x="973332" y="57574"/>
                    </a:cubicBezTo>
                    <a:cubicBezTo>
                      <a:pt x="1047839" y="58421"/>
                      <a:pt x="791299" y="173567"/>
                      <a:pt x="719332" y="179494"/>
                    </a:cubicBezTo>
                    <a:cubicBezTo>
                      <a:pt x="647365" y="185421"/>
                      <a:pt x="658372" y="127001"/>
                      <a:pt x="541532" y="93134"/>
                    </a:cubicBezTo>
                    <a:cubicBezTo>
                      <a:pt x="424692" y="59267"/>
                      <a:pt x="53005" y="-11853"/>
                      <a:pt x="8132" y="16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" name="フリーフォーム: 図形 240">
                <a:extLst>
                  <a:ext uri="{FF2B5EF4-FFF2-40B4-BE49-F238E27FC236}">
                    <a16:creationId xmlns:a16="http://schemas.microsoft.com/office/drawing/2014/main" id="{E18BB242-4862-4201-ABF4-8BAA3B6E7F9D}"/>
                  </a:ext>
                </a:extLst>
              </p:cNvPr>
              <p:cNvSpPr/>
              <p:nvPr/>
            </p:nvSpPr>
            <p:spPr>
              <a:xfrm>
                <a:off x="2458530" y="8752634"/>
                <a:ext cx="279621" cy="152775"/>
              </a:xfrm>
              <a:custGeom>
                <a:avLst/>
                <a:gdLst>
                  <a:gd name="connsiteX0" fmla="*/ 190 w 279621"/>
                  <a:gd name="connsiteY0" fmla="*/ 206 h 152775"/>
                  <a:gd name="connsiteX1" fmla="*/ 81470 w 279621"/>
                  <a:gd name="connsiteY1" fmla="*/ 61166 h 152775"/>
                  <a:gd name="connsiteX2" fmla="*/ 279590 w 279621"/>
                  <a:gd name="connsiteY2" fmla="*/ 152606 h 152775"/>
                  <a:gd name="connsiteX3" fmla="*/ 66230 w 279621"/>
                  <a:gd name="connsiteY3" fmla="*/ 81486 h 152775"/>
                  <a:gd name="connsiteX4" fmla="*/ 190 w 279621"/>
                  <a:gd name="connsiteY4" fmla="*/ 206 h 15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9621" h="152775">
                    <a:moveTo>
                      <a:pt x="190" y="206"/>
                    </a:moveTo>
                    <a:cubicBezTo>
                      <a:pt x="2730" y="-3181"/>
                      <a:pt x="34903" y="35766"/>
                      <a:pt x="81470" y="61166"/>
                    </a:cubicBezTo>
                    <a:cubicBezTo>
                      <a:pt x="128037" y="86566"/>
                      <a:pt x="282130" y="149219"/>
                      <a:pt x="279590" y="152606"/>
                    </a:cubicBezTo>
                    <a:cubicBezTo>
                      <a:pt x="277050" y="155993"/>
                      <a:pt x="111950" y="107733"/>
                      <a:pt x="66230" y="81486"/>
                    </a:cubicBezTo>
                    <a:cubicBezTo>
                      <a:pt x="20510" y="55239"/>
                      <a:pt x="-2350" y="3593"/>
                      <a:pt x="190" y="2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フリーフォーム: 図形 241">
                <a:extLst>
                  <a:ext uri="{FF2B5EF4-FFF2-40B4-BE49-F238E27FC236}">
                    <a16:creationId xmlns:a16="http://schemas.microsoft.com/office/drawing/2014/main" id="{321AF378-E7D8-467F-8F92-6C42272D2693}"/>
                  </a:ext>
                </a:extLst>
              </p:cNvPr>
              <p:cNvSpPr/>
              <p:nvPr/>
            </p:nvSpPr>
            <p:spPr>
              <a:xfrm>
                <a:off x="2876343" y="8426286"/>
                <a:ext cx="1585972" cy="524190"/>
              </a:xfrm>
              <a:custGeom>
                <a:avLst/>
                <a:gdLst>
                  <a:gd name="connsiteX0" fmla="*/ 14177 w 1585972"/>
                  <a:gd name="connsiteY0" fmla="*/ 443394 h 524190"/>
                  <a:gd name="connsiteX1" fmla="*/ 125937 w 1585972"/>
                  <a:gd name="connsiteY1" fmla="*/ 453554 h 524190"/>
                  <a:gd name="connsiteX2" fmla="*/ 506937 w 1585972"/>
                  <a:gd name="connsiteY2" fmla="*/ 367194 h 524190"/>
                  <a:gd name="connsiteX3" fmla="*/ 776177 w 1585972"/>
                  <a:gd name="connsiteY3" fmla="*/ 169074 h 524190"/>
                  <a:gd name="connsiteX4" fmla="*/ 1187657 w 1585972"/>
                  <a:gd name="connsiteY4" fmla="*/ 6514 h 524190"/>
                  <a:gd name="connsiteX5" fmla="*/ 1583897 w 1585972"/>
                  <a:gd name="connsiteY5" fmla="*/ 36994 h 524190"/>
                  <a:gd name="connsiteX6" fmla="*/ 1340057 w 1585972"/>
                  <a:gd name="connsiteY6" fmla="*/ 82714 h 524190"/>
                  <a:gd name="connsiteX7" fmla="*/ 1258777 w 1585972"/>
                  <a:gd name="connsiteY7" fmla="*/ 209714 h 524190"/>
                  <a:gd name="connsiteX8" fmla="*/ 943817 w 1585972"/>
                  <a:gd name="connsiteY8" fmla="*/ 275754 h 524190"/>
                  <a:gd name="connsiteX9" fmla="*/ 689817 w 1585972"/>
                  <a:gd name="connsiteY9" fmla="*/ 494194 h 524190"/>
                  <a:gd name="connsiteX10" fmla="*/ 405337 w 1585972"/>
                  <a:gd name="connsiteY10" fmla="*/ 519594 h 524190"/>
                  <a:gd name="connsiteX11" fmla="*/ 14177 w 1585972"/>
                  <a:gd name="connsiteY11" fmla="*/ 443394 h 524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85972" h="524190">
                    <a:moveTo>
                      <a:pt x="14177" y="443394"/>
                    </a:moveTo>
                    <a:cubicBezTo>
                      <a:pt x="-32390" y="432387"/>
                      <a:pt x="43810" y="466254"/>
                      <a:pt x="125937" y="453554"/>
                    </a:cubicBezTo>
                    <a:cubicBezTo>
                      <a:pt x="208064" y="440854"/>
                      <a:pt x="398564" y="414607"/>
                      <a:pt x="506937" y="367194"/>
                    </a:cubicBezTo>
                    <a:cubicBezTo>
                      <a:pt x="615310" y="319781"/>
                      <a:pt x="662724" y="229187"/>
                      <a:pt x="776177" y="169074"/>
                    </a:cubicBezTo>
                    <a:cubicBezTo>
                      <a:pt x="889630" y="108961"/>
                      <a:pt x="1053037" y="28527"/>
                      <a:pt x="1187657" y="6514"/>
                    </a:cubicBezTo>
                    <a:cubicBezTo>
                      <a:pt x="1322277" y="-15499"/>
                      <a:pt x="1558497" y="24294"/>
                      <a:pt x="1583897" y="36994"/>
                    </a:cubicBezTo>
                    <a:cubicBezTo>
                      <a:pt x="1609297" y="49694"/>
                      <a:pt x="1394244" y="53927"/>
                      <a:pt x="1340057" y="82714"/>
                    </a:cubicBezTo>
                    <a:cubicBezTo>
                      <a:pt x="1285870" y="111501"/>
                      <a:pt x="1324817" y="177541"/>
                      <a:pt x="1258777" y="209714"/>
                    </a:cubicBezTo>
                    <a:cubicBezTo>
                      <a:pt x="1192737" y="241887"/>
                      <a:pt x="1038644" y="228341"/>
                      <a:pt x="943817" y="275754"/>
                    </a:cubicBezTo>
                    <a:cubicBezTo>
                      <a:pt x="848990" y="323167"/>
                      <a:pt x="779564" y="453554"/>
                      <a:pt x="689817" y="494194"/>
                    </a:cubicBezTo>
                    <a:cubicBezTo>
                      <a:pt x="600070" y="534834"/>
                      <a:pt x="516250" y="523827"/>
                      <a:pt x="405337" y="519594"/>
                    </a:cubicBezTo>
                    <a:cubicBezTo>
                      <a:pt x="294424" y="515361"/>
                      <a:pt x="60744" y="454401"/>
                      <a:pt x="14177" y="4433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フリーフォーム: 図形 242">
                <a:extLst>
                  <a:ext uri="{FF2B5EF4-FFF2-40B4-BE49-F238E27FC236}">
                    <a16:creationId xmlns:a16="http://schemas.microsoft.com/office/drawing/2014/main" id="{19668E1B-FB7A-4E59-B1BE-DEDB5A8FBAFF}"/>
                  </a:ext>
                </a:extLst>
              </p:cNvPr>
              <p:cNvSpPr/>
              <p:nvPr/>
            </p:nvSpPr>
            <p:spPr>
              <a:xfrm>
                <a:off x="3537052" y="8511031"/>
                <a:ext cx="814871" cy="607987"/>
              </a:xfrm>
              <a:custGeom>
                <a:avLst/>
                <a:gdLst>
                  <a:gd name="connsiteX0" fmla="*/ 806348 w 814871"/>
                  <a:gd name="connsiteY0" fmla="*/ 3049 h 607987"/>
                  <a:gd name="connsiteX1" fmla="*/ 725068 w 814871"/>
                  <a:gd name="connsiteY1" fmla="*/ 38609 h 607987"/>
                  <a:gd name="connsiteX2" fmla="*/ 379628 w 814871"/>
                  <a:gd name="connsiteY2" fmla="*/ 257049 h 607987"/>
                  <a:gd name="connsiteX3" fmla="*/ 79908 w 814871"/>
                  <a:gd name="connsiteY3" fmla="*/ 505969 h 607987"/>
                  <a:gd name="connsiteX4" fmla="*/ 3708 w 814871"/>
                  <a:gd name="connsiteY4" fmla="*/ 597409 h 607987"/>
                  <a:gd name="connsiteX5" fmla="*/ 166268 w 814871"/>
                  <a:gd name="connsiteY5" fmla="*/ 277369 h 607987"/>
                  <a:gd name="connsiteX6" fmla="*/ 567588 w 814871"/>
                  <a:gd name="connsiteY6" fmla="*/ 33529 h 607987"/>
                  <a:gd name="connsiteX7" fmla="*/ 806348 w 814871"/>
                  <a:gd name="connsiteY7" fmla="*/ 3049 h 607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4871" h="607987">
                    <a:moveTo>
                      <a:pt x="806348" y="3049"/>
                    </a:moveTo>
                    <a:cubicBezTo>
                      <a:pt x="832595" y="3896"/>
                      <a:pt x="796188" y="-3724"/>
                      <a:pt x="725068" y="38609"/>
                    </a:cubicBezTo>
                    <a:cubicBezTo>
                      <a:pt x="653948" y="80942"/>
                      <a:pt x="487155" y="179156"/>
                      <a:pt x="379628" y="257049"/>
                    </a:cubicBezTo>
                    <a:cubicBezTo>
                      <a:pt x="272101" y="334942"/>
                      <a:pt x="142561" y="449242"/>
                      <a:pt x="79908" y="505969"/>
                    </a:cubicBezTo>
                    <a:cubicBezTo>
                      <a:pt x="17255" y="562696"/>
                      <a:pt x="-10685" y="635509"/>
                      <a:pt x="3708" y="597409"/>
                    </a:cubicBezTo>
                    <a:cubicBezTo>
                      <a:pt x="18101" y="559309"/>
                      <a:pt x="72288" y="371349"/>
                      <a:pt x="166268" y="277369"/>
                    </a:cubicBezTo>
                    <a:cubicBezTo>
                      <a:pt x="260248" y="183389"/>
                      <a:pt x="458368" y="80096"/>
                      <a:pt x="567588" y="33529"/>
                    </a:cubicBezTo>
                    <a:cubicBezTo>
                      <a:pt x="676808" y="-13038"/>
                      <a:pt x="780101" y="2202"/>
                      <a:pt x="806348" y="30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リーフォーム: 図形 243">
                <a:extLst>
                  <a:ext uri="{FF2B5EF4-FFF2-40B4-BE49-F238E27FC236}">
                    <a16:creationId xmlns:a16="http://schemas.microsoft.com/office/drawing/2014/main" id="{ABA9ECBA-5EF3-4593-9965-64748D94BC33}"/>
                  </a:ext>
                </a:extLst>
              </p:cNvPr>
              <p:cNvSpPr/>
              <p:nvPr/>
            </p:nvSpPr>
            <p:spPr>
              <a:xfrm>
                <a:off x="3543525" y="8533832"/>
                <a:ext cx="683036" cy="274477"/>
              </a:xfrm>
              <a:custGeom>
                <a:avLst/>
                <a:gdLst>
                  <a:gd name="connsiteX0" fmla="*/ 606835 w 683036"/>
                  <a:gd name="connsiteY0" fmla="*/ 20888 h 274477"/>
                  <a:gd name="connsiteX1" fmla="*/ 220755 w 683036"/>
                  <a:gd name="connsiteY1" fmla="*/ 239328 h 274477"/>
                  <a:gd name="connsiteX2" fmla="*/ 2315 w 683036"/>
                  <a:gd name="connsiteY2" fmla="*/ 264728 h 274477"/>
                  <a:gd name="connsiteX3" fmla="*/ 352835 w 683036"/>
                  <a:gd name="connsiteY3" fmla="*/ 142808 h 274477"/>
                  <a:gd name="connsiteX4" fmla="*/ 662715 w 683036"/>
                  <a:gd name="connsiteY4" fmla="*/ 20888 h 274477"/>
                  <a:gd name="connsiteX5" fmla="*/ 606835 w 683036"/>
                  <a:gd name="connsiteY5" fmla="*/ 20888 h 274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3036" h="274477">
                    <a:moveTo>
                      <a:pt x="606835" y="20888"/>
                    </a:moveTo>
                    <a:cubicBezTo>
                      <a:pt x="533175" y="57295"/>
                      <a:pt x="321508" y="198688"/>
                      <a:pt x="220755" y="239328"/>
                    </a:cubicBezTo>
                    <a:cubicBezTo>
                      <a:pt x="120002" y="279968"/>
                      <a:pt x="-19698" y="280815"/>
                      <a:pt x="2315" y="264728"/>
                    </a:cubicBezTo>
                    <a:cubicBezTo>
                      <a:pt x="24328" y="248641"/>
                      <a:pt x="242768" y="183448"/>
                      <a:pt x="352835" y="142808"/>
                    </a:cubicBezTo>
                    <a:cubicBezTo>
                      <a:pt x="462902" y="102168"/>
                      <a:pt x="621228" y="38668"/>
                      <a:pt x="662715" y="20888"/>
                    </a:cubicBezTo>
                    <a:cubicBezTo>
                      <a:pt x="704202" y="3108"/>
                      <a:pt x="680495" y="-15519"/>
                      <a:pt x="606835" y="2088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" name="フリーフォーム: 図形 244">
                <a:extLst>
                  <a:ext uri="{FF2B5EF4-FFF2-40B4-BE49-F238E27FC236}">
                    <a16:creationId xmlns:a16="http://schemas.microsoft.com/office/drawing/2014/main" id="{C87412C1-C371-4612-90C0-5CA58BD35B5B}"/>
                  </a:ext>
                </a:extLst>
              </p:cNvPr>
              <p:cNvSpPr/>
              <p:nvPr/>
            </p:nvSpPr>
            <p:spPr>
              <a:xfrm>
                <a:off x="2888412" y="8978045"/>
                <a:ext cx="582421" cy="205531"/>
              </a:xfrm>
              <a:custGeom>
                <a:avLst/>
                <a:gdLst>
                  <a:gd name="connsiteX0" fmla="*/ 12268 w 582421"/>
                  <a:gd name="connsiteY0" fmla="*/ 8475 h 205531"/>
                  <a:gd name="connsiteX1" fmla="*/ 57988 w 582421"/>
                  <a:gd name="connsiteY1" fmla="*/ 38955 h 205531"/>
                  <a:gd name="connsiteX2" fmla="*/ 311988 w 582421"/>
                  <a:gd name="connsiteY2" fmla="*/ 115155 h 205531"/>
                  <a:gd name="connsiteX3" fmla="*/ 581228 w 582421"/>
                  <a:gd name="connsiteY3" fmla="*/ 38955 h 205531"/>
                  <a:gd name="connsiteX4" fmla="*/ 403428 w 582421"/>
                  <a:gd name="connsiteY4" fmla="*/ 176115 h 205531"/>
                  <a:gd name="connsiteX5" fmla="*/ 230708 w 582421"/>
                  <a:gd name="connsiteY5" fmla="*/ 191355 h 205531"/>
                  <a:gd name="connsiteX6" fmla="*/ 12268 w 582421"/>
                  <a:gd name="connsiteY6" fmla="*/ 8475 h 20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2421" h="205531">
                    <a:moveTo>
                      <a:pt x="12268" y="8475"/>
                    </a:moveTo>
                    <a:cubicBezTo>
                      <a:pt x="-16519" y="-16925"/>
                      <a:pt x="8035" y="21175"/>
                      <a:pt x="57988" y="38955"/>
                    </a:cubicBezTo>
                    <a:cubicBezTo>
                      <a:pt x="107941" y="56735"/>
                      <a:pt x="224781" y="115155"/>
                      <a:pt x="311988" y="115155"/>
                    </a:cubicBezTo>
                    <a:cubicBezTo>
                      <a:pt x="399195" y="115155"/>
                      <a:pt x="565988" y="28795"/>
                      <a:pt x="581228" y="38955"/>
                    </a:cubicBezTo>
                    <a:cubicBezTo>
                      <a:pt x="596468" y="49115"/>
                      <a:pt x="461848" y="150715"/>
                      <a:pt x="403428" y="176115"/>
                    </a:cubicBezTo>
                    <a:cubicBezTo>
                      <a:pt x="345008" y="201515"/>
                      <a:pt x="292515" y="219295"/>
                      <a:pt x="230708" y="191355"/>
                    </a:cubicBezTo>
                    <a:cubicBezTo>
                      <a:pt x="168901" y="163415"/>
                      <a:pt x="41055" y="33875"/>
                      <a:pt x="12268" y="84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フリーフォーム: 図形 245">
                <a:extLst>
                  <a:ext uri="{FF2B5EF4-FFF2-40B4-BE49-F238E27FC236}">
                    <a16:creationId xmlns:a16="http://schemas.microsoft.com/office/drawing/2014/main" id="{B4A9ECB9-949C-4EDD-9393-6B0F94496761}"/>
                  </a:ext>
                </a:extLst>
              </p:cNvPr>
              <p:cNvSpPr/>
              <p:nvPr/>
            </p:nvSpPr>
            <p:spPr>
              <a:xfrm>
                <a:off x="3163543" y="9011879"/>
                <a:ext cx="597919" cy="385435"/>
              </a:xfrm>
              <a:custGeom>
                <a:avLst/>
                <a:gdLst>
                  <a:gd name="connsiteX0" fmla="*/ 590577 w 597919"/>
                  <a:gd name="connsiteY0" fmla="*/ 41 h 385435"/>
                  <a:gd name="connsiteX1" fmla="*/ 311177 w 597919"/>
                  <a:gd name="connsiteY1" fmla="*/ 228641 h 385435"/>
                  <a:gd name="connsiteX2" fmla="*/ 107977 w 597919"/>
                  <a:gd name="connsiteY2" fmla="*/ 172761 h 385435"/>
                  <a:gd name="connsiteX3" fmla="*/ 6377 w 597919"/>
                  <a:gd name="connsiteY3" fmla="*/ 91481 h 385435"/>
                  <a:gd name="connsiteX4" fmla="*/ 285777 w 597919"/>
                  <a:gd name="connsiteY4" fmla="*/ 381041 h 385435"/>
                  <a:gd name="connsiteX5" fmla="*/ 499137 w 597919"/>
                  <a:gd name="connsiteY5" fmla="*/ 248961 h 385435"/>
                  <a:gd name="connsiteX6" fmla="*/ 590577 w 597919"/>
                  <a:gd name="connsiteY6" fmla="*/ 41 h 38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7919" h="385435">
                    <a:moveTo>
                      <a:pt x="590577" y="41"/>
                    </a:moveTo>
                    <a:cubicBezTo>
                      <a:pt x="559250" y="-3346"/>
                      <a:pt x="391610" y="199854"/>
                      <a:pt x="311177" y="228641"/>
                    </a:cubicBezTo>
                    <a:cubicBezTo>
                      <a:pt x="230744" y="257428"/>
                      <a:pt x="158777" y="195621"/>
                      <a:pt x="107977" y="172761"/>
                    </a:cubicBezTo>
                    <a:cubicBezTo>
                      <a:pt x="57177" y="149901"/>
                      <a:pt x="-23256" y="56768"/>
                      <a:pt x="6377" y="91481"/>
                    </a:cubicBezTo>
                    <a:cubicBezTo>
                      <a:pt x="36010" y="126194"/>
                      <a:pt x="203650" y="354794"/>
                      <a:pt x="285777" y="381041"/>
                    </a:cubicBezTo>
                    <a:cubicBezTo>
                      <a:pt x="367904" y="407288"/>
                      <a:pt x="452570" y="309921"/>
                      <a:pt x="499137" y="248961"/>
                    </a:cubicBezTo>
                    <a:cubicBezTo>
                      <a:pt x="545704" y="188001"/>
                      <a:pt x="621904" y="3428"/>
                      <a:pt x="590577" y="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フリーフォーム: 図形 246">
                <a:extLst>
                  <a:ext uri="{FF2B5EF4-FFF2-40B4-BE49-F238E27FC236}">
                    <a16:creationId xmlns:a16="http://schemas.microsoft.com/office/drawing/2014/main" id="{143744EE-1B93-442E-BD94-EF7A6EB6DA0A}"/>
                  </a:ext>
                </a:extLst>
              </p:cNvPr>
              <p:cNvSpPr/>
              <p:nvPr/>
            </p:nvSpPr>
            <p:spPr>
              <a:xfrm>
                <a:off x="3561436" y="9260433"/>
                <a:ext cx="278155" cy="152363"/>
              </a:xfrm>
              <a:custGeom>
                <a:avLst/>
                <a:gdLst>
                  <a:gd name="connsiteX0" fmla="*/ 228244 w 278155"/>
                  <a:gd name="connsiteY0" fmla="*/ 407 h 152363"/>
                  <a:gd name="connsiteX1" fmla="*/ 4724 w 278155"/>
                  <a:gd name="connsiteY1" fmla="*/ 132487 h 152363"/>
                  <a:gd name="connsiteX2" fmla="*/ 91084 w 278155"/>
                  <a:gd name="connsiteY2" fmla="*/ 147727 h 152363"/>
                  <a:gd name="connsiteX3" fmla="*/ 268884 w 278155"/>
                  <a:gd name="connsiteY3" fmla="*/ 91847 h 152363"/>
                  <a:gd name="connsiteX4" fmla="*/ 228244 w 278155"/>
                  <a:gd name="connsiteY4" fmla="*/ 407 h 152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155" h="152363">
                    <a:moveTo>
                      <a:pt x="228244" y="407"/>
                    </a:moveTo>
                    <a:cubicBezTo>
                      <a:pt x="184217" y="7180"/>
                      <a:pt x="27584" y="107934"/>
                      <a:pt x="4724" y="132487"/>
                    </a:cubicBezTo>
                    <a:cubicBezTo>
                      <a:pt x="-18136" y="157040"/>
                      <a:pt x="47057" y="154500"/>
                      <a:pt x="91084" y="147727"/>
                    </a:cubicBezTo>
                    <a:cubicBezTo>
                      <a:pt x="135111" y="140954"/>
                      <a:pt x="246871" y="110474"/>
                      <a:pt x="268884" y="91847"/>
                    </a:cubicBezTo>
                    <a:cubicBezTo>
                      <a:pt x="290897" y="73220"/>
                      <a:pt x="272271" y="-6366"/>
                      <a:pt x="228244" y="4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フリーフォーム: 図形 247">
                <a:extLst>
                  <a:ext uri="{FF2B5EF4-FFF2-40B4-BE49-F238E27FC236}">
                    <a16:creationId xmlns:a16="http://schemas.microsoft.com/office/drawing/2014/main" id="{6BAB540D-690D-42B2-B5DC-8755C94D602E}"/>
                  </a:ext>
                </a:extLst>
              </p:cNvPr>
              <p:cNvSpPr/>
              <p:nvPr/>
            </p:nvSpPr>
            <p:spPr>
              <a:xfrm>
                <a:off x="1983082" y="8922212"/>
                <a:ext cx="544787" cy="2330079"/>
              </a:xfrm>
              <a:custGeom>
                <a:avLst/>
                <a:gdLst>
                  <a:gd name="connsiteX0" fmla="*/ 493418 w 544787"/>
                  <a:gd name="connsiteY0" fmla="*/ 12238 h 2330079"/>
                  <a:gd name="connsiteX1" fmla="*/ 493418 w 544787"/>
                  <a:gd name="connsiteY1" fmla="*/ 63038 h 2330079"/>
                  <a:gd name="connsiteX2" fmla="*/ 480718 w 544787"/>
                  <a:gd name="connsiteY2" fmla="*/ 405938 h 2330079"/>
                  <a:gd name="connsiteX3" fmla="*/ 93368 w 544787"/>
                  <a:gd name="connsiteY3" fmla="*/ 1790238 h 2330079"/>
                  <a:gd name="connsiteX4" fmla="*/ 4468 w 544787"/>
                  <a:gd name="connsiteY4" fmla="*/ 2329988 h 2330079"/>
                  <a:gd name="connsiteX5" fmla="*/ 61618 w 544787"/>
                  <a:gd name="connsiteY5" fmla="*/ 1758488 h 2330079"/>
                  <a:gd name="connsiteX6" fmla="*/ 461668 w 544787"/>
                  <a:gd name="connsiteY6" fmla="*/ 780588 h 2330079"/>
                  <a:gd name="connsiteX7" fmla="*/ 544218 w 544787"/>
                  <a:gd name="connsiteY7" fmla="*/ 209088 h 2330079"/>
                  <a:gd name="connsiteX8" fmla="*/ 493418 w 544787"/>
                  <a:gd name="connsiteY8" fmla="*/ 12238 h 2330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4787" h="2330079">
                    <a:moveTo>
                      <a:pt x="493418" y="12238"/>
                    </a:moveTo>
                    <a:cubicBezTo>
                      <a:pt x="484951" y="-12104"/>
                      <a:pt x="495535" y="-2579"/>
                      <a:pt x="493418" y="63038"/>
                    </a:cubicBezTo>
                    <a:cubicBezTo>
                      <a:pt x="491301" y="128655"/>
                      <a:pt x="547393" y="118071"/>
                      <a:pt x="480718" y="405938"/>
                    </a:cubicBezTo>
                    <a:cubicBezTo>
                      <a:pt x="414043" y="693805"/>
                      <a:pt x="172743" y="1469563"/>
                      <a:pt x="93368" y="1790238"/>
                    </a:cubicBezTo>
                    <a:cubicBezTo>
                      <a:pt x="13993" y="2110913"/>
                      <a:pt x="9760" y="2335280"/>
                      <a:pt x="4468" y="2329988"/>
                    </a:cubicBezTo>
                    <a:cubicBezTo>
                      <a:pt x="-824" y="2324696"/>
                      <a:pt x="-14582" y="2016721"/>
                      <a:pt x="61618" y="1758488"/>
                    </a:cubicBezTo>
                    <a:cubicBezTo>
                      <a:pt x="137818" y="1500255"/>
                      <a:pt x="381235" y="1038821"/>
                      <a:pt x="461668" y="780588"/>
                    </a:cubicBezTo>
                    <a:cubicBezTo>
                      <a:pt x="542101" y="522355"/>
                      <a:pt x="537868" y="331855"/>
                      <a:pt x="544218" y="209088"/>
                    </a:cubicBezTo>
                    <a:cubicBezTo>
                      <a:pt x="550568" y="86321"/>
                      <a:pt x="501885" y="36580"/>
                      <a:pt x="493418" y="122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フリーフォーム: 図形 249">
                <a:extLst>
                  <a:ext uri="{FF2B5EF4-FFF2-40B4-BE49-F238E27FC236}">
                    <a16:creationId xmlns:a16="http://schemas.microsoft.com/office/drawing/2014/main" id="{FC341656-9A2E-4301-BFE9-3F3C59D0EDD2}"/>
                  </a:ext>
                </a:extLst>
              </p:cNvPr>
              <p:cNvSpPr/>
              <p:nvPr/>
            </p:nvSpPr>
            <p:spPr>
              <a:xfrm>
                <a:off x="968454" y="9222543"/>
                <a:ext cx="3102690" cy="3594436"/>
              </a:xfrm>
              <a:custGeom>
                <a:avLst/>
                <a:gdLst>
                  <a:gd name="connsiteX0" fmla="*/ 3064531 w 3102690"/>
                  <a:gd name="connsiteY0" fmla="*/ 56211 h 3594436"/>
                  <a:gd name="connsiteX1" fmla="*/ 2910527 w 3102690"/>
                  <a:gd name="connsiteY1" fmla="*/ 152463 h 3594436"/>
                  <a:gd name="connsiteX2" fmla="*/ 1861373 w 3102690"/>
                  <a:gd name="connsiteY2" fmla="*/ 1124615 h 3594436"/>
                  <a:gd name="connsiteX3" fmla="*/ 908472 w 3102690"/>
                  <a:gd name="connsiteY3" fmla="*/ 2154518 h 3594436"/>
                  <a:gd name="connsiteX4" fmla="*/ 22948 w 3102690"/>
                  <a:gd name="connsiteY4" fmla="*/ 3569432 h 3594436"/>
                  <a:gd name="connsiteX5" fmla="*/ 369458 w 3102690"/>
                  <a:gd name="connsiteY5" fmla="*/ 2953415 h 3594436"/>
                  <a:gd name="connsiteX6" fmla="*/ 1524489 w 3102690"/>
                  <a:gd name="connsiteY6" fmla="*/ 1634754 h 3594436"/>
                  <a:gd name="connsiteX7" fmla="*/ 2458140 w 3102690"/>
                  <a:gd name="connsiteY7" fmla="*/ 691478 h 3594436"/>
                  <a:gd name="connsiteX8" fmla="*/ 3064531 w 3102690"/>
                  <a:gd name="connsiteY8" fmla="*/ 56211 h 35944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02690" h="3594436">
                    <a:moveTo>
                      <a:pt x="3064531" y="56211"/>
                    </a:moveTo>
                    <a:cubicBezTo>
                      <a:pt x="3139929" y="-33625"/>
                      <a:pt x="3111053" y="-25604"/>
                      <a:pt x="2910527" y="152463"/>
                    </a:cubicBezTo>
                    <a:cubicBezTo>
                      <a:pt x="2710001" y="330530"/>
                      <a:pt x="2195049" y="790939"/>
                      <a:pt x="1861373" y="1124615"/>
                    </a:cubicBezTo>
                    <a:cubicBezTo>
                      <a:pt x="1527697" y="1458291"/>
                      <a:pt x="1214876" y="1747049"/>
                      <a:pt x="908472" y="2154518"/>
                    </a:cubicBezTo>
                    <a:cubicBezTo>
                      <a:pt x="602068" y="2561988"/>
                      <a:pt x="112784" y="3436282"/>
                      <a:pt x="22948" y="3569432"/>
                    </a:cubicBezTo>
                    <a:cubicBezTo>
                      <a:pt x="-66888" y="3702582"/>
                      <a:pt x="119201" y="3275861"/>
                      <a:pt x="369458" y="2953415"/>
                    </a:cubicBezTo>
                    <a:cubicBezTo>
                      <a:pt x="619715" y="2630969"/>
                      <a:pt x="1176375" y="2011743"/>
                      <a:pt x="1524489" y="1634754"/>
                    </a:cubicBezTo>
                    <a:cubicBezTo>
                      <a:pt x="1872603" y="1257765"/>
                      <a:pt x="2206279" y="949756"/>
                      <a:pt x="2458140" y="691478"/>
                    </a:cubicBezTo>
                    <a:cubicBezTo>
                      <a:pt x="2710001" y="433200"/>
                      <a:pt x="2989133" y="146047"/>
                      <a:pt x="3064531" y="562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" name="フリーフォーム: 図形 250">
                <a:extLst>
                  <a:ext uri="{FF2B5EF4-FFF2-40B4-BE49-F238E27FC236}">
                    <a16:creationId xmlns:a16="http://schemas.microsoft.com/office/drawing/2014/main" id="{5C7891BC-84F9-4714-9519-3EE1D54978E6}"/>
                  </a:ext>
                </a:extLst>
              </p:cNvPr>
              <p:cNvSpPr/>
              <p:nvPr/>
            </p:nvSpPr>
            <p:spPr>
              <a:xfrm>
                <a:off x="2421348" y="9615614"/>
                <a:ext cx="3013469" cy="3185590"/>
              </a:xfrm>
              <a:custGeom>
                <a:avLst/>
                <a:gdLst>
                  <a:gd name="connsiteX0" fmla="*/ 3007300 w 3013469"/>
                  <a:gd name="connsiteY0" fmla="*/ 24 h 3185590"/>
                  <a:gd name="connsiteX1" fmla="*/ 2766669 w 3013469"/>
                  <a:gd name="connsiteY1" fmla="*/ 693043 h 3185590"/>
                  <a:gd name="connsiteX2" fmla="*/ 1563511 w 3013469"/>
                  <a:gd name="connsiteY2" fmla="*/ 1617068 h 3185590"/>
                  <a:gd name="connsiteX3" fmla="*/ 158223 w 3013469"/>
                  <a:gd name="connsiteY3" fmla="*/ 3031982 h 3185590"/>
                  <a:gd name="connsiteX4" fmla="*/ 33094 w 3013469"/>
                  <a:gd name="connsiteY4" fmla="*/ 3147485 h 3185590"/>
                  <a:gd name="connsiteX5" fmla="*/ 1101498 w 3013469"/>
                  <a:gd name="connsiteY5" fmla="*/ 2204209 h 3185590"/>
                  <a:gd name="connsiteX6" fmla="*/ 2641540 w 3013469"/>
                  <a:gd name="connsiteY6" fmla="*/ 673792 h 3185590"/>
                  <a:gd name="connsiteX7" fmla="*/ 3007300 w 3013469"/>
                  <a:gd name="connsiteY7" fmla="*/ 24 h 318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13469" h="3185590">
                    <a:moveTo>
                      <a:pt x="3007300" y="24"/>
                    </a:moveTo>
                    <a:cubicBezTo>
                      <a:pt x="3028155" y="3232"/>
                      <a:pt x="3007301" y="423536"/>
                      <a:pt x="2766669" y="693043"/>
                    </a:cubicBezTo>
                    <a:cubicBezTo>
                      <a:pt x="2526037" y="962550"/>
                      <a:pt x="1998252" y="1227245"/>
                      <a:pt x="1563511" y="1617068"/>
                    </a:cubicBezTo>
                    <a:cubicBezTo>
                      <a:pt x="1128770" y="2006891"/>
                      <a:pt x="413292" y="2776913"/>
                      <a:pt x="158223" y="3031982"/>
                    </a:cubicBezTo>
                    <a:cubicBezTo>
                      <a:pt x="-96846" y="3287051"/>
                      <a:pt x="33094" y="3147485"/>
                      <a:pt x="33094" y="3147485"/>
                    </a:cubicBezTo>
                    <a:cubicBezTo>
                      <a:pt x="190306" y="3009523"/>
                      <a:pt x="666757" y="2616491"/>
                      <a:pt x="1101498" y="2204209"/>
                    </a:cubicBezTo>
                    <a:cubicBezTo>
                      <a:pt x="1536239" y="1791927"/>
                      <a:pt x="2323906" y="1042760"/>
                      <a:pt x="2641540" y="673792"/>
                    </a:cubicBezTo>
                    <a:cubicBezTo>
                      <a:pt x="2959174" y="304824"/>
                      <a:pt x="2986445" y="-3184"/>
                      <a:pt x="3007300" y="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フリーフォーム: 図形 251">
                <a:extLst>
                  <a:ext uri="{FF2B5EF4-FFF2-40B4-BE49-F238E27FC236}">
                    <a16:creationId xmlns:a16="http://schemas.microsoft.com/office/drawing/2014/main" id="{8C20FD41-DA79-48DB-922A-67E1DEC08974}"/>
                  </a:ext>
                </a:extLst>
              </p:cNvPr>
              <p:cNvSpPr/>
              <p:nvPr/>
            </p:nvSpPr>
            <p:spPr>
              <a:xfrm>
                <a:off x="4216277" y="5247595"/>
                <a:ext cx="1057205" cy="292796"/>
              </a:xfrm>
              <a:custGeom>
                <a:avLst/>
                <a:gdLst>
                  <a:gd name="connsiteX0" fmla="*/ 1056763 w 1057205"/>
                  <a:gd name="connsiteY0" fmla="*/ 45 h 292796"/>
                  <a:gd name="connsiteX1" fmla="*/ 772283 w 1057205"/>
                  <a:gd name="connsiteY1" fmla="*/ 137205 h 292796"/>
                  <a:gd name="connsiteX2" fmla="*/ 467483 w 1057205"/>
                  <a:gd name="connsiteY2" fmla="*/ 208325 h 292796"/>
                  <a:gd name="connsiteX3" fmla="*/ 123 w 1057205"/>
                  <a:gd name="connsiteY3" fmla="*/ 289605 h 292796"/>
                  <a:gd name="connsiteX4" fmla="*/ 513203 w 1057205"/>
                  <a:gd name="connsiteY4" fmla="*/ 264205 h 292796"/>
                  <a:gd name="connsiteX5" fmla="*/ 706243 w 1057205"/>
                  <a:gd name="connsiteY5" fmla="*/ 152445 h 292796"/>
                  <a:gd name="connsiteX6" fmla="*/ 1056763 w 1057205"/>
                  <a:gd name="connsiteY6" fmla="*/ 45 h 292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7205" h="292796">
                    <a:moveTo>
                      <a:pt x="1056763" y="45"/>
                    </a:moveTo>
                    <a:cubicBezTo>
                      <a:pt x="1067770" y="-2495"/>
                      <a:pt x="870496" y="102492"/>
                      <a:pt x="772283" y="137205"/>
                    </a:cubicBezTo>
                    <a:cubicBezTo>
                      <a:pt x="674070" y="171918"/>
                      <a:pt x="596176" y="182925"/>
                      <a:pt x="467483" y="208325"/>
                    </a:cubicBezTo>
                    <a:cubicBezTo>
                      <a:pt x="338790" y="233725"/>
                      <a:pt x="-7497" y="280292"/>
                      <a:pt x="123" y="289605"/>
                    </a:cubicBezTo>
                    <a:cubicBezTo>
                      <a:pt x="7743" y="298918"/>
                      <a:pt x="395516" y="287065"/>
                      <a:pt x="513203" y="264205"/>
                    </a:cubicBezTo>
                    <a:cubicBezTo>
                      <a:pt x="630890" y="241345"/>
                      <a:pt x="608876" y="194778"/>
                      <a:pt x="706243" y="152445"/>
                    </a:cubicBezTo>
                    <a:lnTo>
                      <a:pt x="1056763" y="4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" name="フリーフォーム: 図形 252">
                <a:extLst>
                  <a:ext uri="{FF2B5EF4-FFF2-40B4-BE49-F238E27FC236}">
                    <a16:creationId xmlns:a16="http://schemas.microsoft.com/office/drawing/2014/main" id="{639ED563-2B43-4444-8EF8-2E6E52225C5C}"/>
                  </a:ext>
                </a:extLst>
              </p:cNvPr>
              <p:cNvSpPr/>
              <p:nvPr/>
            </p:nvSpPr>
            <p:spPr>
              <a:xfrm>
                <a:off x="4428020" y="5008310"/>
                <a:ext cx="797386" cy="417877"/>
              </a:xfrm>
              <a:custGeom>
                <a:avLst/>
                <a:gdLst>
                  <a:gd name="connsiteX0" fmla="*/ 789140 w 797386"/>
                  <a:gd name="connsiteY0" fmla="*/ 244410 h 417877"/>
                  <a:gd name="connsiteX1" fmla="*/ 753580 w 797386"/>
                  <a:gd name="connsiteY1" fmla="*/ 193610 h 417877"/>
                  <a:gd name="connsiteX2" fmla="*/ 464020 w 797386"/>
                  <a:gd name="connsiteY2" fmla="*/ 5650 h 417877"/>
                  <a:gd name="connsiteX3" fmla="*/ 352260 w 797386"/>
                  <a:gd name="connsiteY3" fmla="*/ 81850 h 417877"/>
                  <a:gd name="connsiteX4" fmla="*/ 1740 w 797386"/>
                  <a:gd name="connsiteY4" fmla="*/ 406970 h 417877"/>
                  <a:gd name="connsiteX5" fmla="*/ 230340 w 797386"/>
                  <a:gd name="connsiteY5" fmla="*/ 335850 h 417877"/>
                  <a:gd name="connsiteX6" fmla="*/ 519900 w 797386"/>
                  <a:gd name="connsiteY6" fmla="*/ 285050 h 417877"/>
                  <a:gd name="connsiteX7" fmla="*/ 682460 w 797386"/>
                  <a:gd name="connsiteY7" fmla="*/ 208850 h 417877"/>
                  <a:gd name="connsiteX8" fmla="*/ 789140 w 797386"/>
                  <a:gd name="connsiteY8" fmla="*/ 244410 h 41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7386" h="417877">
                    <a:moveTo>
                      <a:pt x="789140" y="244410"/>
                    </a:moveTo>
                    <a:cubicBezTo>
                      <a:pt x="800993" y="241870"/>
                      <a:pt x="807767" y="233403"/>
                      <a:pt x="753580" y="193610"/>
                    </a:cubicBezTo>
                    <a:cubicBezTo>
                      <a:pt x="699393" y="153817"/>
                      <a:pt x="530907" y="24277"/>
                      <a:pt x="464020" y="5650"/>
                    </a:cubicBezTo>
                    <a:cubicBezTo>
                      <a:pt x="397133" y="-12977"/>
                      <a:pt x="429307" y="14963"/>
                      <a:pt x="352260" y="81850"/>
                    </a:cubicBezTo>
                    <a:cubicBezTo>
                      <a:pt x="275213" y="148737"/>
                      <a:pt x="22060" y="364637"/>
                      <a:pt x="1740" y="406970"/>
                    </a:cubicBezTo>
                    <a:cubicBezTo>
                      <a:pt x="-18580" y="449303"/>
                      <a:pt x="143980" y="356170"/>
                      <a:pt x="230340" y="335850"/>
                    </a:cubicBezTo>
                    <a:cubicBezTo>
                      <a:pt x="316700" y="315530"/>
                      <a:pt x="444547" y="306217"/>
                      <a:pt x="519900" y="285050"/>
                    </a:cubicBezTo>
                    <a:cubicBezTo>
                      <a:pt x="595253" y="263883"/>
                      <a:pt x="640973" y="219857"/>
                      <a:pt x="682460" y="208850"/>
                    </a:cubicBezTo>
                    <a:cubicBezTo>
                      <a:pt x="723947" y="197843"/>
                      <a:pt x="777287" y="246950"/>
                      <a:pt x="789140" y="244410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フリーフォーム: 図形 253">
                <a:extLst>
                  <a:ext uri="{FF2B5EF4-FFF2-40B4-BE49-F238E27FC236}">
                    <a16:creationId xmlns:a16="http://schemas.microsoft.com/office/drawing/2014/main" id="{9520D1CC-8CFE-438F-8A62-F4A2FF0EF270}"/>
                  </a:ext>
                </a:extLst>
              </p:cNvPr>
              <p:cNvSpPr/>
              <p:nvPr/>
            </p:nvSpPr>
            <p:spPr>
              <a:xfrm>
                <a:off x="2463308" y="4607411"/>
                <a:ext cx="395432" cy="154000"/>
              </a:xfrm>
              <a:custGeom>
                <a:avLst/>
                <a:gdLst>
                  <a:gd name="connsiteX0" fmla="*/ 371332 w 395432"/>
                  <a:gd name="connsiteY0" fmla="*/ 10309 h 154000"/>
                  <a:gd name="connsiteX1" fmla="*/ 361172 w 395432"/>
                  <a:gd name="connsiteY1" fmla="*/ 61109 h 154000"/>
                  <a:gd name="connsiteX2" fmla="*/ 269732 w 395432"/>
                  <a:gd name="connsiteY2" fmla="*/ 132229 h 154000"/>
                  <a:gd name="connsiteX3" fmla="*/ 5572 w 395432"/>
                  <a:gd name="connsiteY3" fmla="*/ 147469 h 154000"/>
                  <a:gd name="connsiteX4" fmla="*/ 86852 w 395432"/>
                  <a:gd name="connsiteY4" fmla="*/ 35709 h 154000"/>
                  <a:gd name="connsiteX5" fmla="*/ 51292 w 395432"/>
                  <a:gd name="connsiteY5" fmla="*/ 149 h 154000"/>
                  <a:gd name="connsiteX6" fmla="*/ 371332 w 395432"/>
                  <a:gd name="connsiteY6" fmla="*/ 10309 h 1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5432" h="154000">
                    <a:moveTo>
                      <a:pt x="371332" y="10309"/>
                    </a:moveTo>
                    <a:cubicBezTo>
                      <a:pt x="422979" y="20469"/>
                      <a:pt x="378105" y="40789"/>
                      <a:pt x="361172" y="61109"/>
                    </a:cubicBezTo>
                    <a:cubicBezTo>
                      <a:pt x="344239" y="81429"/>
                      <a:pt x="328999" y="117836"/>
                      <a:pt x="269732" y="132229"/>
                    </a:cubicBezTo>
                    <a:cubicBezTo>
                      <a:pt x="210465" y="146622"/>
                      <a:pt x="36052" y="163556"/>
                      <a:pt x="5572" y="147469"/>
                    </a:cubicBezTo>
                    <a:cubicBezTo>
                      <a:pt x="-24908" y="131382"/>
                      <a:pt x="79232" y="60262"/>
                      <a:pt x="86852" y="35709"/>
                    </a:cubicBezTo>
                    <a:cubicBezTo>
                      <a:pt x="94472" y="11156"/>
                      <a:pt x="5572" y="-1544"/>
                      <a:pt x="51292" y="149"/>
                    </a:cubicBezTo>
                    <a:cubicBezTo>
                      <a:pt x="97012" y="1842"/>
                      <a:pt x="319685" y="149"/>
                      <a:pt x="371332" y="10309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5" name="フリーフォーム: 図形 254">
                <a:extLst>
                  <a:ext uri="{FF2B5EF4-FFF2-40B4-BE49-F238E27FC236}">
                    <a16:creationId xmlns:a16="http://schemas.microsoft.com/office/drawing/2014/main" id="{F03C572B-08F1-4404-9A92-C61D7E7245A7}"/>
                  </a:ext>
                </a:extLst>
              </p:cNvPr>
              <p:cNvSpPr/>
              <p:nvPr/>
            </p:nvSpPr>
            <p:spPr>
              <a:xfrm>
                <a:off x="2716826" y="4948239"/>
                <a:ext cx="1495789" cy="2356804"/>
              </a:xfrm>
              <a:custGeom>
                <a:avLst/>
                <a:gdLst>
                  <a:gd name="connsiteX0" fmla="*/ 51774 w 1495789"/>
                  <a:gd name="connsiteY0" fmla="*/ 45401 h 2356804"/>
                  <a:gd name="connsiteX1" fmla="*/ 61934 w 1495789"/>
                  <a:gd name="connsiteY1" fmla="*/ 116521 h 2356804"/>
                  <a:gd name="connsiteX2" fmla="*/ 234654 w 1495789"/>
                  <a:gd name="connsiteY2" fmla="*/ 558481 h 2356804"/>
                  <a:gd name="connsiteX3" fmla="*/ 498814 w 1495789"/>
                  <a:gd name="connsiteY3" fmla="*/ 919161 h 2356804"/>
                  <a:gd name="connsiteX4" fmla="*/ 651214 w 1495789"/>
                  <a:gd name="connsiteY4" fmla="*/ 1086801 h 2356804"/>
                  <a:gd name="connsiteX5" fmla="*/ 630894 w 1495789"/>
                  <a:gd name="connsiteY5" fmla="*/ 1340801 h 2356804"/>
                  <a:gd name="connsiteX6" fmla="*/ 635974 w 1495789"/>
                  <a:gd name="connsiteY6" fmla="*/ 1757361 h 2356804"/>
                  <a:gd name="connsiteX7" fmla="*/ 879814 w 1495789"/>
                  <a:gd name="connsiteY7" fmla="*/ 2036761 h 2356804"/>
                  <a:gd name="connsiteX8" fmla="*/ 1494494 w 1495789"/>
                  <a:gd name="connsiteY8" fmla="*/ 2356801 h 2356804"/>
                  <a:gd name="connsiteX9" fmla="*/ 1037294 w 1495789"/>
                  <a:gd name="connsiteY9" fmla="*/ 2041841 h 2356804"/>
                  <a:gd name="connsiteX10" fmla="*/ 874734 w 1495789"/>
                  <a:gd name="connsiteY10" fmla="*/ 1513521 h 2356804"/>
                  <a:gd name="connsiteX11" fmla="*/ 1128734 w 1495789"/>
                  <a:gd name="connsiteY11" fmla="*/ 1041081 h 2356804"/>
                  <a:gd name="connsiteX12" fmla="*/ 1067774 w 1495789"/>
                  <a:gd name="connsiteY12" fmla="*/ 792161 h 2356804"/>
                  <a:gd name="connsiteX13" fmla="*/ 702014 w 1495789"/>
                  <a:gd name="connsiteY13" fmla="*/ 721041 h 2356804"/>
                  <a:gd name="connsiteX14" fmla="*/ 51774 w 1495789"/>
                  <a:gd name="connsiteY14" fmla="*/ 45401 h 2356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95789" h="2356804">
                    <a:moveTo>
                      <a:pt x="51774" y="45401"/>
                    </a:moveTo>
                    <a:cubicBezTo>
                      <a:pt x="-54906" y="-55352"/>
                      <a:pt x="31454" y="31008"/>
                      <a:pt x="61934" y="116521"/>
                    </a:cubicBezTo>
                    <a:cubicBezTo>
                      <a:pt x="92414" y="202034"/>
                      <a:pt x="161841" y="424708"/>
                      <a:pt x="234654" y="558481"/>
                    </a:cubicBezTo>
                    <a:cubicBezTo>
                      <a:pt x="307467" y="692254"/>
                      <a:pt x="429387" y="831108"/>
                      <a:pt x="498814" y="919161"/>
                    </a:cubicBezTo>
                    <a:cubicBezTo>
                      <a:pt x="568241" y="1007214"/>
                      <a:pt x="629201" y="1016528"/>
                      <a:pt x="651214" y="1086801"/>
                    </a:cubicBezTo>
                    <a:cubicBezTo>
                      <a:pt x="673227" y="1157074"/>
                      <a:pt x="633434" y="1229041"/>
                      <a:pt x="630894" y="1340801"/>
                    </a:cubicBezTo>
                    <a:cubicBezTo>
                      <a:pt x="628354" y="1452561"/>
                      <a:pt x="594487" y="1641368"/>
                      <a:pt x="635974" y="1757361"/>
                    </a:cubicBezTo>
                    <a:cubicBezTo>
                      <a:pt x="677461" y="1873354"/>
                      <a:pt x="736727" y="1936854"/>
                      <a:pt x="879814" y="2036761"/>
                    </a:cubicBezTo>
                    <a:cubicBezTo>
                      <a:pt x="1022901" y="2136668"/>
                      <a:pt x="1468247" y="2355954"/>
                      <a:pt x="1494494" y="2356801"/>
                    </a:cubicBezTo>
                    <a:cubicBezTo>
                      <a:pt x="1520741" y="2357648"/>
                      <a:pt x="1140587" y="2182388"/>
                      <a:pt x="1037294" y="2041841"/>
                    </a:cubicBezTo>
                    <a:cubicBezTo>
                      <a:pt x="934001" y="1901294"/>
                      <a:pt x="859494" y="1680314"/>
                      <a:pt x="874734" y="1513521"/>
                    </a:cubicBezTo>
                    <a:cubicBezTo>
                      <a:pt x="889974" y="1346728"/>
                      <a:pt x="1096561" y="1161308"/>
                      <a:pt x="1128734" y="1041081"/>
                    </a:cubicBezTo>
                    <a:cubicBezTo>
                      <a:pt x="1160907" y="920854"/>
                      <a:pt x="1138894" y="845501"/>
                      <a:pt x="1067774" y="792161"/>
                    </a:cubicBezTo>
                    <a:cubicBezTo>
                      <a:pt x="996654" y="738821"/>
                      <a:pt x="871347" y="848888"/>
                      <a:pt x="702014" y="721041"/>
                    </a:cubicBezTo>
                    <a:cubicBezTo>
                      <a:pt x="532681" y="593194"/>
                      <a:pt x="158454" y="146154"/>
                      <a:pt x="51774" y="45401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" name="フリーフォーム: 図形 255">
                <a:extLst>
                  <a:ext uri="{FF2B5EF4-FFF2-40B4-BE49-F238E27FC236}">
                    <a16:creationId xmlns:a16="http://schemas.microsoft.com/office/drawing/2014/main" id="{D3E48C96-8385-4161-8974-6059358B04B2}"/>
                  </a:ext>
                </a:extLst>
              </p:cNvPr>
              <p:cNvSpPr/>
              <p:nvPr/>
            </p:nvSpPr>
            <p:spPr>
              <a:xfrm>
                <a:off x="2245633" y="5038062"/>
                <a:ext cx="880639" cy="2706501"/>
              </a:xfrm>
              <a:custGeom>
                <a:avLst/>
                <a:gdLst>
                  <a:gd name="connsiteX0" fmla="*/ 268967 w 880639"/>
                  <a:gd name="connsiteY0" fmla="*/ 224818 h 2706501"/>
                  <a:gd name="connsiteX1" fmla="*/ 248647 w 880639"/>
                  <a:gd name="connsiteY1" fmla="*/ 280698 h 2706501"/>
                  <a:gd name="connsiteX2" fmla="*/ 192767 w 880639"/>
                  <a:gd name="connsiteY2" fmla="*/ 809018 h 2706501"/>
                  <a:gd name="connsiteX3" fmla="*/ 294367 w 880639"/>
                  <a:gd name="connsiteY3" fmla="*/ 1591338 h 2706501"/>
                  <a:gd name="connsiteX4" fmla="*/ 380727 w 880639"/>
                  <a:gd name="connsiteY4" fmla="*/ 1982498 h 2706501"/>
                  <a:gd name="connsiteX5" fmla="*/ 487407 w 880639"/>
                  <a:gd name="connsiteY5" fmla="*/ 2180618 h 2706501"/>
                  <a:gd name="connsiteX6" fmla="*/ 583927 w 880639"/>
                  <a:gd name="connsiteY6" fmla="*/ 2536218 h 2706501"/>
                  <a:gd name="connsiteX7" fmla="*/ 644887 w 880639"/>
                  <a:gd name="connsiteY7" fmla="*/ 2703858 h 2706501"/>
                  <a:gd name="connsiteX8" fmla="*/ 528047 w 880639"/>
                  <a:gd name="connsiteY8" fmla="*/ 2414298 h 2706501"/>
                  <a:gd name="connsiteX9" fmla="*/ 279127 w 880639"/>
                  <a:gd name="connsiteY9" fmla="*/ 1835178 h 2706501"/>
                  <a:gd name="connsiteX10" fmla="*/ 4807 w 880639"/>
                  <a:gd name="connsiteY10" fmla="*/ 798858 h 2706501"/>
                  <a:gd name="connsiteX11" fmla="*/ 121647 w 880639"/>
                  <a:gd name="connsiteY11" fmla="*/ 280698 h 2706501"/>
                  <a:gd name="connsiteX12" fmla="*/ 340087 w 880639"/>
                  <a:gd name="connsiteY12" fmla="*/ 6378 h 2706501"/>
                  <a:gd name="connsiteX13" fmla="*/ 416287 w 880639"/>
                  <a:gd name="connsiteY13" fmla="*/ 539778 h 2706501"/>
                  <a:gd name="connsiteX14" fmla="*/ 685527 w 880639"/>
                  <a:gd name="connsiteY14" fmla="*/ 1068098 h 2706501"/>
                  <a:gd name="connsiteX15" fmla="*/ 721087 w 880639"/>
                  <a:gd name="connsiteY15" fmla="*/ 1469418 h 2706501"/>
                  <a:gd name="connsiteX16" fmla="*/ 716007 w 880639"/>
                  <a:gd name="connsiteY16" fmla="*/ 1850418 h 2706501"/>
                  <a:gd name="connsiteX17" fmla="*/ 873487 w 880639"/>
                  <a:gd name="connsiteY17" fmla="*/ 2434618 h 2706501"/>
                  <a:gd name="connsiteX18" fmla="*/ 827767 w 880639"/>
                  <a:gd name="connsiteY18" fmla="*/ 2439698 h 2706501"/>
                  <a:gd name="connsiteX19" fmla="*/ 599167 w 880639"/>
                  <a:gd name="connsiteY19" fmla="*/ 1850418 h 2706501"/>
                  <a:gd name="connsiteX20" fmla="*/ 604247 w 880639"/>
                  <a:gd name="connsiteY20" fmla="*/ 1256058 h 2706501"/>
                  <a:gd name="connsiteX21" fmla="*/ 477247 w 880639"/>
                  <a:gd name="connsiteY21" fmla="*/ 844578 h 2706501"/>
                  <a:gd name="connsiteX22" fmla="*/ 355327 w 880639"/>
                  <a:gd name="connsiteY22" fmla="*/ 504218 h 2706501"/>
                  <a:gd name="connsiteX23" fmla="*/ 268967 w 880639"/>
                  <a:gd name="connsiteY23" fmla="*/ 224818 h 2706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80639" h="2706501">
                    <a:moveTo>
                      <a:pt x="268967" y="224818"/>
                    </a:moveTo>
                    <a:cubicBezTo>
                      <a:pt x="251187" y="187565"/>
                      <a:pt x="261347" y="183331"/>
                      <a:pt x="248647" y="280698"/>
                    </a:cubicBezTo>
                    <a:cubicBezTo>
                      <a:pt x="235947" y="378065"/>
                      <a:pt x="185147" y="590578"/>
                      <a:pt x="192767" y="809018"/>
                    </a:cubicBezTo>
                    <a:cubicBezTo>
                      <a:pt x="200387" y="1027458"/>
                      <a:pt x="263040" y="1395758"/>
                      <a:pt x="294367" y="1591338"/>
                    </a:cubicBezTo>
                    <a:cubicBezTo>
                      <a:pt x="325694" y="1786918"/>
                      <a:pt x="348554" y="1884285"/>
                      <a:pt x="380727" y="1982498"/>
                    </a:cubicBezTo>
                    <a:cubicBezTo>
                      <a:pt x="412900" y="2080711"/>
                      <a:pt x="453540" y="2088331"/>
                      <a:pt x="487407" y="2180618"/>
                    </a:cubicBezTo>
                    <a:cubicBezTo>
                      <a:pt x="521274" y="2272905"/>
                      <a:pt x="557680" y="2449011"/>
                      <a:pt x="583927" y="2536218"/>
                    </a:cubicBezTo>
                    <a:cubicBezTo>
                      <a:pt x="610174" y="2623425"/>
                      <a:pt x="654200" y="2724178"/>
                      <a:pt x="644887" y="2703858"/>
                    </a:cubicBezTo>
                    <a:cubicBezTo>
                      <a:pt x="635574" y="2683538"/>
                      <a:pt x="589007" y="2559078"/>
                      <a:pt x="528047" y="2414298"/>
                    </a:cubicBezTo>
                    <a:cubicBezTo>
                      <a:pt x="467087" y="2269518"/>
                      <a:pt x="366334" y="2104418"/>
                      <a:pt x="279127" y="1835178"/>
                    </a:cubicBezTo>
                    <a:cubicBezTo>
                      <a:pt x="191920" y="1565938"/>
                      <a:pt x="31054" y="1057938"/>
                      <a:pt x="4807" y="798858"/>
                    </a:cubicBezTo>
                    <a:cubicBezTo>
                      <a:pt x="-21440" y="539778"/>
                      <a:pt x="65767" y="412778"/>
                      <a:pt x="121647" y="280698"/>
                    </a:cubicBezTo>
                    <a:cubicBezTo>
                      <a:pt x="177527" y="148618"/>
                      <a:pt x="290980" y="-36802"/>
                      <a:pt x="340087" y="6378"/>
                    </a:cubicBezTo>
                    <a:cubicBezTo>
                      <a:pt x="389194" y="49558"/>
                      <a:pt x="358714" y="362825"/>
                      <a:pt x="416287" y="539778"/>
                    </a:cubicBezTo>
                    <a:cubicBezTo>
                      <a:pt x="473860" y="716731"/>
                      <a:pt x="634727" y="913158"/>
                      <a:pt x="685527" y="1068098"/>
                    </a:cubicBezTo>
                    <a:cubicBezTo>
                      <a:pt x="736327" y="1223038"/>
                      <a:pt x="716007" y="1339031"/>
                      <a:pt x="721087" y="1469418"/>
                    </a:cubicBezTo>
                    <a:cubicBezTo>
                      <a:pt x="726167" y="1599805"/>
                      <a:pt x="690607" y="1689551"/>
                      <a:pt x="716007" y="1850418"/>
                    </a:cubicBezTo>
                    <a:cubicBezTo>
                      <a:pt x="741407" y="2011285"/>
                      <a:pt x="854860" y="2336405"/>
                      <a:pt x="873487" y="2434618"/>
                    </a:cubicBezTo>
                    <a:cubicBezTo>
                      <a:pt x="892114" y="2532831"/>
                      <a:pt x="873487" y="2537065"/>
                      <a:pt x="827767" y="2439698"/>
                    </a:cubicBezTo>
                    <a:cubicBezTo>
                      <a:pt x="782047" y="2342331"/>
                      <a:pt x="636420" y="2047691"/>
                      <a:pt x="599167" y="1850418"/>
                    </a:cubicBezTo>
                    <a:cubicBezTo>
                      <a:pt x="561914" y="1653145"/>
                      <a:pt x="624567" y="1423698"/>
                      <a:pt x="604247" y="1256058"/>
                    </a:cubicBezTo>
                    <a:cubicBezTo>
                      <a:pt x="583927" y="1088418"/>
                      <a:pt x="518734" y="969885"/>
                      <a:pt x="477247" y="844578"/>
                    </a:cubicBezTo>
                    <a:cubicBezTo>
                      <a:pt x="435760" y="719271"/>
                      <a:pt x="384960" y="606665"/>
                      <a:pt x="355327" y="504218"/>
                    </a:cubicBezTo>
                    <a:cubicBezTo>
                      <a:pt x="325694" y="401771"/>
                      <a:pt x="286747" y="262071"/>
                      <a:pt x="268967" y="224818"/>
                    </a:cubicBezTo>
                    <a:close/>
                  </a:path>
                </a:pathLst>
              </a:custGeom>
              <a:solidFill>
                <a:srgbClr val="FF000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" name="フリーフォーム: 図形 256">
                <a:extLst>
                  <a:ext uri="{FF2B5EF4-FFF2-40B4-BE49-F238E27FC236}">
                    <a16:creationId xmlns:a16="http://schemas.microsoft.com/office/drawing/2014/main" id="{CB7E95D0-197C-4779-B2E0-C66367F6F7C6}"/>
                  </a:ext>
                </a:extLst>
              </p:cNvPr>
              <p:cNvSpPr/>
              <p:nvPr/>
            </p:nvSpPr>
            <p:spPr>
              <a:xfrm>
                <a:off x="2713937" y="7278779"/>
                <a:ext cx="74324" cy="211762"/>
              </a:xfrm>
              <a:custGeom>
                <a:avLst/>
                <a:gdLst>
                  <a:gd name="connsiteX0" fmla="*/ 688 w 74324"/>
                  <a:gd name="connsiteY0" fmla="*/ 4671 h 211762"/>
                  <a:gd name="connsiteX1" fmla="*/ 34026 w 74324"/>
                  <a:gd name="connsiteY1" fmla="*/ 107859 h 211762"/>
                  <a:gd name="connsiteX2" fmla="*/ 56251 w 74324"/>
                  <a:gd name="connsiteY2" fmla="*/ 180884 h 211762"/>
                  <a:gd name="connsiteX3" fmla="*/ 57838 w 74324"/>
                  <a:gd name="connsiteY3" fmla="*/ 211046 h 211762"/>
                  <a:gd name="connsiteX4" fmla="*/ 38788 w 74324"/>
                  <a:gd name="connsiteY4" fmla="*/ 153896 h 211762"/>
                  <a:gd name="connsiteX5" fmla="*/ 70538 w 74324"/>
                  <a:gd name="connsiteY5" fmla="*/ 90396 h 211762"/>
                  <a:gd name="connsiteX6" fmla="*/ 67363 w 74324"/>
                  <a:gd name="connsiteY6" fmla="*/ 25309 h 211762"/>
                  <a:gd name="connsiteX7" fmla="*/ 688 w 74324"/>
                  <a:gd name="connsiteY7" fmla="*/ 4671 h 211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324" h="211762">
                    <a:moveTo>
                      <a:pt x="688" y="4671"/>
                    </a:moveTo>
                    <a:cubicBezTo>
                      <a:pt x="-4868" y="18429"/>
                      <a:pt x="24766" y="78490"/>
                      <a:pt x="34026" y="107859"/>
                    </a:cubicBezTo>
                    <a:cubicBezTo>
                      <a:pt x="43286" y="137228"/>
                      <a:pt x="52282" y="163686"/>
                      <a:pt x="56251" y="180884"/>
                    </a:cubicBezTo>
                    <a:cubicBezTo>
                      <a:pt x="60220" y="198082"/>
                      <a:pt x="60749" y="215544"/>
                      <a:pt x="57838" y="211046"/>
                    </a:cubicBezTo>
                    <a:cubicBezTo>
                      <a:pt x="54927" y="206548"/>
                      <a:pt x="36671" y="174004"/>
                      <a:pt x="38788" y="153896"/>
                    </a:cubicBezTo>
                    <a:cubicBezTo>
                      <a:pt x="40905" y="133788"/>
                      <a:pt x="65776" y="111827"/>
                      <a:pt x="70538" y="90396"/>
                    </a:cubicBezTo>
                    <a:cubicBezTo>
                      <a:pt x="75300" y="68965"/>
                      <a:pt x="76888" y="40126"/>
                      <a:pt x="67363" y="25309"/>
                    </a:cubicBezTo>
                    <a:cubicBezTo>
                      <a:pt x="57838" y="10492"/>
                      <a:pt x="6244" y="-9087"/>
                      <a:pt x="688" y="46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" name="フリーフォーム: 図形 257">
                <a:extLst>
                  <a:ext uri="{FF2B5EF4-FFF2-40B4-BE49-F238E27FC236}">
                    <a16:creationId xmlns:a16="http://schemas.microsoft.com/office/drawing/2014/main" id="{FCB31800-D94E-4318-96F9-D50AE4DF8758}"/>
                  </a:ext>
                </a:extLst>
              </p:cNvPr>
              <p:cNvSpPr/>
              <p:nvPr/>
            </p:nvSpPr>
            <p:spPr>
              <a:xfrm>
                <a:off x="2331392" y="6562798"/>
                <a:ext cx="1754862" cy="1881010"/>
              </a:xfrm>
              <a:custGeom>
                <a:avLst/>
                <a:gdLst>
                  <a:gd name="connsiteX0" fmla="*/ 86688 w 1754862"/>
                  <a:gd name="connsiteY0" fmla="*/ 600002 h 1881010"/>
                  <a:gd name="connsiteX1" fmla="*/ 193368 w 1754862"/>
                  <a:gd name="connsiteY1" fmla="*/ 1138482 h 1881010"/>
                  <a:gd name="connsiteX2" fmla="*/ 589608 w 1754862"/>
                  <a:gd name="connsiteY2" fmla="*/ 1377242 h 1881010"/>
                  <a:gd name="connsiteX3" fmla="*/ 655648 w 1754862"/>
                  <a:gd name="connsiteY3" fmla="*/ 1356922 h 1881010"/>
                  <a:gd name="connsiteX4" fmla="*/ 823288 w 1754862"/>
                  <a:gd name="connsiteY4" fmla="*/ 960682 h 1881010"/>
                  <a:gd name="connsiteX5" fmla="*/ 701368 w 1754862"/>
                  <a:gd name="connsiteY5" fmla="*/ 562 h 1881010"/>
                  <a:gd name="connsiteX6" fmla="*/ 970608 w 1754862"/>
                  <a:gd name="connsiteY6" fmla="*/ 823522 h 1881010"/>
                  <a:gd name="connsiteX7" fmla="*/ 1265248 w 1754862"/>
                  <a:gd name="connsiteY7" fmla="*/ 991162 h 1881010"/>
                  <a:gd name="connsiteX8" fmla="*/ 1519248 w 1754862"/>
                  <a:gd name="connsiteY8" fmla="*/ 981002 h 1881010"/>
                  <a:gd name="connsiteX9" fmla="*/ 1717368 w 1754862"/>
                  <a:gd name="connsiteY9" fmla="*/ 1224842 h 1881010"/>
                  <a:gd name="connsiteX10" fmla="*/ 1707208 w 1754862"/>
                  <a:gd name="connsiteY10" fmla="*/ 1433122 h 1881010"/>
                  <a:gd name="connsiteX11" fmla="*/ 1234768 w 1754862"/>
                  <a:gd name="connsiteY11" fmla="*/ 1732842 h 1881010"/>
                  <a:gd name="connsiteX12" fmla="*/ 813128 w 1754862"/>
                  <a:gd name="connsiteY12" fmla="*/ 1880162 h 1881010"/>
                  <a:gd name="connsiteX13" fmla="*/ 528648 w 1754862"/>
                  <a:gd name="connsiteY13" fmla="*/ 1671882 h 1881010"/>
                  <a:gd name="connsiteX14" fmla="*/ 259408 w 1754862"/>
                  <a:gd name="connsiteY14" fmla="*/ 1534722 h 1881010"/>
                  <a:gd name="connsiteX15" fmla="*/ 76528 w 1754862"/>
                  <a:gd name="connsiteY15" fmla="*/ 1077522 h 1881010"/>
                  <a:gd name="connsiteX16" fmla="*/ 328 w 1754862"/>
                  <a:gd name="connsiteY16" fmla="*/ 981002 h 1881010"/>
                  <a:gd name="connsiteX17" fmla="*/ 101928 w 1754862"/>
                  <a:gd name="connsiteY17" fmla="*/ 747322 h 1881010"/>
                  <a:gd name="connsiteX18" fmla="*/ 86688 w 1754862"/>
                  <a:gd name="connsiteY18" fmla="*/ 600002 h 1881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54862" h="1881010">
                    <a:moveTo>
                      <a:pt x="86688" y="600002"/>
                    </a:moveTo>
                    <a:cubicBezTo>
                      <a:pt x="101928" y="665195"/>
                      <a:pt x="109548" y="1008942"/>
                      <a:pt x="193368" y="1138482"/>
                    </a:cubicBezTo>
                    <a:cubicBezTo>
                      <a:pt x="277188" y="1268022"/>
                      <a:pt x="512561" y="1340835"/>
                      <a:pt x="589608" y="1377242"/>
                    </a:cubicBezTo>
                    <a:cubicBezTo>
                      <a:pt x="666655" y="1413649"/>
                      <a:pt x="616701" y="1426349"/>
                      <a:pt x="655648" y="1356922"/>
                    </a:cubicBezTo>
                    <a:cubicBezTo>
                      <a:pt x="694595" y="1287495"/>
                      <a:pt x="815668" y="1186742"/>
                      <a:pt x="823288" y="960682"/>
                    </a:cubicBezTo>
                    <a:cubicBezTo>
                      <a:pt x="830908" y="734622"/>
                      <a:pt x="676815" y="23422"/>
                      <a:pt x="701368" y="562"/>
                    </a:cubicBezTo>
                    <a:cubicBezTo>
                      <a:pt x="725921" y="-22298"/>
                      <a:pt x="876628" y="658422"/>
                      <a:pt x="970608" y="823522"/>
                    </a:cubicBezTo>
                    <a:cubicBezTo>
                      <a:pt x="1064588" y="988622"/>
                      <a:pt x="1173808" y="964915"/>
                      <a:pt x="1265248" y="991162"/>
                    </a:cubicBezTo>
                    <a:cubicBezTo>
                      <a:pt x="1356688" y="1017409"/>
                      <a:pt x="1443895" y="942055"/>
                      <a:pt x="1519248" y="981002"/>
                    </a:cubicBezTo>
                    <a:cubicBezTo>
                      <a:pt x="1594601" y="1019949"/>
                      <a:pt x="1686041" y="1149489"/>
                      <a:pt x="1717368" y="1224842"/>
                    </a:cubicBezTo>
                    <a:cubicBezTo>
                      <a:pt x="1748695" y="1300195"/>
                      <a:pt x="1787641" y="1348455"/>
                      <a:pt x="1707208" y="1433122"/>
                    </a:cubicBezTo>
                    <a:cubicBezTo>
                      <a:pt x="1626775" y="1517789"/>
                      <a:pt x="1383781" y="1658335"/>
                      <a:pt x="1234768" y="1732842"/>
                    </a:cubicBezTo>
                    <a:cubicBezTo>
                      <a:pt x="1085755" y="1807349"/>
                      <a:pt x="930814" y="1890322"/>
                      <a:pt x="813128" y="1880162"/>
                    </a:cubicBezTo>
                    <a:cubicBezTo>
                      <a:pt x="695442" y="1870002"/>
                      <a:pt x="620935" y="1729455"/>
                      <a:pt x="528648" y="1671882"/>
                    </a:cubicBezTo>
                    <a:cubicBezTo>
                      <a:pt x="436361" y="1614309"/>
                      <a:pt x="334761" y="1633782"/>
                      <a:pt x="259408" y="1534722"/>
                    </a:cubicBezTo>
                    <a:cubicBezTo>
                      <a:pt x="184055" y="1435662"/>
                      <a:pt x="119708" y="1169809"/>
                      <a:pt x="76528" y="1077522"/>
                    </a:cubicBezTo>
                    <a:cubicBezTo>
                      <a:pt x="33348" y="985235"/>
                      <a:pt x="-3905" y="1036035"/>
                      <a:pt x="328" y="981002"/>
                    </a:cubicBezTo>
                    <a:cubicBezTo>
                      <a:pt x="4561" y="925969"/>
                      <a:pt x="91768" y="811669"/>
                      <a:pt x="101928" y="747322"/>
                    </a:cubicBezTo>
                    <a:cubicBezTo>
                      <a:pt x="112088" y="682975"/>
                      <a:pt x="71448" y="534809"/>
                      <a:pt x="86688" y="600002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" name="フリーフォーム: 図形 259">
                <a:extLst>
                  <a:ext uri="{FF2B5EF4-FFF2-40B4-BE49-F238E27FC236}">
                    <a16:creationId xmlns:a16="http://schemas.microsoft.com/office/drawing/2014/main" id="{F9533386-BD5D-4FF9-9645-609AFEC6F54A}"/>
                  </a:ext>
                </a:extLst>
              </p:cNvPr>
              <p:cNvSpPr/>
              <p:nvPr/>
            </p:nvSpPr>
            <p:spPr>
              <a:xfrm>
                <a:off x="4471352" y="7593998"/>
                <a:ext cx="557487" cy="694826"/>
              </a:xfrm>
              <a:custGeom>
                <a:avLst/>
                <a:gdLst>
                  <a:gd name="connsiteX0" fmla="*/ 19368 w 557487"/>
                  <a:gd name="connsiteY0" fmla="*/ 15842 h 694826"/>
                  <a:gd name="connsiteX1" fmla="*/ 131128 w 557487"/>
                  <a:gd name="connsiteY1" fmla="*/ 86962 h 694826"/>
                  <a:gd name="connsiteX2" fmla="*/ 446088 w 557487"/>
                  <a:gd name="connsiteY2" fmla="*/ 554322 h 694826"/>
                  <a:gd name="connsiteX3" fmla="*/ 461328 w 557487"/>
                  <a:gd name="connsiteY3" fmla="*/ 691482 h 694826"/>
                  <a:gd name="connsiteX4" fmla="*/ 537528 w 557487"/>
                  <a:gd name="connsiteY4" fmla="*/ 447642 h 694826"/>
                  <a:gd name="connsiteX5" fmla="*/ 507048 w 557487"/>
                  <a:gd name="connsiteY5" fmla="*/ 280002 h 694826"/>
                  <a:gd name="connsiteX6" fmla="*/ 19368 w 557487"/>
                  <a:gd name="connsiteY6" fmla="*/ 15842 h 694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7487" h="694826">
                    <a:moveTo>
                      <a:pt x="19368" y="15842"/>
                    </a:moveTo>
                    <a:cubicBezTo>
                      <a:pt x="-43285" y="-16331"/>
                      <a:pt x="60008" y="-2785"/>
                      <a:pt x="131128" y="86962"/>
                    </a:cubicBezTo>
                    <a:cubicBezTo>
                      <a:pt x="202248" y="176709"/>
                      <a:pt x="391055" y="453569"/>
                      <a:pt x="446088" y="554322"/>
                    </a:cubicBezTo>
                    <a:cubicBezTo>
                      <a:pt x="501121" y="655075"/>
                      <a:pt x="446088" y="709262"/>
                      <a:pt x="461328" y="691482"/>
                    </a:cubicBezTo>
                    <a:cubicBezTo>
                      <a:pt x="476568" y="673702"/>
                      <a:pt x="529908" y="516222"/>
                      <a:pt x="537528" y="447642"/>
                    </a:cubicBezTo>
                    <a:cubicBezTo>
                      <a:pt x="545148" y="379062"/>
                      <a:pt x="592561" y="351122"/>
                      <a:pt x="507048" y="280002"/>
                    </a:cubicBezTo>
                    <a:cubicBezTo>
                      <a:pt x="421535" y="208882"/>
                      <a:pt x="82021" y="48015"/>
                      <a:pt x="19368" y="158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1" name="フリーフォーム: 図形 260">
                <a:extLst>
                  <a:ext uri="{FF2B5EF4-FFF2-40B4-BE49-F238E27FC236}">
                    <a16:creationId xmlns:a16="http://schemas.microsoft.com/office/drawing/2014/main" id="{988BEADC-A5E8-42D4-903B-CAEEBD3C2FA9}"/>
                  </a:ext>
                </a:extLst>
              </p:cNvPr>
              <p:cNvSpPr/>
              <p:nvPr/>
            </p:nvSpPr>
            <p:spPr>
              <a:xfrm>
                <a:off x="4035592" y="7791382"/>
                <a:ext cx="368935" cy="528265"/>
              </a:xfrm>
              <a:custGeom>
                <a:avLst/>
                <a:gdLst>
                  <a:gd name="connsiteX0" fmla="*/ 8088 w 368935"/>
                  <a:gd name="connsiteY0" fmla="*/ 524578 h 528265"/>
                  <a:gd name="connsiteX1" fmla="*/ 53808 w 368935"/>
                  <a:gd name="connsiteY1" fmla="*/ 463618 h 528265"/>
                  <a:gd name="connsiteX2" fmla="*/ 119848 w 368935"/>
                  <a:gd name="connsiteY2" fmla="*/ 224858 h 528265"/>
                  <a:gd name="connsiteX3" fmla="*/ 363688 w 368935"/>
                  <a:gd name="connsiteY3" fmla="*/ 1338 h 528265"/>
                  <a:gd name="connsiteX4" fmla="*/ 282408 w 368935"/>
                  <a:gd name="connsiteY4" fmla="*/ 143578 h 528265"/>
                  <a:gd name="connsiteX5" fmla="*/ 226528 w 368935"/>
                  <a:gd name="connsiteY5" fmla="*/ 382338 h 528265"/>
                  <a:gd name="connsiteX6" fmla="*/ 8088 w 368935"/>
                  <a:gd name="connsiteY6" fmla="*/ 524578 h 528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8935" h="528265">
                    <a:moveTo>
                      <a:pt x="8088" y="524578"/>
                    </a:moveTo>
                    <a:cubicBezTo>
                      <a:pt x="-20699" y="538125"/>
                      <a:pt x="35181" y="513571"/>
                      <a:pt x="53808" y="463618"/>
                    </a:cubicBezTo>
                    <a:cubicBezTo>
                      <a:pt x="72435" y="413665"/>
                      <a:pt x="68201" y="301905"/>
                      <a:pt x="119848" y="224858"/>
                    </a:cubicBezTo>
                    <a:cubicBezTo>
                      <a:pt x="171495" y="147811"/>
                      <a:pt x="336595" y="14885"/>
                      <a:pt x="363688" y="1338"/>
                    </a:cubicBezTo>
                    <a:cubicBezTo>
                      <a:pt x="390781" y="-12209"/>
                      <a:pt x="305268" y="80078"/>
                      <a:pt x="282408" y="143578"/>
                    </a:cubicBezTo>
                    <a:cubicBezTo>
                      <a:pt x="259548" y="207078"/>
                      <a:pt x="269708" y="314605"/>
                      <a:pt x="226528" y="382338"/>
                    </a:cubicBezTo>
                    <a:cubicBezTo>
                      <a:pt x="183348" y="450071"/>
                      <a:pt x="36875" y="511031"/>
                      <a:pt x="8088" y="5245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" name="フリーフォーム: 図形 261">
                <a:extLst>
                  <a:ext uri="{FF2B5EF4-FFF2-40B4-BE49-F238E27FC236}">
                    <a16:creationId xmlns:a16="http://schemas.microsoft.com/office/drawing/2014/main" id="{E8059D5D-F5A9-440E-9642-1101293E431A}"/>
                  </a:ext>
                </a:extLst>
              </p:cNvPr>
              <p:cNvSpPr/>
              <p:nvPr/>
            </p:nvSpPr>
            <p:spPr>
              <a:xfrm>
                <a:off x="3173654" y="8000885"/>
                <a:ext cx="828992" cy="515124"/>
              </a:xfrm>
              <a:custGeom>
                <a:avLst/>
                <a:gdLst>
                  <a:gd name="connsiteX0" fmla="*/ 47066 w 828992"/>
                  <a:gd name="connsiteY0" fmla="*/ 487795 h 515124"/>
                  <a:gd name="connsiteX1" fmla="*/ 102946 w 828992"/>
                  <a:gd name="connsiteY1" fmla="*/ 497955 h 515124"/>
                  <a:gd name="connsiteX2" fmla="*/ 595706 w 828992"/>
                  <a:gd name="connsiteY2" fmla="*/ 315075 h 515124"/>
                  <a:gd name="connsiteX3" fmla="*/ 809066 w 828992"/>
                  <a:gd name="connsiteY3" fmla="*/ 115 h 515124"/>
                  <a:gd name="connsiteX4" fmla="*/ 819226 w 828992"/>
                  <a:gd name="connsiteY4" fmla="*/ 279515 h 515124"/>
                  <a:gd name="connsiteX5" fmla="*/ 803986 w 828992"/>
                  <a:gd name="connsiteY5" fmla="*/ 365875 h 515124"/>
                  <a:gd name="connsiteX6" fmla="*/ 656666 w 828992"/>
                  <a:gd name="connsiteY6" fmla="*/ 325235 h 515124"/>
                  <a:gd name="connsiteX7" fmla="*/ 47066 w 828992"/>
                  <a:gd name="connsiteY7" fmla="*/ 487795 h 515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8992" h="515124">
                    <a:moveTo>
                      <a:pt x="47066" y="487795"/>
                    </a:moveTo>
                    <a:cubicBezTo>
                      <a:pt x="-45221" y="516582"/>
                      <a:pt x="11506" y="526742"/>
                      <a:pt x="102946" y="497955"/>
                    </a:cubicBezTo>
                    <a:cubicBezTo>
                      <a:pt x="194386" y="469168"/>
                      <a:pt x="478019" y="398048"/>
                      <a:pt x="595706" y="315075"/>
                    </a:cubicBezTo>
                    <a:cubicBezTo>
                      <a:pt x="713393" y="232102"/>
                      <a:pt x="771813" y="6042"/>
                      <a:pt x="809066" y="115"/>
                    </a:cubicBezTo>
                    <a:cubicBezTo>
                      <a:pt x="846319" y="-5812"/>
                      <a:pt x="820073" y="218555"/>
                      <a:pt x="819226" y="279515"/>
                    </a:cubicBezTo>
                    <a:cubicBezTo>
                      <a:pt x="818379" y="340475"/>
                      <a:pt x="831079" y="358255"/>
                      <a:pt x="803986" y="365875"/>
                    </a:cubicBezTo>
                    <a:cubicBezTo>
                      <a:pt x="776893" y="373495"/>
                      <a:pt x="779433" y="304068"/>
                      <a:pt x="656666" y="325235"/>
                    </a:cubicBezTo>
                    <a:cubicBezTo>
                      <a:pt x="533899" y="346402"/>
                      <a:pt x="139353" y="459008"/>
                      <a:pt x="47066" y="4877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フリーフォーム: 図形 262">
                <a:extLst>
                  <a:ext uri="{FF2B5EF4-FFF2-40B4-BE49-F238E27FC236}">
                    <a16:creationId xmlns:a16="http://schemas.microsoft.com/office/drawing/2014/main" id="{48C31744-937B-475F-994A-C701BFE5FA62}"/>
                  </a:ext>
                </a:extLst>
              </p:cNvPr>
              <p:cNvSpPr/>
              <p:nvPr/>
            </p:nvSpPr>
            <p:spPr>
              <a:xfrm>
                <a:off x="2843759" y="9075735"/>
                <a:ext cx="625950" cy="713982"/>
              </a:xfrm>
              <a:custGeom>
                <a:avLst/>
                <a:gdLst>
                  <a:gd name="connsiteX0" fmla="*/ 11201 w 625950"/>
                  <a:gd name="connsiteY0" fmla="*/ 17465 h 713982"/>
                  <a:gd name="connsiteX1" fmla="*/ 82321 w 625950"/>
                  <a:gd name="connsiteY1" fmla="*/ 88585 h 713982"/>
                  <a:gd name="connsiteX2" fmla="*/ 458241 w 625950"/>
                  <a:gd name="connsiteY2" fmla="*/ 337505 h 713982"/>
                  <a:gd name="connsiteX3" fmla="*/ 625881 w 625950"/>
                  <a:gd name="connsiteY3" fmla="*/ 586425 h 713982"/>
                  <a:gd name="connsiteX4" fmla="*/ 478561 w 625950"/>
                  <a:gd name="connsiteY4" fmla="*/ 713425 h 713982"/>
                  <a:gd name="connsiteX5" fmla="*/ 448081 w 625950"/>
                  <a:gd name="connsiteY5" fmla="*/ 540705 h 713982"/>
                  <a:gd name="connsiteX6" fmla="*/ 249961 w 625950"/>
                  <a:gd name="connsiteY6" fmla="*/ 388305 h 713982"/>
                  <a:gd name="connsiteX7" fmla="*/ 11201 w 625950"/>
                  <a:gd name="connsiteY7" fmla="*/ 17465 h 713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5950" h="713982">
                    <a:moveTo>
                      <a:pt x="11201" y="17465"/>
                    </a:moveTo>
                    <a:cubicBezTo>
                      <a:pt x="-16739" y="-32488"/>
                      <a:pt x="7814" y="35245"/>
                      <a:pt x="82321" y="88585"/>
                    </a:cubicBezTo>
                    <a:cubicBezTo>
                      <a:pt x="156828" y="141925"/>
                      <a:pt x="367648" y="254532"/>
                      <a:pt x="458241" y="337505"/>
                    </a:cubicBezTo>
                    <a:cubicBezTo>
                      <a:pt x="548834" y="420478"/>
                      <a:pt x="622494" y="523772"/>
                      <a:pt x="625881" y="586425"/>
                    </a:cubicBezTo>
                    <a:cubicBezTo>
                      <a:pt x="629268" y="649078"/>
                      <a:pt x="508194" y="721045"/>
                      <a:pt x="478561" y="713425"/>
                    </a:cubicBezTo>
                    <a:cubicBezTo>
                      <a:pt x="448928" y="705805"/>
                      <a:pt x="486181" y="594892"/>
                      <a:pt x="448081" y="540705"/>
                    </a:cubicBezTo>
                    <a:cubicBezTo>
                      <a:pt x="409981" y="486518"/>
                      <a:pt x="317694" y="471278"/>
                      <a:pt x="249961" y="388305"/>
                    </a:cubicBezTo>
                    <a:cubicBezTo>
                      <a:pt x="182228" y="305332"/>
                      <a:pt x="39141" y="67418"/>
                      <a:pt x="11201" y="17465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フリーフォーム: 図形 263">
                <a:extLst>
                  <a:ext uri="{FF2B5EF4-FFF2-40B4-BE49-F238E27FC236}">
                    <a16:creationId xmlns:a16="http://schemas.microsoft.com/office/drawing/2014/main" id="{AC30B3FA-F99E-400E-AED6-9402364495B3}"/>
                  </a:ext>
                </a:extLst>
              </p:cNvPr>
              <p:cNvSpPr/>
              <p:nvPr/>
            </p:nvSpPr>
            <p:spPr>
              <a:xfrm>
                <a:off x="4006502" y="9292388"/>
                <a:ext cx="1363689" cy="401382"/>
              </a:xfrm>
              <a:custGeom>
                <a:avLst/>
                <a:gdLst>
                  <a:gd name="connsiteX0" fmla="*/ 21938 w 1363689"/>
                  <a:gd name="connsiteY0" fmla="*/ 242772 h 401382"/>
                  <a:gd name="connsiteX1" fmla="*/ 82898 w 1363689"/>
                  <a:gd name="connsiteY1" fmla="*/ 247852 h 401382"/>
                  <a:gd name="connsiteX2" fmla="*/ 336898 w 1363689"/>
                  <a:gd name="connsiteY2" fmla="*/ 171652 h 401382"/>
                  <a:gd name="connsiteX3" fmla="*/ 535018 w 1363689"/>
                  <a:gd name="connsiteY3" fmla="*/ 39572 h 401382"/>
                  <a:gd name="connsiteX4" fmla="*/ 829658 w 1363689"/>
                  <a:gd name="connsiteY4" fmla="*/ 9092 h 401382"/>
                  <a:gd name="connsiteX5" fmla="*/ 1053178 w 1363689"/>
                  <a:gd name="connsiteY5" fmla="*/ 181812 h 401382"/>
                  <a:gd name="connsiteX6" fmla="*/ 1363058 w 1363689"/>
                  <a:gd name="connsiteY6" fmla="*/ 379932 h 401382"/>
                  <a:gd name="connsiteX7" fmla="*/ 966818 w 1363689"/>
                  <a:gd name="connsiteY7" fmla="*/ 374852 h 401382"/>
                  <a:gd name="connsiteX8" fmla="*/ 717898 w 1363689"/>
                  <a:gd name="connsiteY8" fmla="*/ 191972 h 401382"/>
                  <a:gd name="connsiteX9" fmla="*/ 423258 w 1363689"/>
                  <a:gd name="connsiteY9" fmla="*/ 232612 h 401382"/>
                  <a:gd name="connsiteX10" fmla="*/ 21938 w 1363689"/>
                  <a:gd name="connsiteY10" fmla="*/ 242772 h 401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63689" h="401382">
                    <a:moveTo>
                      <a:pt x="21938" y="242772"/>
                    </a:moveTo>
                    <a:cubicBezTo>
                      <a:pt x="-34789" y="245312"/>
                      <a:pt x="30405" y="259705"/>
                      <a:pt x="82898" y="247852"/>
                    </a:cubicBezTo>
                    <a:cubicBezTo>
                      <a:pt x="135391" y="235999"/>
                      <a:pt x="261545" y="206365"/>
                      <a:pt x="336898" y="171652"/>
                    </a:cubicBezTo>
                    <a:cubicBezTo>
                      <a:pt x="412251" y="136939"/>
                      <a:pt x="452891" y="66665"/>
                      <a:pt x="535018" y="39572"/>
                    </a:cubicBezTo>
                    <a:cubicBezTo>
                      <a:pt x="617145" y="12479"/>
                      <a:pt x="743298" y="-14615"/>
                      <a:pt x="829658" y="9092"/>
                    </a:cubicBezTo>
                    <a:cubicBezTo>
                      <a:pt x="916018" y="32799"/>
                      <a:pt x="964278" y="120005"/>
                      <a:pt x="1053178" y="181812"/>
                    </a:cubicBezTo>
                    <a:cubicBezTo>
                      <a:pt x="1142078" y="243619"/>
                      <a:pt x="1377451" y="347759"/>
                      <a:pt x="1363058" y="379932"/>
                    </a:cubicBezTo>
                    <a:cubicBezTo>
                      <a:pt x="1348665" y="412105"/>
                      <a:pt x="1074345" y="406179"/>
                      <a:pt x="966818" y="374852"/>
                    </a:cubicBezTo>
                    <a:cubicBezTo>
                      <a:pt x="859291" y="343525"/>
                      <a:pt x="808491" y="215679"/>
                      <a:pt x="717898" y="191972"/>
                    </a:cubicBezTo>
                    <a:cubicBezTo>
                      <a:pt x="627305" y="168265"/>
                      <a:pt x="535018" y="228379"/>
                      <a:pt x="423258" y="232612"/>
                    </a:cubicBezTo>
                    <a:cubicBezTo>
                      <a:pt x="311498" y="236845"/>
                      <a:pt x="78665" y="240232"/>
                      <a:pt x="21938" y="242772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5" name="フリーフォーム: 図形 264">
                <a:extLst>
                  <a:ext uri="{FF2B5EF4-FFF2-40B4-BE49-F238E27FC236}">
                    <a16:creationId xmlns:a16="http://schemas.microsoft.com/office/drawing/2014/main" id="{E002CEE7-3D97-4E62-9B6A-BF3AC72C9AC7}"/>
                  </a:ext>
                </a:extLst>
              </p:cNvPr>
              <p:cNvSpPr/>
              <p:nvPr/>
            </p:nvSpPr>
            <p:spPr>
              <a:xfrm>
                <a:off x="2027227" y="9587271"/>
                <a:ext cx="3219845" cy="3201785"/>
              </a:xfrm>
              <a:custGeom>
                <a:avLst/>
                <a:gdLst>
                  <a:gd name="connsiteX0" fmla="*/ 2900908 w 3219845"/>
                  <a:gd name="connsiteY0" fmla="*/ 37992 h 3201785"/>
                  <a:gd name="connsiteX1" fmla="*/ 2631400 w 3219845"/>
                  <a:gd name="connsiteY1" fmla="*/ 615508 h 3201785"/>
                  <a:gd name="connsiteX2" fmla="*/ 1505245 w 3219845"/>
                  <a:gd name="connsiteY2" fmla="*/ 1847542 h 3201785"/>
                  <a:gd name="connsiteX3" fmla="*/ 234710 w 3219845"/>
                  <a:gd name="connsiteY3" fmla="*/ 2877445 h 3201785"/>
                  <a:gd name="connsiteX4" fmla="*/ 3704 w 3219845"/>
                  <a:gd name="connsiteY4" fmla="*/ 3195078 h 3201785"/>
                  <a:gd name="connsiteX5" fmla="*/ 292461 w 3219845"/>
                  <a:gd name="connsiteY5" fmla="*/ 3069950 h 3201785"/>
                  <a:gd name="connsiteX6" fmla="*/ 311712 w 3219845"/>
                  <a:gd name="connsiteY6" fmla="*/ 2790817 h 3201785"/>
                  <a:gd name="connsiteX7" fmla="*/ 1928756 w 3219845"/>
                  <a:gd name="connsiteY7" fmla="*/ 1895668 h 3201785"/>
                  <a:gd name="connsiteX8" fmla="*/ 3122289 w 3219845"/>
                  <a:gd name="connsiteY8" fmla="*/ 461504 h 3201785"/>
                  <a:gd name="connsiteX9" fmla="*/ 3131914 w 3219845"/>
                  <a:gd name="connsiteY9" fmla="*/ 268998 h 3201785"/>
                  <a:gd name="connsiteX10" fmla="*/ 2977910 w 3219845"/>
                  <a:gd name="connsiteY10" fmla="*/ 76493 h 3201785"/>
                  <a:gd name="connsiteX11" fmla="*/ 2900908 w 3219845"/>
                  <a:gd name="connsiteY11" fmla="*/ 37992 h 320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19845" h="3201785">
                    <a:moveTo>
                      <a:pt x="2900908" y="37992"/>
                    </a:moveTo>
                    <a:cubicBezTo>
                      <a:pt x="2843156" y="127828"/>
                      <a:pt x="2864010" y="313916"/>
                      <a:pt x="2631400" y="615508"/>
                    </a:cubicBezTo>
                    <a:cubicBezTo>
                      <a:pt x="2398790" y="917100"/>
                      <a:pt x="1904693" y="1470553"/>
                      <a:pt x="1505245" y="1847542"/>
                    </a:cubicBezTo>
                    <a:cubicBezTo>
                      <a:pt x="1105797" y="2224531"/>
                      <a:pt x="484967" y="2652856"/>
                      <a:pt x="234710" y="2877445"/>
                    </a:cubicBezTo>
                    <a:cubicBezTo>
                      <a:pt x="-15547" y="3102034"/>
                      <a:pt x="-5921" y="3162994"/>
                      <a:pt x="3704" y="3195078"/>
                    </a:cubicBezTo>
                    <a:cubicBezTo>
                      <a:pt x="13329" y="3227162"/>
                      <a:pt x="241126" y="3137327"/>
                      <a:pt x="292461" y="3069950"/>
                    </a:cubicBezTo>
                    <a:cubicBezTo>
                      <a:pt x="343796" y="3002573"/>
                      <a:pt x="38996" y="2986531"/>
                      <a:pt x="311712" y="2790817"/>
                    </a:cubicBezTo>
                    <a:cubicBezTo>
                      <a:pt x="584428" y="2595103"/>
                      <a:pt x="1460326" y="2283887"/>
                      <a:pt x="1928756" y="1895668"/>
                    </a:cubicBezTo>
                    <a:cubicBezTo>
                      <a:pt x="2397185" y="1507449"/>
                      <a:pt x="2921763" y="732616"/>
                      <a:pt x="3122289" y="461504"/>
                    </a:cubicBezTo>
                    <a:cubicBezTo>
                      <a:pt x="3322815" y="190392"/>
                      <a:pt x="3155977" y="333166"/>
                      <a:pt x="3131914" y="268998"/>
                    </a:cubicBezTo>
                    <a:cubicBezTo>
                      <a:pt x="3107851" y="204830"/>
                      <a:pt x="3016411" y="111785"/>
                      <a:pt x="2977910" y="76493"/>
                    </a:cubicBezTo>
                    <a:cubicBezTo>
                      <a:pt x="2939409" y="41201"/>
                      <a:pt x="2958660" y="-51844"/>
                      <a:pt x="2900908" y="37992"/>
                    </a:cubicBez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6" name="フリーフォーム: 図形 265">
                <a:extLst>
                  <a:ext uri="{FF2B5EF4-FFF2-40B4-BE49-F238E27FC236}">
                    <a16:creationId xmlns:a16="http://schemas.microsoft.com/office/drawing/2014/main" id="{3084BC91-AA60-46E7-8955-24139F9F22E9}"/>
                  </a:ext>
                </a:extLst>
              </p:cNvPr>
              <p:cNvSpPr/>
              <p:nvPr/>
            </p:nvSpPr>
            <p:spPr>
              <a:xfrm>
                <a:off x="4428036" y="5309615"/>
                <a:ext cx="1166061" cy="854262"/>
              </a:xfrm>
              <a:custGeom>
                <a:avLst/>
                <a:gdLst>
                  <a:gd name="connsiteX0" fmla="*/ 110097 w 1166061"/>
                  <a:gd name="connsiteY0" fmla="*/ 214885 h 854262"/>
                  <a:gd name="connsiteX1" fmla="*/ 122797 w 1166061"/>
                  <a:gd name="connsiteY1" fmla="*/ 379985 h 854262"/>
                  <a:gd name="connsiteX2" fmla="*/ 31 w 1166061"/>
                  <a:gd name="connsiteY2" fmla="*/ 625518 h 854262"/>
                  <a:gd name="connsiteX3" fmla="*/ 135497 w 1166061"/>
                  <a:gd name="connsiteY3" fmla="*/ 515452 h 854262"/>
                  <a:gd name="connsiteX4" fmla="*/ 101631 w 1166061"/>
                  <a:gd name="connsiteY4" fmla="*/ 854118 h 854262"/>
                  <a:gd name="connsiteX5" fmla="*/ 372564 w 1166061"/>
                  <a:gd name="connsiteY5" fmla="*/ 468885 h 854262"/>
                  <a:gd name="connsiteX6" fmla="*/ 711231 w 1166061"/>
                  <a:gd name="connsiteY6" fmla="*/ 299552 h 854262"/>
                  <a:gd name="connsiteX7" fmla="*/ 762031 w 1166061"/>
                  <a:gd name="connsiteY7" fmla="*/ 379985 h 854262"/>
                  <a:gd name="connsiteX8" fmla="*/ 685831 w 1166061"/>
                  <a:gd name="connsiteY8" fmla="*/ 633985 h 854262"/>
                  <a:gd name="connsiteX9" fmla="*/ 1049897 w 1166061"/>
                  <a:gd name="connsiteY9" fmla="*/ 485818 h 854262"/>
                  <a:gd name="connsiteX10" fmla="*/ 1155731 w 1166061"/>
                  <a:gd name="connsiteY10" fmla="*/ 358818 h 854262"/>
                  <a:gd name="connsiteX11" fmla="*/ 833997 w 1166061"/>
                  <a:gd name="connsiteY11" fmla="*/ 11685 h 854262"/>
                  <a:gd name="connsiteX12" fmla="*/ 677364 w 1166061"/>
                  <a:gd name="connsiteY12" fmla="*/ 92118 h 854262"/>
                  <a:gd name="connsiteX13" fmla="*/ 110097 w 1166061"/>
                  <a:gd name="connsiteY13" fmla="*/ 214885 h 854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6061" h="854262">
                    <a:moveTo>
                      <a:pt x="110097" y="214885"/>
                    </a:moveTo>
                    <a:cubicBezTo>
                      <a:pt x="17669" y="262863"/>
                      <a:pt x="141141" y="311546"/>
                      <a:pt x="122797" y="379985"/>
                    </a:cubicBezTo>
                    <a:cubicBezTo>
                      <a:pt x="104453" y="448424"/>
                      <a:pt x="-2086" y="602940"/>
                      <a:pt x="31" y="625518"/>
                    </a:cubicBezTo>
                    <a:cubicBezTo>
                      <a:pt x="2148" y="648096"/>
                      <a:pt x="118564" y="477352"/>
                      <a:pt x="135497" y="515452"/>
                    </a:cubicBezTo>
                    <a:cubicBezTo>
                      <a:pt x="152430" y="553552"/>
                      <a:pt x="62120" y="861879"/>
                      <a:pt x="101631" y="854118"/>
                    </a:cubicBezTo>
                    <a:cubicBezTo>
                      <a:pt x="141142" y="846357"/>
                      <a:pt x="270964" y="561313"/>
                      <a:pt x="372564" y="468885"/>
                    </a:cubicBezTo>
                    <a:cubicBezTo>
                      <a:pt x="474164" y="376457"/>
                      <a:pt x="646320" y="314369"/>
                      <a:pt x="711231" y="299552"/>
                    </a:cubicBezTo>
                    <a:cubicBezTo>
                      <a:pt x="776142" y="284735"/>
                      <a:pt x="766264" y="324246"/>
                      <a:pt x="762031" y="379985"/>
                    </a:cubicBezTo>
                    <a:cubicBezTo>
                      <a:pt x="757798" y="435724"/>
                      <a:pt x="637853" y="616346"/>
                      <a:pt x="685831" y="633985"/>
                    </a:cubicBezTo>
                    <a:cubicBezTo>
                      <a:pt x="733809" y="651624"/>
                      <a:pt x="971580" y="531679"/>
                      <a:pt x="1049897" y="485818"/>
                    </a:cubicBezTo>
                    <a:cubicBezTo>
                      <a:pt x="1128214" y="439957"/>
                      <a:pt x="1191714" y="437840"/>
                      <a:pt x="1155731" y="358818"/>
                    </a:cubicBezTo>
                    <a:cubicBezTo>
                      <a:pt x="1119748" y="279796"/>
                      <a:pt x="913725" y="56135"/>
                      <a:pt x="833997" y="11685"/>
                    </a:cubicBezTo>
                    <a:cubicBezTo>
                      <a:pt x="754269" y="-32765"/>
                      <a:pt x="798014" y="61779"/>
                      <a:pt x="677364" y="92118"/>
                    </a:cubicBezTo>
                    <a:cubicBezTo>
                      <a:pt x="556714" y="122457"/>
                      <a:pt x="202525" y="166907"/>
                      <a:pt x="110097" y="2148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7" name="フリーフォーム: 図形 266">
                <a:extLst>
                  <a:ext uri="{FF2B5EF4-FFF2-40B4-BE49-F238E27FC236}">
                    <a16:creationId xmlns:a16="http://schemas.microsoft.com/office/drawing/2014/main" id="{96DE92C4-77D0-4047-B962-4E57B0D686CE}"/>
                  </a:ext>
                </a:extLst>
              </p:cNvPr>
              <p:cNvSpPr/>
              <p:nvPr/>
            </p:nvSpPr>
            <p:spPr>
              <a:xfrm>
                <a:off x="4403362" y="5794278"/>
                <a:ext cx="204519" cy="681354"/>
              </a:xfrm>
              <a:custGeom>
                <a:avLst/>
                <a:gdLst>
                  <a:gd name="connsiteX0" fmla="*/ 202505 w 204519"/>
                  <a:gd name="connsiteY0" fmla="*/ 30789 h 681354"/>
                  <a:gd name="connsiteX1" fmla="*/ 20471 w 204519"/>
                  <a:gd name="connsiteY1" fmla="*/ 492222 h 681354"/>
                  <a:gd name="connsiteX2" fmla="*/ 24705 w 204519"/>
                  <a:gd name="connsiteY2" fmla="*/ 678489 h 681354"/>
                  <a:gd name="connsiteX3" fmla="*/ 3538 w 204519"/>
                  <a:gd name="connsiteY3" fmla="*/ 365222 h 681354"/>
                  <a:gd name="connsiteX4" fmla="*/ 109371 w 204519"/>
                  <a:gd name="connsiteY4" fmla="*/ 77355 h 681354"/>
                  <a:gd name="connsiteX5" fmla="*/ 202505 w 204519"/>
                  <a:gd name="connsiteY5" fmla="*/ 30789 h 68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4519" h="681354">
                    <a:moveTo>
                      <a:pt x="202505" y="30789"/>
                    </a:moveTo>
                    <a:cubicBezTo>
                      <a:pt x="187688" y="99933"/>
                      <a:pt x="50104" y="384272"/>
                      <a:pt x="20471" y="492222"/>
                    </a:cubicBezTo>
                    <a:cubicBezTo>
                      <a:pt x="-9162" y="600172"/>
                      <a:pt x="27527" y="699656"/>
                      <a:pt x="24705" y="678489"/>
                    </a:cubicBezTo>
                    <a:cubicBezTo>
                      <a:pt x="21883" y="657322"/>
                      <a:pt x="-10573" y="465411"/>
                      <a:pt x="3538" y="365222"/>
                    </a:cubicBezTo>
                    <a:cubicBezTo>
                      <a:pt x="17649" y="265033"/>
                      <a:pt x="71977" y="131683"/>
                      <a:pt x="109371" y="77355"/>
                    </a:cubicBezTo>
                    <a:cubicBezTo>
                      <a:pt x="146765" y="23027"/>
                      <a:pt x="217322" y="-38355"/>
                      <a:pt x="202505" y="307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" name="フリーフォーム: 図形 267">
                <a:extLst>
                  <a:ext uri="{FF2B5EF4-FFF2-40B4-BE49-F238E27FC236}">
                    <a16:creationId xmlns:a16="http://schemas.microsoft.com/office/drawing/2014/main" id="{4F36792D-45C8-46D0-A201-3367A6244ABE}"/>
                  </a:ext>
                </a:extLst>
              </p:cNvPr>
              <p:cNvSpPr/>
              <p:nvPr/>
            </p:nvSpPr>
            <p:spPr>
              <a:xfrm>
                <a:off x="4875530" y="5682345"/>
                <a:ext cx="379100" cy="743891"/>
              </a:xfrm>
              <a:custGeom>
                <a:avLst/>
                <a:gdLst>
                  <a:gd name="connsiteX0" fmla="*/ 378037 w 379100"/>
                  <a:gd name="connsiteY0" fmla="*/ 15722 h 743891"/>
                  <a:gd name="connsiteX1" fmla="*/ 90170 w 379100"/>
                  <a:gd name="connsiteY1" fmla="*/ 367088 h 743891"/>
                  <a:gd name="connsiteX2" fmla="*/ 1270 w 379100"/>
                  <a:gd name="connsiteY2" fmla="*/ 743855 h 743891"/>
                  <a:gd name="connsiteX3" fmla="*/ 47837 w 379100"/>
                  <a:gd name="connsiteY3" fmla="*/ 388255 h 743891"/>
                  <a:gd name="connsiteX4" fmla="*/ 183303 w 379100"/>
                  <a:gd name="connsiteY4" fmla="*/ 96155 h 743891"/>
                  <a:gd name="connsiteX5" fmla="*/ 378037 w 379100"/>
                  <a:gd name="connsiteY5" fmla="*/ 15722 h 743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9100" h="743891">
                    <a:moveTo>
                      <a:pt x="378037" y="15722"/>
                    </a:moveTo>
                    <a:cubicBezTo>
                      <a:pt x="362515" y="60877"/>
                      <a:pt x="152965" y="245732"/>
                      <a:pt x="90170" y="367088"/>
                    </a:cubicBezTo>
                    <a:cubicBezTo>
                      <a:pt x="27375" y="488444"/>
                      <a:pt x="8326" y="740327"/>
                      <a:pt x="1270" y="743855"/>
                    </a:cubicBezTo>
                    <a:cubicBezTo>
                      <a:pt x="-5786" y="747383"/>
                      <a:pt x="17498" y="496205"/>
                      <a:pt x="47837" y="388255"/>
                    </a:cubicBezTo>
                    <a:cubicBezTo>
                      <a:pt x="78176" y="280305"/>
                      <a:pt x="131798" y="161772"/>
                      <a:pt x="183303" y="96155"/>
                    </a:cubicBezTo>
                    <a:cubicBezTo>
                      <a:pt x="234808" y="30538"/>
                      <a:pt x="393559" y="-29433"/>
                      <a:pt x="378037" y="157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" name="フリーフォーム: 図形 268">
                <a:extLst>
                  <a:ext uri="{FF2B5EF4-FFF2-40B4-BE49-F238E27FC236}">
                    <a16:creationId xmlns:a16="http://schemas.microsoft.com/office/drawing/2014/main" id="{44BE165F-F0A4-44F0-8139-1946376C9B65}"/>
                  </a:ext>
                </a:extLst>
              </p:cNvPr>
              <p:cNvSpPr/>
              <p:nvPr/>
            </p:nvSpPr>
            <p:spPr>
              <a:xfrm>
                <a:off x="4561889" y="6126552"/>
                <a:ext cx="239750" cy="856080"/>
              </a:xfrm>
              <a:custGeom>
                <a:avLst/>
                <a:gdLst>
                  <a:gd name="connsiteX0" fmla="*/ 238711 w 239750"/>
                  <a:gd name="connsiteY0" fmla="*/ 3315 h 856080"/>
                  <a:gd name="connsiteX1" fmla="*/ 90544 w 239750"/>
                  <a:gd name="connsiteY1" fmla="*/ 667948 h 856080"/>
                  <a:gd name="connsiteX2" fmla="*/ 149811 w 239750"/>
                  <a:gd name="connsiteY2" fmla="*/ 845748 h 856080"/>
                  <a:gd name="connsiteX3" fmla="*/ 1644 w 239750"/>
                  <a:gd name="connsiteY3" fmla="*/ 430881 h 856080"/>
                  <a:gd name="connsiteX4" fmla="*/ 238711 w 239750"/>
                  <a:gd name="connsiteY4" fmla="*/ 3315 h 856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9750" h="856080">
                    <a:moveTo>
                      <a:pt x="238711" y="3315"/>
                    </a:moveTo>
                    <a:cubicBezTo>
                      <a:pt x="253528" y="42826"/>
                      <a:pt x="105361" y="527543"/>
                      <a:pt x="90544" y="667948"/>
                    </a:cubicBezTo>
                    <a:cubicBezTo>
                      <a:pt x="75727" y="808354"/>
                      <a:pt x="164628" y="885259"/>
                      <a:pt x="149811" y="845748"/>
                    </a:cubicBezTo>
                    <a:cubicBezTo>
                      <a:pt x="134994" y="806237"/>
                      <a:pt x="-17406" y="574109"/>
                      <a:pt x="1644" y="430881"/>
                    </a:cubicBezTo>
                    <a:cubicBezTo>
                      <a:pt x="20694" y="287653"/>
                      <a:pt x="223894" y="-36196"/>
                      <a:pt x="238711" y="33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" name="フリーフォーム: 図形 269">
                <a:extLst>
                  <a:ext uri="{FF2B5EF4-FFF2-40B4-BE49-F238E27FC236}">
                    <a16:creationId xmlns:a16="http://schemas.microsoft.com/office/drawing/2014/main" id="{7EDBFBEF-B9FB-4664-9008-B2C35665CBC2}"/>
                  </a:ext>
                </a:extLst>
              </p:cNvPr>
              <p:cNvSpPr/>
              <p:nvPr/>
            </p:nvSpPr>
            <p:spPr>
              <a:xfrm>
                <a:off x="4194252" y="6244167"/>
                <a:ext cx="219317" cy="587995"/>
              </a:xfrm>
              <a:custGeom>
                <a:avLst/>
                <a:gdLst>
                  <a:gd name="connsiteX0" fmla="*/ 5215 w 219317"/>
                  <a:gd name="connsiteY0" fmla="*/ 101600 h 587995"/>
                  <a:gd name="connsiteX1" fmla="*/ 47548 w 219317"/>
                  <a:gd name="connsiteY1" fmla="*/ 139700 h 587995"/>
                  <a:gd name="connsiteX2" fmla="*/ 166081 w 219317"/>
                  <a:gd name="connsiteY2" fmla="*/ 495300 h 587995"/>
                  <a:gd name="connsiteX3" fmla="*/ 119515 w 219317"/>
                  <a:gd name="connsiteY3" fmla="*/ 567266 h 587995"/>
                  <a:gd name="connsiteX4" fmla="*/ 216881 w 219317"/>
                  <a:gd name="connsiteY4" fmla="*/ 186266 h 587995"/>
                  <a:gd name="connsiteX5" fmla="*/ 187248 w 219317"/>
                  <a:gd name="connsiteY5" fmla="*/ 0 h 587995"/>
                  <a:gd name="connsiteX6" fmla="*/ 157615 w 219317"/>
                  <a:gd name="connsiteY6" fmla="*/ 186266 h 587995"/>
                  <a:gd name="connsiteX7" fmla="*/ 5215 w 219317"/>
                  <a:gd name="connsiteY7" fmla="*/ 101600 h 587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9317" h="587995">
                    <a:moveTo>
                      <a:pt x="5215" y="101600"/>
                    </a:moveTo>
                    <a:cubicBezTo>
                      <a:pt x="-13129" y="93839"/>
                      <a:pt x="20737" y="74083"/>
                      <a:pt x="47548" y="139700"/>
                    </a:cubicBezTo>
                    <a:cubicBezTo>
                      <a:pt x="74359" y="205317"/>
                      <a:pt x="154087" y="424039"/>
                      <a:pt x="166081" y="495300"/>
                    </a:cubicBezTo>
                    <a:cubicBezTo>
                      <a:pt x="178076" y="566561"/>
                      <a:pt x="111048" y="618772"/>
                      <a:pt x="119515" y="567266"/>
                    </a:cubicBezTo>
                    <a:cubicBezTo>
                      <a:pt x="127982" y="515760"/>
                      <a:pt x="205592" y="280810"/>
                      <a:pt x="216881" y="186266"/>
                    </a:cubicBezTo>
                    <a:cubicBezTo>
                      <a:pt x="228170" y="91722"/>
                      <a:pt x="197126" y="0"/>
                      <a:pt x="187248" y="0"/>
                    </a:cubicBezTo>
                    <a:cubicBezTo>
                      <a:pt x="177370" y="0"/>
                      <a:pt x="181604" y="166511"/>
                      <a:pt x="157615" y="186266"/>
                    </a:cubicBezTo>
                    <a:cubicBezTo>
                      <a:pt x="133626" y="206021"/>
                      <a:pt x="23559" y="109361"/>
                      <a:pt x="5215" y="1016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" name="フリーフォーム: 図形 270">
                <a:extLst>
                  <a:ext uri="{FF2B5EF4-FFF2-40B4-BE49-F238E27FC236}">
                    <a16:creationId xmlns:a16="http://schemas.microsoft.com/office/drawing/2014/main" id="{13953658-D597-4E21-BE39-DFB0E39066A0}"/>
                  </a:ext>
                </a:extLst>
              </p:cNvPr>
              <p:cNvSpPr/>
              <p:nvPr/>
            </p:nvSpPr>
            <p:spPr>
              <a:xfrm>
                <a:off x="4929852" y="5698123"/>
                <a:ext cx="548157" cy="800335"/>
              </a:xfrm>
              <a:custGeom>
                <a:avLst/>
                <a:gdLst>
                  <a:gd name="connsiteX0" fmla="*/ 349115 w 548157"/>
                  <a:gd name="connsiteY0" fmla="*/ 190444 h 800335"/>
                  <a:gd name="connsiteX1" fmla="*/ 86648 w 548157"/>
                  <a:gd name="connsiteY1" fmla="*/ 529110 h 800335"/>
                  <a:gd name="connsiteX2" fmla="*/ 1981 w 548157"/>
                  <a:gd name="connsiteY2" fmla="*/ 800044 h 800335"/>
                  <a:gd name="connsiteX3" fmla="*/ 154381 w 548157"/>
                  <a:gd name="connsiteY3" fmla="*/ 478310 h 800335"/>
                  <a:gd name="connsiteX4" fmla="*/ 366048 w 548157"/>
                  <a:gd name="connsiteY4" fmla="*/ 355544 h 800335"/>
                  <a:gd name="connsiteX5" fmla="*/ 548081 w 548157"/>
                  <a:gd name="connsiteY5" fmla="*/ 4177 h 800335"/>
                  <a:gd name="connsiteX6" fmla="*/ 349115 w 548157"/>
                  <a:gd name="connsiteY6" fmla="*/ 190444 h 800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8157" h="800335">
                    <a:moveTo>
                      <a:pt x="349115" y="190444"/>
                    </a:moveTo>
                    <a:cubicBezTo>
                      <a:pt x="272210" y="277933"/>
                      <a:pt x="144504" y="427510"/>
                      <a:pt x="86648" y="529110"/>
                    </a:cubicBezTo>
                    <a:cubicBezTo>
                      <a:pt x="28792" y="630710"/>
                      <a:pt x="-9308" y="808511"/>
                      <a:pt x="1981" y="800044"/>
                    </a:cubicBezTo>
                    <a:cubicBezTo>
                      <a:pt x="13270" y="791577"/>
                      <a:pt x="93703" y="552393"/>
                      <a:pt x="154381" y="478310"/>
                    </a:cubicBezTo>
                    <a:cubicBezTo>
                      <a:pt x="215059" y="404227"/>
                      <a:pt x="300431" y="434566"/>
                      <a:pt x="366048" y="355544"/>
                    </a:cubicBezTo>
                    <a:cubicBezTo>
                      <a:pt x="431665" y="276522"/>
                      <a:pt x="551609" y="33105"/>
                      <a:pt x="548081" y="4177"/>
                    </a:cubicBezTo>
                    <a:cubicBezTo>
                      <a:pt x="544553" y="-24751"/>
                      <a:pt x="426020" y="102955"/>
                      <a:pt x="349115" y="19044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" name="フリーフォーム: 図形 271">
                <a:extLst>
                  <a:ext uri="{FF2B5EF4-FFF2-40B4-BE49-F238E27FC236}">
                    <a16:creationId xmlns:a16="http://schemas.microsoft.com/office/drawing/2014/main" id="{67513D61-91A5-4DAD-B534-50F9C7FEF066}"/>
                  </a:ext>
                </a:extLst>
              </p:cNvPr>
              <p:cNvSpPr/>
              <p:nvPr/>
            </p:nvSpPr>
            <p:spPr>
              <a:xfrm>
                <a:off x="4363974" y="6311986"/>
                <a:ext cx="794774" cy="833889"/>
              </a:xfrm>
              <a:custGeom>
                <a:avLst/>
                <a:gdLst>
                  <a:gd name="connsiteX0" fmla="*/ 161459 w 794774"/>
                  <a:gd name="connsiteY0" fmla="*/ 8381 h 833889"/>
                  <a:gd name="connsiteX1" fmla="*/ 76793 w 794774"/>
                  <a:gd name="connsiteY1" fmla="*/ 571414 h 833889"/>
                  <a:gd name="connsiteX2" fmla="*/ 529759 w 794774"/>
                  <a:gd name="connsiteY2" fmla="*/ 787314 h 833889"/>
                  <a:gd name="connsiteX3" fmla="*/ 787993 w 794774"/>
                  <a:gd name="connsiteY3" fmla="*/ 689947 h 833889"/>
                  <a:gd name="connsiteX4" fmla="*/ 263059 w 794774"/>
                  <a:gd name="connsiteY4" fmla="*/ 833881 h 833889"/>
                  <a:gd name="connsiteX5" fmla="*/ 593 w 794774"/>
                  <a:gd name="connsiteY5" fmla="*/ 694181 h 833889"/>
                  <a:gd name="connsiteX6" fmla="*/ 191093 w 794774"/>
                  <a:gd name="connsiteY6" fmla="*/ 266614 h 833889"/>
                  <a:gd name="connsiteX7" fmla="*/ 161459 w 794774"/>
                  <a:gd name="connsiteY7" fmla="*/ 8381 h 833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4774" h="833889">
                    <a:moveTo>
                      <a:pt x="161459" y="8381"/>
                    </a:moveTo>
                    <a:cubicBezTo>
                      <a:pt x="142409" y="59181"/>
                      <a:pt x="15410" y="441592"/>
                      <a:pt x="76793" y="571414"/>
                    </a:cubicBezTo>
                    <a:cubicBezTo>
                      <a:pt x="138176" y="701236"/>
                      <a:pt x="411226" y="767559"/>
                      <a:pt x="529759" y="787314"/>
                    </a:cubicBezTo>
                    <a:cubicBezTo>
                      <a:pt x="648292" y="807069"/>
                      <a:pt x="832443" y="682186"/>
                      <a:pt x="787993" y="689947"/>
                    </a:cubicBezTo>
                    <a:cubicBezTo>
                      <a:pt x="743543" y="697708"/>
                      <a:pt x="394292" y="833175"/>
                      <a:pt x="263059" y="833881"/>
                    </a:cubicBezTo>
                    <a:cubicBezTo>
                      <a:pt x="131826" y="834587"/>
                      <a:pt x="12587" y="788725"/>
                      <a:pt x="593" y="694181"/>
                    </a:cubicBezTo>
                    <a:cubicBezTo>
                      <a:pt x="-11401" y="599637"/>
                      <a:pt x="162165" y="383736"/>
                      <a:pt x="191093" y="266614"/>
                    </a:cubicBezTo>
                    <a:cubicBezTo>
                      <a:pt x="220021" y="149492"/>
                      <a:pt x="180509" y="-42419"/>
                      <a:pt x="161459" y="83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フリーフォーム: 図形 272">
                <a:extLst>
                  <a:ext uri="{FF2B5EF4-FFF2-40B4-BE49-F238E27FC236}">
                    <a16:creationId xmlns:a16="http://schemas.microsoft.com/office/drawing/2014/main" id="{9D40C1D3-55D1-4FC3-ADB6-6C359F3918F6}"/>
                  </a:ext>
                </a:extLst>
              </p:cNvPr>
              <p:cNvSpPr/>
              <p:nvPr/>
            </p:nvSpPr>
            <p:spPr>
              <a:xfrm>
                <a:off x="5059708" y="5774266"/>
                <a:ext cx="771931" cy="1148023"/>
              </a:xfrm>
              <a:custGeom>
                <a:avLst/>
                <a:gdLst>
                  <a:gd name="connsiteX0" fmla="*/ 731492 w 771931"/>
                  <a:gd name="connsiteY0" fmla="*/ 228601 h 1148023"/>
                  <a:gd name="connsiteX1" fmla="*/ 731492 w 771931"/>
                  <a:gd name="connsiteY1" fmla="*/ 309034 h 1148023"/>
                  <a:gd name="connsiteX2" fmla="*/ 223492 w 771931"/>
                  <a:gd name="connsiteY2" fmla="*/ 804334 h 1148023"/>
                  <a:gd name="connsiteX3" fmla="*/ 308159 w 771931"/>
                  <a:gd name="connsiteY3" fmla="*/ 1054101 h 1148023"/>
                  <a:gd name="connsiteX4" fmla="*/ 608725 w 771931"/>
                  <a:gd name="connsiteY4" fmla="*/ 1113367 h 1148023"/>
                  <a:gd name="connsiteX5" fmla="*/ 32992 w 771931"/>
                  <a:gd name="connsiteY5" fmla="*/ 1130301 h 1148023"/>
                  <a:gd name="connsiteX6" fmla="*/ 100725 w 771931"/>
                  <a:gd name="connsiteY6" fmla="*/ 855134 h 1148023"/>
                  <a:gd name="connsiteX7" fmla="*/ 354725 w 771931"/>
                  <a:gd name="connsiteY7" fmla="*/ 563034 h 1148023"/>
                  <a:gd name="connsiteX8" fmla="*/ 562159 w 771931"/>
                  <a:gd name="connsiteY8" fmla="*/ 245534 h 1148023"/>
                  <a:gd name="connsiteX9" fmla="*/ 646825 w 771931"/>
                  <a:gd name="connsiteY9" fmla="*/ 1 h 1148023"/>
                  <a:gd name="connsiteX10" fmla="*/ 659525 w 771931"/>
                  <a:gd name="connsiteY10" fmla="*/ 241301 h 1148023"/>
                  <a:gd name="connsiteX11" fmla="*/ 731492 w 771931"/>
                  <a:gd name="connsiteY11" fmla="*/ 228601 h 1148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1931" h="1148023">
                    <a:moveTo>
                      <a:pt x="731492" y="228601"/>
                    </a:moveTo>
                    <a:cubicBezTo>
                      <a:pt x="743486" y="239890"/>
                      <a:pt x="816159" y="213079"/>
                      <a:pt x="731492" y="309034"/>
                    </a:cubicBezTo>
                    <a:cubicBezTo>
                      <a:pt x="646825" y="404989"/>
                      <a:pt x="294047" y="680156"/>
                      <a:pt x="223492" y="804334"/>
                    </a:cubicBezTo>
                    <a:cubicBezTo>
                      <a:pt x="152937" y="928512"/>
                      <a:pt x="243954" y="1002596"/>
                      <a:pt x="308159" y="1054101"/>
                    </a:cubicBezTo>
                    <a:cubicBezTo>
                      <a:pt x="372364" y="1105606"/>
                      <a:pt x="654586" y="1100667"/>
                      <a:pt x="608725" y="1113367"/>
                    </a:cubicBezTo>
                    <a:cubicBezTo>
                      <a:pt x="562864" y="1126067"/>
                      <a:pt x="117659" y="1173340"/>
                      <a:pt x="32992" y="1130301"/>
                    </a:cubicBezTo>
                    <a:cubicBezTo>
                      <a:pt x="-51675" y="1087262"/>
                      <a:pt x="47103" y="949679"/>
                      <a:pt x="100725" y="855134"/>
                    </a:cubicBezTo>
                    <a:cubicBezTo>
                      <a:pt x="154347" y="760590"/>
                      <a:pt x="277819" y="664634"/>
                      <a:pt x="354725" y="563034"/>
                    </a:cubicBezTo>
                    <a:cubicBezTo>
                      <a:pt x="431631" y="461434"/>
                      <a:pt x="513476" y="339373"/>
                      <a:pt x="562159" y="245534"/>
                    </a:cubicBezTo>
                    <a:cubicBezTo>
                      <a:pt x="610842" y="151695"/>
                      <a:pt x="630597" y="706"/>
                      <a:pt x="646825" y="1"/>
                    </a:cubicBezTo>
                    <a:cubicBezTo>
                      <a:pt x="663053" y="-705"/>
                      <a:pt x="639064" y="199673"/>
                      <a:pt x="659525" y="241301"/>
                    </a:cubicBezTo>
                    <a:cubicBezTo>
                      <a:pt x="679986" y="282929"/>
                      <a:pt x="719498" y="217312"/>
                      <a:pt x="731492" y="2286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フリーフォーム: 図形 273">
                <a:extLst>
                  <a:ext uri="{FF2B5EF4-FFF2-40B4-BE49-F238E27FC236}">
                    <a16:creationId xmlns:a16="http://schemas.microsoft.com/office/drawing/2014/main" id="{FD61CDA7-B2DD-40DD-B1D4-FAAB84FF4FC2}"/>
                  </a:ext>
                </a:extLst>
              </p:cNvPr>
              <p:cNvSpPr/>
              <p:nvPr/>
            </p:nvSpPr>
            <p:spPr>
              <a:xfrm>
                <a:off x="5381314" y="6192634"/>
                <a:ext cx="342727" cy="616778"/>
              </a:xfrm>
              <a:custGeom>
                <a:avLst/>
                <a:gdLst>
                  <a:gd name="connsiteX0" fmla="*/ 342153 w 342727"/>
                  <a:gd name="connsiteY0" fmla="*/ 733 h 616778"/>
                  <a:gd name="connsiteX1" fmla="*/ 130486 w 342727"/>
                  <a:gd name="connsiteY1" fmla="*/ 453699 h 616778"/>
                  <a:gd name="connsiteX2" fmla="*/ 206686 w 342727"/>
                  <a:gd name="connsiteY2" fmla="*/ 614566 h 616778"/>
                  <a:gd name="connsiteX3" fmla="*/ 11953 w 342727"/>
                  <a:gd name="connsiteY3" fmla="*/ 534133 h 616778"/>
                  <a:gd name="connsiteX4" fmla="*/ 54286 w 342727"/>
                  <a:gd name="connsiteY4" fmla="*/ 352099 h 616778"/>
                  <a:gd name="connsiteX5" fmla="*/ 342153 w 342727"/>
                  <a:gd name="connsiteY5" fmla="*/ 733 h 616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2727" h="616778">
                    <a:moveTo>
                      <a:pt x="342153" y="733"/>
                    </a:moveTo>
                    <a:cubicBezTo>
                      <a:pt x="354853" y="17666"/>
                      <a:pt x="153064" y="351394"/>
                      <a:pt x="130486" y="453699"/>
                    </a:cubicBezTo>
                    <a:cubicBezTo>
                      <a:pt x="107908" y="556005"/>
                      <a:pt x="226441" y="601160"/>
                      <a:pt x="206686" y="614566"/>
                    </a:cubicBezTo>
                    <a:cubicBezTo>
                      <a:pt x="186931" y="627972"/>
                      <a:pt x="37353" y="577877"/>
                      <a:pt x="11953" y="534133"/>
                    </a:cubicBezTo>
                    <a:cubicBezTo>
                      <a:pt x="-13447" y="490389"/>
                      <a:pt x="2075" y="439588"/>
                      <a:pt x="54286" y="352099"/>
                    </a:cubicBezTo>
                    <a:cubicBezTo>
                      <a:pt x="106497" y="264610"/>
                      <a:pt x="329453" y="-16200"/>
                      <a:pt x="342153" y="7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フリーフォーム: 図形 274">
                <a:extLst>
                  <a:ext uri="{FF2B5EF4-FFF2-40B4-BE49-F238E27FC236}">
                    <a16:creationId xmlns:a16="http://schemas.microsoft.com/office/drawing/2014/main" id="{3AE22B97-801C-4D5E-9D8B-87203D7B61D8}"/>
                  </a:ext>
                </a:extLst>
              </p:cNvPr>
              <p:cNvSpPr/>
              <p:nvPr/>
            </p:nvSpPr>
            <p:spPr>
              <a:xfrm>
                <a:off x="4480630" y="6958863"/>
                <a:ext cx="1008799" cy="314910"/>
              </a:xfrm>
              <a:custGeom>
                <a:avLst/>
                <a:gdLst>
                  <a:gd name="connsiteX0" fmla="*/ 44803 w 1008799"/>
                  <a:gd name="connsiteY0" fmla="*/ 165837 h 314910"/>
                  <a:gd name="connsiteX1" fmla="*/ 78670 w 1008799"/>
                  <a:gd name="connsiteY1" fmla="*/ 208170 h 314910"/>
                  <a:gd name="connsiteX2" fmla="*/ 328437 w 1008799"/>
                  <a:gd name="connsiteY2" fmla="*/ 250504 h 314910"/>
                  <a:gd name="connsiteX3" fmla="*/ 1001537 w 1008799"/>
                  <a:gd name="connsiteY3" fmla="*/ 737 h 314910"/>
                  <a:gd name="connsiteX4" fmla="*/ 667103 w 1008799"/>
                  <a:gd name="connsiteY4" fmla="*/ 178537 h 314910"/>
                  <a:gd name="connsiteX5" fmla="*/ 383470 w 1008799"/>
                  <a:gd name="connsiteY5" fmla="*/ 314004 h 314910"/>
                  <a:gd name="connsiteX6" fmla="*/ 23637 w 1008799"/>
                  <a:gd name="connsiteY6" fmla="*/ 233570 h 314910"/>
                  <a:gd name="connsiteX7" fmla="*/ 44803 w 1008799"/>
                  <a:gd name="connsiteY7" fmla="*/ 165837 h 314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8799" h="314910">
                    <a:moveTo>
                      <a:pt x="44803" y="165837"/>
                    </a:moveTo>
                    <a:cubicBezTo>
                      <a:pt x="53975" y="161604"/>
                      <a:pt x="31398" y="194059"/>
                      <a:pt x="78670" y="208170"/>
                    </a:cubicBezTo>
                    <a:cubicBezTo>
                      <a:pt x="125942" y="222281"/>
                      <a:pt x="174626" y="285076"/>
                      <a:pt x="328437" y="250504"/>
                    </a:cubicBezTo>
                    <a:cubicBezTo>
                      <a:pt x="482248" y="215932"/>
                      <a:pt x="945093" y="12731"/>
                      <a:pt x="1001537" y="737"/>
                    </a:cubicBezTo>
                    <a:cubicBezTo>
                      <a:pt x="1057981" y="-11257"/>
                      <a:pt x="770114" y="126326"/>
                      <a:pt x="667103" y="178537"/>
                    </a:cubicBezTo>
                    <a:cubicBezTo>
                      <a:pt x="564092" y="230748"/>
                      <a:pt x="490714" y="304832"/>
                      <a:pt x="383470" y="314004"/>
                    </a:cubicBezTo>
                    <a:cubicBezTo>
                      <a:pt x="276226" y="323176"/>
                      <a:pt x="83609" y="260381"/>
                      <a:pt x="23637" y="233570"/>
                    </a:cubicBezTo>
                    <a:cubicBezTo>
                      <a:pt x="-36335" y="206759"/>
                      <a:pt x="35631" y="170070"/>
                      <a:pt x="44803" y="1658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" name="フリーフォーム: 図形 275">
                <a:extLst>
                  <a:ext uri="{FF2B5EF4-FFF2-40B4-BE49-F238E27FC236}">
                    <a16:creationId xmlns:a16="http://schemas.microsoft.com/office/drawing/2014/main" id="{AD096596-D34B-4646-ADD0-370A0407184F}"/>
                  </a:ext>
                </a:extLst>
              </p:cNvPr>
              <p:cNvSpPr/>
              <p:nvPr/>
            </p:nvSpPr>
            <p:spPr>
              <a:xfrm>
                <a:off x="5571740" y="6232784"/>
                <a:ext cx="454598" cy="447492"/>
              </a:xfrm>
              <a:custGeom>
                <a:avLst/>
                <a:gdLst>
                  <a:gd name="connsiteX0" fmla="*/ 452293 w 454598"/>
                  <a:gd name="connsiteY0" fmla="*/ 11383 h 447492"/>
                  <a:gd name="connsiteX1" fmla="*/ 376093 w 454598"/>
                  <a:gd name="connsiteY1" fmla="*/ 36783 h 447492"/>
                  <a:gd name="connsiteX2" fmla="*/ 304127 w 454598"/>
                  <a:gd name="connsiteY2" fmla="*/ 362749 h 447492"/>
                  <a:gd name="connsiteX3" fmla="*/ 388793 w 454598"/>
                  <a:gd name="connsiteY3" fmla="*/ 447416 h 447492"/>
                  <a:gd name="connsiteX4" fmla="*/ 71293 w 454598"/>
                  <a:gd name="connsiteY4" fmla="*/ 354283 h 447492"/>
                  <a:gd name="connsiteX5" fmla="*/ 143260 w 454598"/>
                  <a:gd name="connsiteY5" fmla="*/ 307716 h 447492"/>
                  <a:gd name="connsiteX6" fmla="*/ 41660 w 454598"/>
                  <a:gd name="connsiteY6" fmla="*/ 206116 h 447492"/>
                  <a:gd name="connsiteX7" fmla="*/ 16260 w 454598"/>
                  <a:gd name="connsiteY7" fmla="*/ 184949 h 447492"/>
                  <a:gd name="connsiteX8" fmla="*/ 282960 w 454598"/>
                  <a:gd name="connsiteY8" fmla="*/ 70649 h 447492"/>
                  <a:gd name="connsiteX9" fmla="*/ 452293 w 454598"/>
                  <a:gd name="connsiteY9" fmla="*/ 11383 h 447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4598" h="447492">
                    <a:moveTo>
                      <a:pt x="452293" y="11383"/>
                    </a:moveTo>
                    <a:cubicBezTo>
                      <a:pt x="467815" y="5739"/>
                      <a:pt x="400787" y="-21778"/>
                      <a:pt x="376093" y="36783"/>
                    </a:cubicBezTo>
                    <a:cubicBezTo>
                      <a:pt x="351399" y="95344"/>
                      <a:pt x="302010" y="294310"/>
                      <a:pt x="304127" y="362749"/>
                    </a:cubicBezTo>
                    <a:cubicBezTo>
                      <a:pt x="306244" y="431188"/>
                      <a:pt x="427599" y="448827"/>
                      <a:pt x="388793" y="447416"/>
                    </a:cubicBezTo>
                    <a:cubicBezTo>
                      <a:pt x="349987" y="446005"/>
                      <a:pt x="112215" y="377566"/>
                      <a:pt x="71293" y="354283"/>
                    </a:cubicBezTo>
                    <a:cubicBezTo>
                      <a:pt x="30371" y="331000"/>
                      <a:pt x="148199" y="332410"/>
                      <a:pt x="143260" y="307716"/>
                    </a:cubicBezTo>
                    <a:cubicBezTo>
                      <a:pt x="138321" y="283022"/>
                      <a:pt x="62827" y="226577"/>
                      <a:pt x="41660" y="206116"/>
                    </a:cubicBezTo>
                    <a:cubicBezTo>
                      <a:pt x="20493" y="185655"/>
                      <a:pt x="-23957" y="207527"/>
                      <a:pt x="16260" y="184949"/>
                    </a:cubicBezTo>
                    <a:cubicBezTo>
                      <a:pt x="56477" y="162371"/>
                      <a:pt x="213815" y="106632"/>
                      <a:pt x="282960" y="70649"/>
                    </a:cubicBezTo>
                    <a:cubicBezTo>
                      <a:pt x="352104" y="34666"/>
                      <a:pt x="436771" y="17027"/>
                      <a:pt x="452293" y="1138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フリーフォーム: 図形 276">
                <a:extLst>
                  <a:ext uri="{FF2B5EF4-FFF2-40B4-BE49-F238E27FC236}">
                    <a16:creationId xmlns:a16="http://schemas.microsoft.com/office/drawing/2014/main" id="{4B902DF0-AD63-45C1-BF49-9EB96F2F88B4}"/>
                  </a:ext>
                </a:extLst>
              </p:cNvPr>
              <p:cNvSpPr/>
              <p:nvPr/>
            </p:nvSpPr>
            <p:spPr>
              <a:xfrm>
                <a:off x="5776541" y="6867260"/>
                <a:ext cx="519228" cy="542877"/>
              </a:xfrm>
              <a:custGeom>
                <a:avLst/>
                <a:gdLst>
                  <a:gd name="connsiteX0" fmla="*/ 1959 w 519228"/>
                  <a:gd name="connsiteY0" fmla="*/ 7673 h 542877"/>
                  <a:gd name="connsiteX1" fmla="*/ 112026 w 519228"/>
                  <a:gd name="connsiteY1" fmla="*/ 33073 h 542877"/>
                  <a:gd name="connsiteX2" fmla="*/ 272892 w 519228"/>
                  <a:gd name="connsiteY2" fmla="*/ 320940 h 542877"/>
                  <a:gd name="connsiteX3" fmla="*/ 442226 w 519228"/>
                  <a:gd name="connsiteY3" fmla="*/ 541073 h 542877"/>
                  <a:gd name="connsiteX4" fmla="*/ 518426 w 519228"/>
                  <a:gd name="connsiteY4" fmla="*/ 414073 h 542877"/>
                  <a:gd name="connsiteX5" fmla="*/ 463392 w 519228"/>
                  <a:gd name="connsiteY5" fmla="*/ 215107 h 542877"/>
                  <a:gd name="connsiteX6" fmla="*/ 205159 w 519228"/>
                  <a:gd name="connsiteY6" fmla="*/ 45773 h 542877"/>
                  <a:gd name="connsiteX7" fmla="*/ 1959 w 519228"/>
                  <a:gd name="connsiteY7" fmla="*/ 7673 h 542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9228" h="542877">
                    <a:moveTo>
                      <a:pt x="1959" y="7673"/>
                    </a:moveTo>
                    <a:cubicBezTo>
                      <a:pt x="-13563" y="5556"/>
                      <a:pt x="66870" y="-19138"/>
                      <a:pt x="112026" y="33073"/>
                    </a:cubicBezTo>
                    <a:cubicBezTo>
                      <a:pt x="157182" y="85284"/>
                      <a:pt x="217859" y="236274"/>
                      <a:pt x="272892" y="320940"/>
                    </a:cubicBezTo>
                    <a:cubicBezTo>
                      <a:pt x="327925" y="405606"/>
                      <a:pt x="401304" y="525551"/>
                      <a:pt x="442226" y="541073"/>
                    </a:cubicBezTo>
                    <a:cubicBezTo>
                      <a:pt x="483148" y="556595"/>
                      <a:pt x="514898" y="468401"/>
                      <a:pt x="518426" y="414073"/>
                    </a:cubicBezTo>
                    <a:cubicBezTo>
                      <a:pt x="521954" y="359745"/>
                      <a:pt x="515603" y="276490"/>
                      <a:pt x="463392" y="215107"/>
                    </a:cubicBezTo>
                    <a:cubicBezTo>
                      <a:pt x="411181" y="153724"/>
                      <a:pt x="280653" y="85284"/>
                      <a:pt x="205159" y="45773"/>
                    </a:cubicBezTo>
                    <a:cubicBezTo>
                      <a:pt x="129665" y="6262"/>
                      <a:pt x="17481" y="9790"/>
                      <a:pt x="1959" y="76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" name="フリーフォーム: 図形 277">
                <a:extLst>
                  <a:ext uri="{FF2B5EF4-FFF2-40B4-BE49-F238E27FC236}">
                    <a16:creationId xmlns:a16="http://schemas.microsoft.com/office/drawing/2014/main" id="{4DCFFBBD-A93F-470D-B66C-8F25CBE53D48}"/>
                  </a:ext>
                </a:extLst>
              </p:cNvPr>
              <p:cNvSpPr/>
              <p:nvPr/>
            </p:nvSpPr>
            <p:spPr>
              <a:xfrm>
                <a:off x="4460288" y="7116066"/>
                <a:ext cx="1163270" cy="195376"/>
              </a:xfrm>
              <a:custGeom>
                <a:avLst/>
                <a:gdLst>
                  <a:gd name="connsiteX0" fmla="*/ 39745 w 1163270"/>
                  <a:gd name="connsiteY0" fmla="*/ 84834 h 195376"/>
                  <a:gd name="connsiteX1" fmla="*/ 700145 w 1163270"/>
                  <a:gd name="connsiteY1" fmla="*/ 194901 h 195376"/>
                  <a:gd name="connsiteX2" fmla="*/ 1136179 w 1163270"/>
                  <a:gd name="connsiteY2" fmla="*/ 34034 h 195376"/>
                  <a:gd name="connsiteX3" fmla="*/ 1059979 w 1163270"/>
                  <a:gd name="connsiteY3" fmla="*/ 12867 h 195376"/>
                  <a:gd name="connsiteX4" fmla="*/ 594312 w 1163270"/>
                  <a:gd name="connsiteY4" fmla="*/ 190667 h 195376"/>
                  <a:gd name="connsiteX5" fmla="*/ 128645 w 1163270"/>
                  <a:gd name="connsiteY5" fmla="*/ 127167 h 195376"/>
                  <a:gd name="connsiteX6" fmla="*/ 39745 w 1163270"/>
                  <a:gd name="connsiteY6" fmla="*/ 84834 h 195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3270" h="195376">
                    <a:moveTo>
                      <a:pt x="39745" y="84834"/>
                    </a:moveTo>
                    <a:cubicBezTo>
                      <a:pt x="134995" y="96123"/>
                      <a:pt x="517406" y="203368"/>
                      <a:pt x="700145" y="194901"/>
                    </a:cubicBezTo>
                    <a:cubicBezTo>
                      <a:pt x="882884" y="186434"/>
                      <a:pt x="1076207" y="64373"/>
                      <a:pt x="1136179" y="34034"/>
                    </a:cubicBezTo>
                    <a:cubicBezTo>
                      <a:pt x="1196151" y="3695"/>
                      <a:pt x="1150290" y="-13238"/>
                      <a:pt x="1059979" y="12867"/>
                    </a:cubicBezTo>
                    <a:cubicBezTo>
                      <a:pt x="969668" y="38972"/>
                      <a:pt x="749534" y="171617"/>
                      <a:pt x="594312" y="190667"/>
                    </a:cubicBezTo>
                    <a:cubicBezTo>
                      <a:pt x="439090" y="209717"/>
                      <a:pt x="218251" y="148334"/>
                      <a:pt x="128645" y="127167"/>
                    </a:cubicBezTo>
                    <a:cubicBezTo>
                      <a:pt x="39039" y="106000"/>
                      <a:pt x="-55505" y="73545"/>
                      <a:pt x="39745" y="8483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フリーフォーム: 図形 278">
                <a:extLst>
                  <a:ext uri="{FF2B5EF4-FFF2-40B4-BE49-F238E27FC236}">
                    <a16:creationId xmlns:a16="http://schemas.microsoft.com/office/drawing/2014/main" id="{60B78416-A44C-4F49-880C-14E081E2DB6F}"/>
                  </a:ext>
                </a:extLst>
              </p:cNvPr>
              <p:cNvSpPr/>
              <p:nvPr/>
            </p:nvSpPr>
            <p:spPr>
              <a:xfrm>
                <a:off x="5331408" y="7276829"/>
                <a:ext cx="162830" cy="241063"/>
              </a:xfrm>
              <a:custGeom>
                <a:avLst/>
                <a:gdLst>
                  <a:gd name="connsiteX0" fmla="*/ 2592 w 162830"/>
                  <a:gd name="connsiteY0" fmla="*/ 4504 h 241063"/>
                  <a:gd name="connsiteX1" fmla="*/ 27992 w 162830"/>
                  <a:gd name="connsiteY1" fmla="*/ 51071 h 241063"/>
                  <a:gd name="connsiteX2" fmla="*/ 133825 w 162830"/>
                  <a:gd name="connsiteY2" fmla="*/ 216171 h 241063"/>
                  <a:gd name="connsiteX3" fmla="*/ 154992 w 162830"/>
                  <a:gd name="connsiteY3" fmla="*/ 233104 h 241063"/>
                  <a:gd name="connsiteX4" fmla="*/ 19525 w 162830"/>
                  <a:gd name="connsiteY4" fmla="*/ 144204 h 241063"/>
                  <a:gd name="connsiteX5" fmla="*/ 2592 w 162830"/>
                  <a:gd name="connsiteY5" fmla="*/ 4504 h 241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2830" h="241063">
                    <a:moveTo>
                      <a:pt x="2592" y="4504"/>
                    </a:moveTo>
                    <a:cubicBezTo>
                      <a:pt x="4003" y="-11018"/>
                      <a:pt x="6120" y="15793"/>
                      <a:pt x="27992" y="51071"/>
                    </a:cubicBezTo>
                    <a:cubicBezTo>
                      <a:pt x="49864" y="86349"/>
                      <a:pt x="112658" y="185832"/>
                      <a:pt x="133825" y="216171"/>
                    </a:cubicBezTo>
                    <a:cubicBezTo>
                      <a:pt x="154992" y="246510"/>
                      <a:pt x="174042" y="245099"/>
                      <a:pt x="154992" y="233104"/>
                    </a:cubicBezTo>
                    <a:cubicBezTo>
                      <a:pt x="135942" y="221109"/>
                      <a:pt x="47042" y="179482"/>
                      <a:pt x="19525" y="144204"/>
                    </a:cubicBezTo>
                    <a:cubicBezTo>
                      <a:pt x="-7992" y="108926"/>
                      <a:pt x="1181" y="20026"/>
                      <a:pt x="2592" y="45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フリーフォーム: 図形 279">
                <a:extLst>
                  <a:ext uri="{FF2B5EF4-FFF2-40B4-BE49-F238E27FC236}">
                    <a16:creationId xmlns:a16="http://schemas.microsoft.com/office/drawing/2014/main" id="{E5DEBF4C-06E0-4355-81C9-FB745BAF097D}"/>
                  </a:ext>
                </a:extLst>
              </p:cNvPr>
              <p:cNvSpPr/>
              <p:nvPr/>
            </p:nvSpPr>
            <p:spPr>
              <a:xfrm>
                <a:off x="5378454" y="7196395"/>
                <a:ext cx="315581" cy="261969"/>
              </a:xfrm>
              <a:custGeom>
                <a:avLst/>
                <a:gdLst>
                  <a:gd name="connsiteX0" fmla="*/ 27513 w 315581"/>
                  <a:gd name="connsiteY0" fmla="*/ 272 h 261969"/>
                  <a:gd name="connsiteX1" fmla="*/ 48679 w 315581"/>
                  <a:gd name="connsiteY1" fmla="*/ 59538 h 261969"/>
                  <a:gd name="connsiteX2" fmla="*/ 315379 w 315581"/>
                  <a:gd name="connsiteY2" fmla="*/ 258505 h 261969"/>
                  <a:gd name="connsiteX3" fmla="*/ 91013 w 315581"/>
                  <a:gd name="connsiteY3" fmla="*/ 178072 h 261969"/>
                  <a:gd name="connsiteX4" fmla="*/ 2113 w 315581"/>
                  <a:gd name="connsiteY4" fmla="*/ 76472 h 261969"/>
                  <a:gd name="connsiteX5" fmla="*/ 27513 w 315581"/>
                  <a:gd name="connsiteY5" fmla="*/ 272 h 261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581" h="261969">
                    <a:moveTo>
                      <a:pt x="27513" y="272"/>
                    </a:moveTo>
                    <a:cubicBezTo>
                      <a:pt x="35274" y="-2550"/>
                      <a:pt x="701" y="16499"/>
                      <a:pt x="48679" y="59538"/>
                    </a:cubicBezTo>
                    <a:cubicBezTo>
                      <a:pt x="96657" y="102577"/>
                      <a:pt x="308323" y="238749"/>
                      <a:pt x="315379" y="258505"/>
                    </a:cubicBezTo>
                    <a:cubicBezTo>
                      <a:pt x="322435" y="278261"/>
                      <a:pt x="143224" y="208411"/>
                      <a:pt x="91013" y="178072"/>
                    </a:cubicBezTo>
                    <a:cubicBezTo>
                      <a:pt x="38802" y="147733"/>
                      <a:pt x="11991" y="99755"/>
                      <a:pt x="2113" y="76472"/>
                    </a:cubicBezTo>
                    <a:cubicBezTo>
                      <a:pt x="-7765" y="53189"/>
                      <a:pt x="19752" y="3094"/>
                      <a:pt x="27513" y="2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フリーフォーム: 図形 280">
                <a:extLst>
                  <a:ext uri="{FF2B5EF4-FFF2-40B4-BE49-F238E27FC236}">
                    <a16:creationId xmlns:a16="http://schemas.microsoft.com/office/drawing/2014/main" id="{A88A8CD5-FEA5-4CF1-9C17-98F3C03A1BF8}"/>
                  </a:ext>
                </a:extLst>
              </p:cNvPr>
              <p:cNvSpPr/>
              <p:nvPr/>
            </p:nvSpPr>
            <p:spPr>
              <a:xfrm>
                <a:off x="5649971" y="6902550"/>
                <a:ext cx="353548" cy="582513"/>
              </a:xfrm>
              <a:custGeom>
                <a:avLst/>
                <a:gdLst>
                  <a:gd name="connsiteX0" fmla="*/ 9996 w 353548"/>
                  <a:gd name="connsiteY0" fmla="*/ 2017 h 582513"/>
                  <a:gd name="connsiteX1" fmla="*/ 111596 w 353548"/>
                  <a:gd name="connsiteY1" fmla="*/ 31650 h 582513"/>
                  <a:gd name="connsiteX2" fmla="*/ 348662 w 353548"/>
                  <a:gd name="connsiteY2" fmla="*/ 196750 h 582513"/>
                  <a:gd name="connsiteX3" fmla="*/ 263996 w 353548"/>
                  <a:gd name="connsiteY3" fmla="*/ 446517 h 582513"/>
                  <a:gd name="connsiteX4" fmla="*/ 170862 w 353548"/>
                  <a:gd name="connsiteY4" fmla="*/ 581983 h 582513"/>
                  <a:gd name="connsiteX5" fmla="*/ 251296 w 353548"/>
                  <a:gd name="connsiteY5" fmla="*/ 399950 h 582513"/>
                  <a:gd name="connsiteX6" fmla="*/ 162396 w 353548"/>
                  <a:gd name="connsiteY6" fmla="*/ 277183 h 582513"/>
                  <a:gd name="connsiteX7" fmla="*/ 170862 w 353548"/>
                  <a:gd name="connsiteY7" fmla="*/ 251783 h 582513"/>
                  <a:gd name="connsiteX8" fmla="*/ 35396 w 353548"/>
                  <a:gd name="connsiteY8" fmla="*/ 154417 h 582513"/>
                  <a:gd name="connsiteX9" fmla="*/ 35396 w 353548"/>
                  <a:gd name="connsiteY9" fmla="*/ 150183 h 582513"/>
                  <a:gd name="connsiteX10" fmla="*/ 56562 w 353548"/>
                  <a:gd name="connsiteY10" fmla="*/ 99383 h 582513"/>
                  <a:gd name="connsiteX11" fmla="*/ 9996 w 353548"/>
                  <a:gd name="connsiteY11" fmla="*/ 61283 h 582513"/>
                  <a:gd name="connsiteX12" fmla="*/ 9996 w 353548"/>
                  <a:gd name="connsiteY12" fmla="*/ 2017 h 582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3548" h="582513">
                    <a:moveTo>
                      <a:pt x="9996" y="2017"/>
                    </a:moveTo>
                    <a:cubicBezTo>
                      <a:pt x="26929" y="-2922"/>
                      <a:pt x="55152" y="-806"/>
                      <a:pt x="111596" y="31650"/>
                    </a:cubicBezTo>
                    <a:cubicBezTo>
                      <a:pt x="168040" y="64106"/>
                      <a:pt x="323262" y="127606"/>
                      <a:pt x="348662" y="196750"/>
                    </a:cubicBezTo>
                    <a:cubicBezTo>
                      <a:pt x="374062" y="265894"/>
                      <a:pt x="293629" y="382312"/>
                      <a:pt x="263996" y="446517"/>
                    </a:cubicBezTo>
                    <a:cubicBezTo>
                      <a:pt x="234363" y="510722"/>
                      <a:pt x="172979" y="589744"/>
                      <a:pt x="170862" y="581983"/>
                    </a:cubicBezTo>
                    <a:cubicBezTo>
                      <a:pt x="168745" y="574222"/>
                      <a:pt x="252707" y="450750"/>
                      <a:pt x="251296" y="399950"/>
                    </a:cubicBezTo>
                    <a:cubicBezTo>
                      <a:pt x="249885" y="349150"/>
                      <a:pt x="175802" y="301877"/>
                      <a:pt x="162396" y="277183"/>
                    </a:cubicBezTo>
                    <a:cubicBezTo>
                      <a:pt x="148990" y="252489"/>
                      <a:pt x="192029" y="272244"/>
                      <a:pt x="170862" y="251783"/>
                    </a:cubicBezTo>
                    <a:cubicBezTo>
                      <a:pt x="149695" y="231322"/>
                      <a:pt x="57974" y="171350"/>
                      <a:pt x="35396" y="154417"/>
                    </a:cubicBezTo>
                    <a:cubicBezTo>
                      <a:pt x="12818" y="137484"/>
                      <a:pt x="31868" y="159355"/>
                      <a:pt x="35396" y="150183"/>
                    </a:cubicBezTo>
                    <a:cubicBezTo>
                      <a:pt x="38924" y="141011"/>
                      <a:pt x="60795" y="114200"/>
                      <a:pt x="56562" y="99383"/>
                    </a:cubicBezTo>
                    <a:cubicBezTo>
                      <a:pt x="52329" y="84566"/>
                      <a:pt x="19168" y="73983"/>
                      <a:pt x="9996" y="61283"/>
                    </a:cubicBezTo>
                    <a:cubicBezTo>
                      <a:pt x="824" y="48583"/>
                      <a:pt x="-6937" y="6956"/>
                      <a:pt x="9996" y="20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" name="フリーフォーム: 図形 281">
                <a:extLst>
                  <a:ext uri="{FF2B5EF4-FFF2-40B4-BE49-F238E27FC236}">
                    <a16:creationId xmlns:a16="http://schemas.microsoft.com/office/drawing/2014/main" id="{BF49CBC1-F2AD-4856-922A-FCD87E0738F5}"/>
                  </a:ext>
                </a:extLst>
              </p:cNvPr>
              <p:cNvSpPr/>
              <p:nvPr/>
            </p:nvSpPr>
            <p:spPr>
              <a:xfrm>
                <a:off x="5535877" y="7137230"/>
                <a:ext cx="638422" cy="774870"/>
              </a:xfrm>
              <a:custGeom>
                <a:avLst/>
                <a:gdLst>
                  <a:gd name="connsiteX0" fmla="*/ 14023 w 638422"/>
                  <a:gd name="connsiteY0" fmla="*/ 67903 h 774870"/>
                  <a:gd name="connsiteX1" fmla="*/ 115623 w 638422"/>
                  <a:gd name="connsiteY1" fmla="*/ 114470 h 774870"/>
                  <a:gd name="connsiteX2" fmla="*/ 136790 w 638422"/>
                  <a:gd name="connsiteY2" fmla="*/ 406570 h 774870"/>
                  <a:gd name="connsiteX3" fmla="*/ 593990 w 638422"/>
                  <a:gd name="connsiteY3" fmla="*/ 529337 h 774870"/>
                  <a:gd name="connsiteX4" fmla="*/ 593990 w 638422"/>
                  <a:gd name="connsiteY4" fmla="*/ 643637 h 774870"/>
                  <a:gd name="connsiteX5" fmla="*/ 356923 w 638422"/>
                  <a:gd name="connsiteY5" fmla="*/ 774870 h 774870"/>
                  <a:gd name="connsiteX6" fmla="*/ 272256 w 638422"/>
                  <a:gd name="connsiteY6" fmla="*/ 643637 h 774870"/>
                  <a:gd name="connsiteX7" fmla="*/ 538956 w 638422"/>
                  <a:gd name="connsiteY7" fmla="*/ 694437 h 774870"/>
                  <a:gd name="connsiteX8" fmla="*/ 547423 w 638422"/>
                  <a:gd name="connsiteY8" fmla="*/ 444670 h 774870"/>
                  <a:gd name="connsiteX9" fmla="*/ 217223 w 638422"/>
                  <a:gd name="connsiteY9" fmla="*/ 220303 h 774870"/>
                  <a:gd name="connsiteX10" fmla="*/ 263790 w 638422"/>
                  <a:gd name="connsiteY10" fmla="*/ 50970 h 774870"/>
                  <a:gd name="connsiteX11" fmla="*/ 26723 w 638422"/>
                  <a:gd name="connsiteY11" fmla="*/ 170 h 774870"/>
                  <a:gd name="connsiteX12" fmla="*/ 14023 w 638422"/>
                  <a:gd name="connsiteY12" fmla="*/ 67903 h 774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8422" h="774870">
                    <a:moveTo>
                      <a:pt x="14023" y="67903"/>
                    </a:moveTo>
                    <a:cubicBezTo>
                      <a:pt x="28840" y="86953"/>
                      <a:pt x="95162" y="58025"/>
                      <a:pt x="115623" y="114470"/>
                    </a:cubicBezTo>
                    <a:cubicBezTo>
                      <a:pt x="136084" y="170915"/>
                      <a:pt x="57062" y="337426"/>
                      <a:pt x="136790" y="406570"/>
                    </a:cubicBezTo>
                    <a:cubicBezTo>
                      <a:pt x="216518" y="475714"/>
                      <a:pt x="517790" y="489826"/>
                      <a:pt x="593990" y="529337"/>
                    </a:cubicBezTo>
                    <a:cubicBezTo>
                      <a:pt x="670190" y="568848"/>
                      <a:pt x="633501" y="602715"/>
                      <a:pt x="593990" y="643637"/>
                    </a:cubicBezTo>
                    <a:cubicBezTo>
                      <a:pt x="554479" y="684559"/>
                      <a:pt x="410545" y="774870"/>
                      <a:pt x="356923" y="774870"/>
                    </a:cubicBezTo>
                    <a:cubicBezTo>
                      <a:pt x="303301" y="774870"/>
                      <a:pt x="241917" y="657042"/>
                      <a:pt x="272256" y="643637"/>
                    </a:cubicBezTo>
                    <a:cubicBezTo>
                      <a:pt x="302595" y="630232"/>
                      <a:pt x="493095" y="727598"/>
                      <a:pt x="538956" y="694437"/>
                    </a:cubicBezTo>
                    <a:cubicBezTo>
                      <a:pt x="584817" y="661276"/>
                      <a:pt x="601045" y="523692"/>
                      <a:pt x="547423" y="444670"/>
                    </a:cubicBezTo>
                    <a:cubicBezTo>
                      <a:pt x="493801" y="365648"/>
                      <a:pt x="264495" y="285920"/>
                      <a:pt x="217223" y="220303"/>
                    </a:cubicBezTo>
                    <a:cubicBezTo>
                      <a:pt x="169951" y="154686"/>
                      <a:pt x="295540" y="87659"/>
                      <a:pt x="263790" y="50970"/>
                    </a:cubicBezTo>
                    <a:cubicBezTo>
                      <a:pt x="232040" y="14281"/>
                      <a:pt x="66234" y="3698"/>
                      <a:pt x="26723" y="170"/>
                    </a:cubicBezTo>
                    <a:cubicBezTo>
                      <a:pt x="-12788" y="-3358"/>
                      <a:pt x="-794" y="48853"/>
                      <a:pt x="14023" y="679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" name="フリーフォーム: 図形 282">
                <a:extLst>
                  <a:ext uri="{FF2B5EF4-FFF2-40B4-BE49-F238E27FC236}">
                    <a16:creationId xmlns:a16="http://schemas.microsoft.com/office/drawing/2014/main" id="{5A8A692A-E5E6-4F64-B49D-4CA5DA56DB16}"/>
                  </a:ext>
                </a:extLst>
              </p:cNvPr>
              <p:cNvSpPr/>
              <p:nvPr/>
            </p:nvSpPr>
            <p:spPr>
              <a:xfrm>
                <a:off x="6068934" y="6654785"/>
                <a:ext cx="666823" cy="342918"/>
              </a:xfrm>
              <a:custGeom>
                <a:avLst/>
                <a:gdLst>
                  <a:gd name="connsiteX0" fmla="*/ 5899 w 666823"/>
                  <a:gd name="connsiteY0" fmla="*/ 55048 h 342918"/>
                  <a:gd name="connsiteX1" fmla="*/ 234499 w 666823"/>
                  <a:gd name="connsiteY1" fmla="*/ 101615 h 342918"/>
                  <a:gd name="connsiteX2" fmla="*/ 382666 w 666823"/>
                  <a:gd name="connsiteY2" fmla="*/ 15 h 342918"/>
                  <a:gd name="connsiteX3" fmla="*/ 649366 w 666823"/>
                  <a:gd name="connsiteY3" fmla="*/ 110082 h 342918"/>
                  <a:gd name="connsiteX4" fmla="*/ 619733 w 666823"/>
                  <a:gd name="connsiteY4" fmla="*/ 186282 h 342918"/>
                  <a:gd name="connsiteX5" fmla="*/ 446166 w 666823"/>
                  <a:gd name="connsiteY5" fmla="*/ 342915 h 342918"/>
                  <a:gd name="connsiteX6" fmla="*/ 403833 w 666823"/>
                  <a:gd name="connsiteY6" fmla="*/ 190515 h 342918"/>
                  <a:gd name="connsiteX7" fmla="*/ 302233 w 666823"/>
                  <a:gd name="connsiteY7" fmla="*/ 131248 h 342918"/>
                  <a:gd name="connsiteX8" fmla="*/ 86333 w 666823"/>
                  <a:gd name="connsiteY8" fmla="*/ 169348 h 342918"/>
                  <a:gd name="connsiteX9" fmla="*/ 5899 w 666823"/>
                  <a:gd name="connsiteY9" fmla="*/ 55048 h 34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6823" h="342918">
                    <a:moveTo>
                      <a:pt x="5899" y="55048"/>
                    </a:moveTo>
                    <a:cubicBezTo>
                      <a:pt x="30593" y="43759"/>
                      <a:pt x="171705" y="110787"/>
                      <a:pt x="234499" y="101615"/>
                    </a:cubicBezTo>
                    <a:cubicBezTo>
                      <a:pt x="297293" y="92443"/>
                      <a:pt x="313522" y="-1396"/>
                      <a:pt x="382666" y="15"/>
                    </a:cubicBezTo>
                    <a:cubicBezTo>
                      <a:pt x="451810" y="1426"/>
                      <a:pt x="609855" y="79038"/>
                      <a:pt x="649366" y="110082"/>
                    </a:cubicBezTo>
                    <a:cubicBezTo>
                      <a:pt x="688877" y="141126"/>
                      <a:pt x="653600" y="147477"/>
                      <a:pt x="619733" y="186282"/>
                    </a:cubicBezTo>
                    <a:cubicBezTo>
                      <a:pt x="585866" y="225087"/>
                      <a:pt x="482149" y="342210"/>
                      <a:pt x="446166" y="342915"/>
                    </a:cubicBezTo>
                    <a:cubicBezTo>
                      <a:pt x="410183" y="343620"/>
                      <a:pt x="427822" y="225793"/>
                      <a:pt x="403833" y="190515"/>
                    </a:cubicBezTo>
                    <a:cubicBezTo>
                      <a:pt x="379844" y="155237"/>
                      <a:pt x="355150" y="134776"/>
                      <a:pt x="302233" y="131248"/>
                    </a:cubicBezTo>
                    <a:cubicBezTo>
                      <a:pt x="249316" y="127720"/>
                      <a:pt x="133605" y="179931"/>
                      <a:pt x="86333" y="169348"/>
                    </a:cubicBezTo>
                    <a:cubicBezTo>
                      <a:pt x="39061" y="158765"/>
                      <a:pt x="-18795" y="66337"/>
                      <a:pt x="5899" y="550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フリーフォーム: 図形 283">
                <a:extLst>
                  <a:ext uri="{FF2B5EF4-FFF2-40B4-BE49-F238E27FC236}">
                    <a16:creationId xmlns:a16="http://schemas.microsoft.com/office/drawing/2014/main" id="{C7A7CE60-D1DB-4283-9D55-9BB69778B09B}"/>
                  </a:ext>
                </a:extLst>
              </p:cNvPr>
              <p:cNvSpPr/>
              <p:nvPr/>
            </p:nvSpPr>
            <p:spPr>
              <a:xfrm>
                <a:off x="5848471" y="6286135"/>
                <a:ext cx="468302" cy="307817"/>
              </a:xfrm>
              <a:custGeom>
                <a:avLst/>
                <a:gdLst>
                  <a:gd name="connsiteX0" fmla="*/ 226362 w 468302"/>
                  <a:gd name="connsiteY0" fmla="*/ 365 h 307817"/>
                  <a:gd name="connsiteX1" fmla="*/ 120529 w 468302"/>
                  <a:gd name="connsiteY1" fmla="*/ 228965 h 307817"/>
                  <a:gd name="connsiteX2" fmla="*/ 467662 w 468302"/>
                  <a:gd name="connsiteY2" fmla="*/ 305165 h 307817"/>
                  <a:gd name="connsiteX3" fmla="*/ 18929 w 468302"/>
                  <a:gd name="connsiteY3" fmla="*/ 279765 h 307817"/>
                  <a:gd name="connsiteX4" fmla="*/ 95129 w 468302"/>
                  <a:gd name="connsiteY4" fmla="*/ 178165 h 307817"/>
                  <a:gd name="connsiteX5" fmla="*/ 226362 w 468302"/>
                  <a:gd name="connsiteY5" fmla="*/ 365 h 307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8302" h="307817">
                    <a:moveTo>
                      <a:pt x="226362" y="365"/>
                    </a:moveTo>
                    <a:cubicBezTo>
                      <a:pt x="230595" y="8832"/>
                      <a:pt x="80312" y="178165"/>
                      <a:pt x="120529" y="228965"/>
                    </a:cubicBezTo>
                    <a:cubicBezTo>
                      <a:pt x="160746" y="279765"/>
                      <a:pt x="484595" y="296698"/>
                      <a:pt x="467662" y="305165"/>
                    </a:cubicBezTo>
                    <a:cubicBezTo>
                      <a:pt x="450729" y="313632"/>
                      <a:pt x="81018" y="300932"/>
                      <a:pt x="18929" y="279765"/>
                    </a:cubicBezTo>
                    <a:cubicBezTo>
                      <a:pt x="-43160" y="258598"/>
                      <a:pt x="64790" y="223320"/>
                      <a:pt x="95129" y="178165"/>
                    </a:cubicBezTo>
                    <a:cubicBezTo>
                      <a:pt x="125468" y="133010"/>
                      <a:pt x="222129" y="-8102"/>
                      <a:pt x="226362" y="3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フリーフォーム: 図形 284">
                <a:extLst>
                  <a:ext uri="{FF2B5EF4-FFF2-40B4-BE49-F238E27FC236}">
                    <a16:creationId xmlns:a16="http://schemas.microsoft.com/office/drawing/2014/main" id="{9861269A-F5C0-41E2-BE48-4203E5CDAAFD}"/>
                  </a:ext>
                </a:extLst>
              </p:cNvPr>
              <p:cNvSpPr/>
              <p:nvPr/>
            </p:nvSpPr>
            <p:spPr>
              <a:xfrm>
                <a:off x="5020086" y="5792816"/>
                <a:ext cx="564736" cy="866219"/>
              </a:xfrm>
              <a:custGeom>
                <a:avLst/>
                <a:gdLst>
                  <a:gd name="connsiteX0" fmla="*/ 491714 w 564736"/>
                  <a:gd name="connsiteY0" fmla="*/ 15317 h 866219"/>
                  <a:gd name="connsiteX1" fmla="*/ 491714 w 564736"/>
                  <a:gd name="connsiteY1" fmla="*/ 78817 h 866219"/>
                  <a:gd name="connsiteX2" fmla="*/ 267347 w 564736"/>
                  <a:gd name="connsiteY2" fmla="*/ 595284 h 866219"/>
                  <a:gd name="connsiteX3" fmla="*/ 647 w 564736"/>
                  <a:gd name="connsiteY3" fmla="*/ 866217 h 866219"/>
                  <a:gd name="connsiteX4" fmla="*/ 347781 w 564736"/>
                  <a:gd name="connsiteY4" fmla="*/ 599517 h 866219"/>
                  <a:gd name="connsiteX5" fmla="*/ 559447 w 564736"/>
                  <a:gd name="connsiteY5" fmla="*/ 214284 h 866219"/>
                  <a:gd name="connsiteX6" fmla="*/ 491714 w 564736"/>
                  <a:gd name="connsiteY6" fmla="*/ 15317 h 866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4736" h="866219">
                    <a:moveTo>
                      <a:pt x="491714" y="15317"/>
                    </a:moveTo>
                    <a:cubicBezTo>
                      <a:pt x="480425" y="-7261"/>
                      <a:pt x="529108" y="-17844"/>
                      <a:pt x="491714" y="78817"/>
                    </a:cubicBezTo>
                    <a:cubicBezTo>
                      <a:pt x="454320" y="175478"/>
                      <a:pt x="349191" y="464051"/>
                      <a:pt x="267347" y="595284"/>
                    </a:cubicBezTo>
                    <a:cubicBezTo>
                      <a:pt x="185503" y="726517"/>
                      <a:pt x="-12759" y="865512"/>
                      <a:pt x="647" y="866217"/>
                    </a:cubicBezTo>
                    <a:cubicBezTo>
                      <a:pt x="14053" y="866922"/>
                      <a:pt x="254648" y="708172"/>
                      <a:pt x="347781" y="599517"/>
                    </a:cubicBezTo>
                    <a:cubicBezTo>
                      <a:pt x="440914" y="490862"/>
                      <a:pt x="532636" y="316589"/>
                      <a:pt x="559447" y="214284"/>
                    </a:cubicBezTo>
                    <a:cubicBezTo>
                      <a:pt x="586258" y="111979"/>
                      <a:pt x="503003" y="37895"/>
                      <a:pt x="491714" y="153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フリーフォーム: 図形 285">
                <a:extLst>
                  <a:ext uri="{FF2B5EF4-FFF2-40B4-BE49-F238E27FC236}">
                    <a16:creationId xmlns:a16="http://schemas.microsoft.com/office/drawing/2014/main" id="{5C9C9DF7-1102-4B80-ACDB-0E2E72E27D74}"/>
                  </a:ext>
                </a:extLst>
              </p:cNvPr>
              <p:cNvSpPr/>
              <p:nvPr/>
            </p:nvSpPr>
            <p:spPr>
              <a:xfrm>
                <a:off x="4633525" y="5583008"/>
                <a:ext cx="427485" cy="841495"/>
              </a:xfrm>
              <a:custGeom>
                <a:avLst/>
                <a:gdLst>
                  <a:gd name="connsiteX0" fmla="*/ 421075 w 427485"/>
                  <a:gd name="connsiteY0" fmla="*/ 38859 h 841495"/>
                  <a:gd name="connsiteX1" fmla="*/ 277142 w 427485"/>
                  <a:gd name="connsiteY1" fmla="*/ 81192 h 841495"/>
                  <a:gd name="connsiteX2" fmla="*/ 184008 w 427485"/>
                  <a:gd name="connsiteY2" fmla="*/ 449492 h 841495"/>
                  <a:gd name="connsiteX3" fmla="*/ 243275 w 427485"/>
                  <a:gd name="connsiteY3" fmla="*/ 826259 h 841495"/>
                  <a:gd name="connsiteX4" fmla="*/ 1975 w 427485"/>
                  <a:gd name="connsiteY4" fmla="*/ 750059 h 841495"/>
                  <a:gd name="connsiteX5" fmla="*/ 124742 w 427485"/>
                  <a:gd name="connsiteY5" fmla="*/ 584959 h 841495"/>
                  <a:gd name="connsiteX6" fmla="*/ 48542 w 427485"/>
                  <a:gd name="connsiteY6" fmla="*/ 546859 h 841495"/>
                  <a:gd name="connsiteX7" fmla="*/ 421075 w 427485"/>
                  <a:gd name="connsiteY7" fmla="*/ 38859 h 841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7485" h="841495">
                    <a:moveTo>
                      <a:pt x="421075" y="38859"/>
                    </a:moveTo>
                    <a:cubicBezTo>
                      <a:pt x="459175" y="-38752"/>
                      <a:pt x="316653" y="12753"/>
                      <a:pt x="277142" y="81192"/>
                    </a:cubicBezTo>
                    <a:cubicBezTo>
                      <a:pt x="237631" y="149631"/>
                      <a:pt x="189652" y="325314"/>
                      <a:pt x="184008" y="449492"/>
                    </a:cubicBezTo>
                    <a:cubicBezTo>
                      <a:pt x="178363" y="573670"/>
                      <a:pt x="273614" y="776165"/>
                      <a:pt x="243275" y="826259"/>
                    </a:cubicBezTo>
                    <a:cubicBezTo>
                      <a:pt x="212936" y="876354"/>
                      <a:pt x="21730" y="790276"/>
                      <a:pt x="1975" y="750059"/>
                    </a:cubicBezTo>
                    <a:cubicBezTo>
                      <a:pt x="-17780" y="709842"/>
                      <a:pt x="116981" y="618826"/>
                      <a:pt x="124742" y="584959"/>
                    </a:cubicBezTo>
                    <a:cubicBezTo>
                      <a:pt x="132503" y="551092"/>
                      <a:pt x="3387" y="642109"/>
                      <a:pt x="48542" y="546859"/>
                    </a:cubicBezTo>
                    <a:cubicBezTo>
                      <a:pt x="93697" y="451609"/>
                      <a:pt x="382975" y="116470"/>
                      <a:pt x="421075" y="388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フリーフォーム: 図形 286">
                <a:extLst>
                  <a:ext uri="{FF2B5EF4-FFF2-40B4-BE49-F238E27FC236}">
                    <a16:creationId xmlns:a16="http://schemas.microsoft.com/office/drawing/2014/main" id="{FA9D8CB2-EC3B-4897-9E23-E7E11AD26985}"/>
                  </a:ext>
                </a:extLst>
              </p:cNvPr>
              <p:cNvSpPr/>
              <p:nvPr/>
            </p:nvSpPr>
            <p:spPr>
              <a:xfrm>
                <a:off x="4779887" y="6510837"/>
                <a:ext cx="353184" cy="303107"/>
              </a:xfrm>
              <a:custGeom>
                <a:avLst/>
                <a:gdLst>
                  <a:gd name="connsiteX0" fmla="*/ 29180 w 353184"/>
                  <a:gd name="connsiteY0" fmla="*/ 30 h 303107"/>
                  <a:gd name="connsiteX1" fmla="*/ 278946 w 353184"/>
                  <a:gd name="connsiteY1" fmla="*/ 262496 h 303107"/>
                  <a:gd name="connsiteX2" fmla="*/ 338213 w 353184"/>
                  <a:gd name="connsiteY2" fmla="*/ 300596 h 303107"/>
                  <a:gd name="connsiteX3" fmla="*/ 37646 w 353184"/>
                  <a:gd name="connsiteY3" fmla="*/ 245563 h 303107"/>
                  <a:gd name="connsiteX4" fmla="*/ 29180 w 353184"/>
                  <a:gd name="connsiteY4" fmla="*/ 30 h 303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3184" h="303107">
                    <a:moveTo>
                      <a:pt x="29180" y="30"/>
                    </a:moveTo>
                    <a:cubicBezTo>
                      <a:pt x="69397" y="2852"/>
                      <a:pt x="227441" y="212402"/>
                      <a:pt x="278946" y="262496"/>
                    </a:cubicBezTo>
                    <a:cubicBezTo>
                      <a:pt x="330451" y="312590"/>
                      <a:pt x="378430" y="303418"/>
                      <a:pt x="338213" y="300596"/>
                    </a:cubicBezTo>
                    <a:cubicBezTo>
                      <a:pt x="297996" y="297774"/>
                      <a:pt x="86329" y="297774"/>
                      <a:pt x="37646" y="245563"/>
                    </a:cubicBezTo>
                    <a:cubicBezTo>
                      <a:pt x="-11037" y="193352"/>
                      <a:pt x="-11037" y="-2792"/>
                      <a:pt x="29180" y="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フリーフォーム: 図形 287">
                <a:extLst>
                  <a:ext uri="{FF2B5EF4-FFF2-40B4-BE49-F238E27FC236}">
                    <a16:creationId xmlns:a16="http://schemas.microsoft.com/office/drawing/2014/main" id="{510B9151-AE81-49B0-B1E7-91F7F59952B4}"/>
                  </a:ext>
                </a:extLst>
              </p:cNvPr>
              <p:cNvSpPr/>
              <p:nvPr/>
            </p:nvSpPr>
            <p:spPr>
              <a:xfrm>
                <a:off x="4542364" y="6502192"/>
                <a:ext cx="550447" cy="572635"/>
              </a:xfrm>
              <a:custGeom>
                <a:avLst/>
                <a:gdLst>
                  <a:gd name="connsiteX0" fmla="*/ 169336 w 550447"/>
                  <a:gd name="connsiteY0" fmla="*/ 17141 h 572635"/>
                  <a:gd name="connsiteX1" fmla="*/ 182036 w 550447"/>
                  <a:gd name="connsiteY1" fmla="*/ 80641 h 572635"/>
                  <a:gd name="connsiteX2" fmla="*/ 550336 w 550447"/>
                  <a:gd name="connsiteY2" fmla="*/ 559008 h 572635"/>
                  <a:gd name="connsiteX3" fmla="*/ 220136 w 550447"/>
                  <a:gd name="connsiteY3" fmla="*/ 432008 h 572635"/>
                  <a:gd name="connsiteX4" fmla="*/ 135469 w 550447"/>
                  <a:gd name="connsiteY4" fmla="*/ 326175 h 572635"/>
                  <a:gd name="connsiteX5" fmla="*/ 3 w 550447"/>
                  <a:gd name="connsiteY5" fmla="*/ 262675 h 572635"/>
                  <a:gd name="connsiteX6" fmla="*/ 169336 w 550447"/>
                  <a:gd name="connsiteY6" fmla="*/ 17141 h 572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0447" h="572635">
                    <a:moveTo>
                      <a:pt x="169336" y="17141"/>
                    </a:moveTo>
                    <a:cubicBezTo>
                      <a:pt x="199675" y="-13198"/>
                      <a:pt x="118536" y="-9670"/>
                      <a:pt x="182036" y="80641"/>
                    </a:cubicBezTo>
                    <a:cubicBezTo>
                      <a:pt x="245536" y="170952"/>
                      <a:pt x="543986" y="500447"/>
                      <a:pt x="550336" y="559008"/>
                    </a:cubicBezTo>
                    <a:cubicBezTo>
                      <a:pt x="556686" y="617569"/>
                      <a:pt x="289280" y="470813"/>
                      <a:pt x="220136" y="432008"/>
                    </a:cubicBezTo>
                    <a:cubicBezTo>
                      <a:pt x="150992" y="393203"/>
                      <a:pt x="172158" y="354397"/>
                      <a:pt x="135469" y="326175"/>
                    </a:cubicBezTo>
                    <a:cubicBezTo>
                      <a:pt x="98780" y="297953"/>
                      <a:pt x="-703" y="310653"/>
                      <a:pt x="3" y="262675"/>
                    </a:cubicBezTo>
                    <a:cubicBezTo>
                      <a:pt x="709" y="214697"/>
                      <a:pt x="138997" y="47480"/>
                      <a:pt x="169336" y="171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フリーフォーム: 図形 288">
                <a:extLst>
                  <a:ext uri="{FF2B5EF4-FFF2-40B4-BE49-F238E27FC236}">
                    <a16:creationId xmlns:a16="http://schemas.microsoft.com/office/drawing/2014/main" id="{11B2D80F-BED7-4E5D-BA6E-5467FD6FE5CC}"/>
                  </a:ext>
                </a:extLst>
              </p:cNvPr>
              <p:cNvSpPr/>
              <p:nvPr/>
            </p:nvSpPr>
            <p:spPr>
              <a:xfrm>
                <a:off x="6981042" y="6095585"/>
                <a:ext cx="720970" cy="326673"/>
              </a:xfrm>
              <a:custGeom>
                <a:avLst/>
                <a:gdLst>
                  <a:gd name="connsiteX0" fmla="*/ 19198 w 720970"/>
                  <a:gd name="connsiteY0" fmla="*/ 152815 h 326673"/>
                  <a:gd name="connsiteX1" fmla="*/ 85238 w 720970"/>
                  <a:gd name="connsiteY1" fmla="*/ 41055 h 326673"/>
                  <a:gd name="connsiteX2" fmla="*/ 440838 w 720970"/>
                  <a:gd name="connsiteY2" fmla="*/ 20735 h 326673"/>
                  <a:gd name="connsiteX3" fmla="*/ 720238 w 720970"/>
                  <a:gd name="connsiteY3" fmla="*/ 325535 h 326673"/>
                  <a:gd name="connsiteX4" fmla="*/ 517038 w 720970"/>
                  <a:gd name="connsiteY4" fmla="*/ 122335 h 326673"/>
                  <a:gd name="connsiteX5" fmla="*/ 359558 w 720970"/>
                  <a:gd name="connsiteY5" fmla="*/ 66455 h 326673"/>
                  <a:gd name="connsiteX6" fmla="*/ 19198 w 720970"/>
                  <a:gd name="connsiteY6" fmla="*/ 152815 h 326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0970" h="326673">
                    <a:moveTo>
                      <a:pt x="19198" y="152815"/>
                    </a:moveTo>
                    <a:cubicBezTo>
                      <a:pt x="-26522" y="148582"/>
                      <a:pt x="14965" y="63068"/>
                      <a:pt x="85238" y="41055"/>
                    </a:cubicBezTo>
                    <a:cubicBezTo>
                      <a:pt x="155511" y="19042"/>
                      <a:pt x="335005" y="-26678"/>
                      <a:pt x="440838" y="20735"/>
                    </a:cubicBezTo>
                    <a:cubicBezTo>
                      <a:pt x="546671" y="68148"/>
                      <a:pt x="707538" y="308602"/>
                      <a:pt x="720238" y="325535"/>
                    </a:cubicBezTo>
                    <a:cubicBezTo>
                      <a:pt x="732938" y="342468"/>
                      <a:pt x="577151" y="165515"/>
                      <a:pt x="517038" y="122335"/>
                    </a:cubicBezTo>
                    <a:cubicBezTo>
                      <a:pt x="456925" y="79155"/>
                      <a:pt x="441685" y="67302"/>
                      <a:pt x="359558" y="66455"/>
                    </a:cubicBezTo>
                    <a:cubicBezTo>
                      <a:pt x="277431" y="65608"/>
                      <a:pt x="64918" y="157048"/>
                      <a:pt x="19198" y="1528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フリーフォーム: 図形 289">
                <a:extLst>
                  <a:ext uri="{FF2B5EF4-FFF2-40B4-BE49-F238E27FC236}">
                    <a16:creationId xmlns:a16="http://schemas.microsoft.com/office/drawing/2014/main" id="{FAFDA6C4-A989-4ACB-A8EA-73863784EB43}"/>
                  </a:ext>
                </a:extLst>
              </p:cNvPr>
              <p:cNvSpPr/>
              <p:nvPr/>
            </p:nvSpPr>
            <p:spPr>
              <a:xfrm>
                <a:off x="7330352" y="6540776"/>
                <a:ext cx="354754" cy="649521"/>
              </a:xfrm>
              <a:custGeom>
                <a:avLst/>
                <a:gdLst>
                  <a:gd name="connsiteX0" fmla="*/ 88 w 354754"/>
                  <a:gd name="connsiteY0" fmla="*/ 12424 h 649521"/>
                  <a:gd name="connsiteX1" fmla="*/ 147408 w 354754"/>
                  <a:gd name="connsiteY1" fmla="*/ 32744 h 649521"/>
                  <a:gd name="connsiteX2" fmla="*/ 335368 w 354754"/>
                  <a:gd name="connsiteY2" fmla="*/ 164824 h 649521"/>
                  <a:gd name="connsiteX3" fmla="*/ 335368 w 354754"/>
                  <a:gd name="connsiteY3" fmla="*/ 540744 h 649521"/>
                  <a:gd name="connsiteX4" fmla="*/ 238848 w 354754"/>
                  <a:gd name="connsiteY4" fmla="*/ 637264 h 649521"/>
                  <a:gd name="connsiteX5" fmla="*/ 350608 w 354754"/>
                  <a:gd name="connsiteY5" fmla="*/ 312144 h 649521"/>
                  <a:gd name="connsiteX6" fmla="*/ 315048 w 354754"/>
                  <a:gd name="connsiteY6" fmla="*/ 200384 h 649521"/>
                  <a:gd name="connsiteX7" fmla="*/ 167728 w 354754"/>
                  <a:gd name="connsiteY7" fmla="*/ 195304 h 649521"/>
                  <a:gd name="connsiteX8" fmla="*/ 88 w 354754"/>
                  <a:gd name="connsiteY8" fmla="*/ 12424 h 649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4754" h="649521">
                    <a:moveTo>
                      <a:pt x="88" y="12424"/>
                    </a:moveTo>
                    <a:cubicBezTo>
                      <a:pt x="-3299" y="-14669"/>
                      <a:pt x="91528" y="7344"/>
                      <a:pt x="147408" y="32744"/>
                    </a:cubicBezTo>
                    <a:cubicBezTo>
                      <a:pt x="203288" y="58144"/>
                      <a:pt x="304041" y="80157"/>
                      <a:pt x="335368" y="164824"/>
                    </a:cubicBezTo>
                    <a:cubicBezTo>
                      <a:pt x="366695" y="249491"/>
                      <a:pt x="351455" y="462004"/>
                      <a:pt x="335368" y="540744"/>
                    </a:cubicBezTo>
                    <a:cubicBezTo>
                      <a:pt x="319281" y="619484"/>
                      <a:pt x="236308" y="675364"/>
                      <a:pt x="238848" y="637264"/>
                    </a:cubicBezTo>
                    <a:cubicBezTo>
                      <a:pt x="241388" y="599164"/>
                      <a:pt x="337908" y="384957"/>
                      <a:pt x="350608" y="312144"/>
                    </a:cubicBezTo>
                    <a:cubicBezTo>
                      <a:pt x="363308" y="239331"/>
                      <a:pt x="345528" y="219857"/>
                      <a:pt x="315048" y="200384"/>
                    </a:cubicBezTo>
                    <a:cubicBezTo>
                      <a:pt x="284568" y="180911"/>
                      <a:pt x="214295" y="224937"/>
                      <a:pt x="167728" y="195304"/>
                    </a:cubicBezTo>
                    <a:cubicBezTo>
                      <a:pt x="121161" y="165671"/>
                      <a:pt x="3475" y="39517"/>
                      <a:pt x="88" y="1242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フリーフォーム: 図形 290">
                <a:extLst>
                  <a:ext uri="{FF2B5EF4-FFF2-40B4-BE49-F238E27FC236}">
                    <a16:creationId xmlns:a16="http://schemas.microsoft.com/office/drawing/2014/main" id="{2C9538B6-CA22-4311-AA4A-3ADF18CBA299}"/>
                  </a:ext>
                </a:extLst>
              </p:cNvPr>
              <p:cNvSpPr/>
              <p:nvPr/>
            </p:nvSpPr>
            <p:spPr>
              <a:xfrm>
                <a:off x="6685280" y="7152195"/>
                <a:ext cx="796432" cy="1204747"/>
              </a:xfrm>
              <a:custGeom>
                <a:avLst/>
                <a:gdLst>
                  <a:gd name="connsiteX0" fmla="*/ 492760 w 796432"/>
                  <a:gd name="connsiteY0" fmla="*/ 445 h 1204747"/>
                  <a:gd name="connsiteX1" fmla="*/ 777240 w 796432"/>
                  <a:gd name="connsiteY1" fmla="*/ 163005 h 1204747"/>
                  <a:gd name="connsiteX2" fmla="*/ 721360 w 796432"/>
                  <a:gd name="connsiteY2" fmla="*/ 340805 h 1204747"/>
                  <a:gd name="connsiteX3" fmla="*/ 325120 w 796432"/>
                  <a:gd name="connsiteY3" fmla="*/ 462725 h 1204747"/>
                  <a:gd name="connsiteX4" fmla="*/ 193040 w 796432"/>
                  <a:gd name="connsiteY4" fmla="*/ 569405 h 1204747"/>
                  <a:gd name="connsiteX5" fmla="*/ 157480 w 796432"/>
                  <a:gd name="connsiteY5" fmla="*/ 930085 h 1204747"/>
                  <a:gd name="connsiteX6" fmla="*/ 274320 w 796432"/>
                  <a:gd name="connsiteY6" fmla="*/ 1199325 h 1204747"/>
                  <a:gd name="connsiteX7" fmla="*/ 0 w 796432"/>
                  <a:gd name="connsiteY7" fmla="*/ 1062165 h 1204747"/>
                  <a:gd name="connsiteX8" fmla="*/ 274320 w 796432"/>
                  <a:gd name="connsiteY8" fmla="*/ 513525 h 1204747"/>
                  <a:gd name="connsiteX9" fmla="*/ 568960 w 796432"/>
                  <a:gd name="connsiteY9" fmla="*/ 376365 h 1204747"/>
                  <a:gd name="connsiteX10" fmla="*/ 584200 w 796432"/>
                  <a:gd name="connsiteY10" fmla="*/ 213805 h 1204747"/>
                  <a:gd name="connsiteX11" fmla="*/ 492760 w 796432"/>
                  <a:gd name="connsiteY11" fmla="*/ 445 h 1204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6432" h="1204747">
                    <a:moveTo>
                      <a:pt x="492760" y="445"/>
                    </a:moveTo>
                    <a:cubicBezTo>
                      <a:pt x="524933" y="-8022"/>
                      <a:pt x="739140" y="106278"/>
                      <a:pt x="777240" y="163005"/>
                    </a:cubicBezTo>
                    <a:cubicBezTo>
                      <a:pt x="815340" y="219732"/>
                      <a:pt x="796713" y="290852"/>
                      <a:pt x="721360" y="340805"/>
                    </a:cubicBezTo>
                    <a:cubicBezTo>
                      <a:pt x="646007" y="390758"/>
                      <a:pt x="413173" y="424625"/>
                      <a:pt x="325120" y="462725"/>
                    </a:cubicBezTo>
                    <a:cubicBezTo>
                      <a:pt x="237067" y="500825"/>
                      <a:pt x="220980" y="491512"/>
                      <a:pt x="193040" y="569405"/>
                    </a:cubicBezTo>
                    <a:cubicBezTo>
                      <a:pt x="165100" y="647298"/>
                      <a:pt x="143933" y="825098"/>
                      <a:pt x="157480" y="930085"/>
                    </a:cubicBezTo>
                    <a:cubicBezTo>
                      <a:pt x="171027" y="1035072"/>
                      <a:pt x="300567" y="1177312"/>
                      <a:pt x="274320" y="1199325"/>
                    </a:cubicBezTo>
                    <a:cubicBezTo>
                      <a:pt x="248073" y="1221338"/>
                      <a:pt x="0" y="1176465"/>
                      <a:pt x="0" y="1062165"/>
                    </a:cubicBezTo>
                    <a:cubicBezTo>
                      <a:pt x="0" y="947865"/>
                      <a:pt x="179493" y="627825"/>
                      <a:pt x="274320" y="513525"/>
                    </a:cubicBezTo>
                    <a:cubicBezTo>
                      <a:pt x="369147" y="399225"/>
                      <a:pt x="517313" y="426318"/>
                      <a:pt x="568960" y="376365"/>
                    </a:cubicBezTo>
                    <a:cubicBezTo>
                      <a:pt x="620607" y="326412"/>
                      <a:pt x="591820" y="273918"/>
                      <a:pt x="584200" y="213805"/>
                    </a:cubicBezTo>
                    <a:cubicBezTo>
                      <a:pt x="576580" y="153692"/>
                      <a:pt x="460587" y="8912"/>
                      <a:pt x="492760" y="44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2" name="フリーフォーム: 図形 291">
                <a:extLst>
                  <a:ext uri="{FF2B5EF4-FFF2-40B4-BE49-F238E27FC236}">
                    <a16:creationId xmlns:a16="http://schemas.microsoft.com/office/drawing/2014/main" id="{943BB193-7BC3-4B00-88B3-EE21E86AB932}"/>
                  </a:ext>
                </a:extLst>
              </p:cNvPr>
              <p:cNvSpPr/>
              <p:nvPr/>
            </p:nvSpPr>
            <p:spPr>
              <a:xfrm>
                <a:off x="7370312" y="6311058"/>
                <a:ext cx="600475" cy="1573204"/>
              </a:xfrm>
              <a:custGeom>
                <a:avLst/>
                <a:gdLst>
                  <a:gd name="connsiteX0" fmla="*/ 270008 w 600475"/>
                  <a:gd name="connsiteY0" fmla="*/ 59262 h 1573204"/>
                  <a:gd name="connsiteX1" fmla="*/ 336048 w 600475"/>
                  <a:gd name="connsiteY1" fmla="*/ 89742 h 1573204"/>
                  <a:gd name="connsiteX2" fmla="*/ 564648 w 600475"/>
                  <a:gd name="connsiteY2" fmla="*/ 587582 h 1573204"/>
                  <a:gd name="connsiteX3" fmla="*/ 285248 w 600475"/>
                  <a:gd name="connsiteY3" fmla="*/ 1501982 h 1573204"/>
                  <a:gd name="connsiteX4" fmla="*/ 452888 w 600475"/>
                  <a:gd name="connsiteY4" fmla="*/ 1512142 h 1573204"/>
                  <a:gd name="connsiteX5" fmla="*/ 768 w 600475"/>
                  <a:gd name="connsiteY5" fmla="*/ 1507062 h 1573204"/>
                  <a:gd name="connsiteX6" fmla="*/ 351288 w 600475"/>
                  <a:gd name="connsiteY6" fmla="*/ 1288622 h 1573204"/>
                  <a:gd name="connsiteX7" fmla="*/ 600208 w 600475"/>
                  <a:gd name="connsiteY7" fmla="*/ 709502 h 1573204"/>
                  <a:gd name="connsiteX8" fmla="*/ 270008 w 600475"/>
                  <a:gd name="connsiteY8" fmla="*/ 59262 h 1573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0475" h="1573204">
                    <a:moveTo>
                      <a:pt x="270008" y="59262"/>
                    </a:moveTo>
                    <a:cubicBezTo>
                      <a:pt x="225981" y="-44031"/>
                      <a:pt x="286941" y="1689"/>
                      <a:pt x="336048" y="89742"/>
                    </a:cubicBezTo>
                    <a:cubicBezTo>
                      <a:pt x="385155" y="177795"/>
                      <a:pt x="573115" y="352209"/>
                      <a:pt x="564648" y="587582"/>
                    </a:cubicBezTo>
                    <a:cubicBezTo>
                      <a:pt x="556181" y="822955"/>
                      <a:pt x="303875" y="1347889"/>
                      <a:pt x="285248" y="1501982"/>
                    </a:cubicBezTo>
                    <a:cubicBezTo>
                      <a:pt x="266621" y="1656075"/>
                      <a:pt x="452888" y="1512142"/>
                      <a:pt x="452888" y="1512142"/>
                    </a:cubicBezTo>
                    <a:cubicBezTo>
                      <a:pt x="405475" y="1512989"/>
                      <a:pt x="17701" y="1544315"/>
                      <a:pt x="768" y="1507062"/>
                    </a:cubicBezTo>
                    <a:cubicBezTo>
                      <a:pt x="-16165" y="1469809"/>
                      <a:pt x="251381" y="1421549"/>
                      <a:pt x="351288" y="1288622"/>
                    </a:cubicBezTo>
                    <a:cubicBezTo>
                      <a:pt x="451195" y="1155695"/>
                      <a:pt x="607828" y="911009"/>
                      <a:pt x="600208" y="709502"/>
                    </a:cubicBezTo>
                    <a:cubicBezTo>
                      <a:pt x="592588" y="507995"/>
                      <a:pt x="314035" y="162555"/>
                      <a:pt x="270008" y="5926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フリーフォーム: 図形 292">
                <a:extLst>
                  <a:ext uri="{FF2B5EF4-FFF2-40B4-BE49-F238E27FC236}">
                    <a16:creationId xmlns:a16="http://schemas.microsoft.com/office/drawing/2014/main" id="{020181C2-086C-486B-BC0C-D055B44B4D96}"/>
                  </a:ext>
                </a:extLst>
              </p:cNvPr>
              <p:cNvSpPr/>
              <p:nvPr/>
            </p:nvSpPr>
            <p:spPr>
              <a:xfrm>
                <a:off x="6842749" y="7477614"/>
                <a:ext cx="1644117" cy="968323"/>
              </a:xfrm>
              <a:custGeom>
                <a:avLst/>
                <a:gdLst>
                  <a:gd name="connsiteX0" fmla="*/ 1569731 w 1644117"/>
                  <a:gd name="connsiteY0" fmla="*/ 146 h 968323"/>
                  <a:gd name="connsiteX1" fmla="*/ 1635771 w 1644117"/>
                  <a:gd name="connsiteY1" fmla="*/ 91586 h 968323"/>
                  <a:gd name="connsiteX2" fmla="*/ 1351291 w 1644117"/>
                  <a:gd name="connsiteY2" fmla="*/ 238906 h 968323"/>
                  <a:gd name="connsiteX3" fmla="*/ 1137931 w 1644117"/>
                  <a:gd name="connsiteY3" fmla="*/ 635146 h 968323"/>
                  <a:gd name="connsiteX4" fmla="*/ 619771 w 1644117"/>
                  <a:gd name="connsiteY4" fmla="*/ 960266 h 968323"/>
                  <a:gd name="connsiteX5" fmla="*/ 11 w 1644117"/>
                  <a:gd name="connsiteY5" fmla="*/ 873906 h 968323"/>
                  <a:gd name="connsiteX6" fmla="*/ 604531 w 1644117"/>
                  <a:gd name="connsiteY6" fmla="*/ 924706 h 968323"/>
                  <a:gd name="connsiteX7" fmla="*/ 1031251 w 1644117"/>
                  <a:gd name="connsiteY7" fmla="*/ 731666 h 968323"/>
                  <a:gd name="connsiteX8" fmla="*/ 1584971 w 1644117"/>
                  <a:gd name="connsiteY8" fmla="*/ 106826 h 968323"/>
                  <a:gd name="connsiteX9" fmla="*/ 1569731 w 1644117"/>
                  <a:gd name="connsiteY9" fmla="*/ 146 h 968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44117" h="968323">
                    <a:moveTo>
                      <a:pt x="1569731" y="146"/>
                    </a:moveTo>
                    <a:cubicBezTo>
                      <a:pt x="1578198" y="-2394"/>
                      <a:pt x="1672178" y="51793"/>
                      <a:pt x="1635771" y="91586"/>
                    </a:cubicBezTo>
                    <a:cubicBezTo>
                      <a:pt x="1599364" y="131379"/>
                      <a:pt x="1434264" y="148313"/>
                      <a:pt x="1351291" y="238906"/>
                    </a:cubicBezTo>
                    <a:cubicBezTo>
                      <a:pt x="1268318" y="329499"/>
                      <a:pt x="1259851" y="514919"/>
                      <a:pt x="1137931" y="635146"/>
                    </a:cubicBezTo>
                    <a:cubicBezTo>
                      <a:pt x="1016011" y="755373"/>
                      <a:pt x="809424" y="920473"/>
                      <a:pt x="619771" y="960266"/>
                    </a:cubicBezTo>
                    <a:cubicBezTo>
                      <a:pt x="430118" y="1000059"/>
                      <a:pt x="2551" y="879833"/>
                      <a:pt x="11" y="873906"/>
                    </a:cubicBezTo>
                    <a:cubicBezTo>
                      <a:pt x="-2529" y="867979"/>
                      <a:pt x="432658" y="948413"/>
                      <a:pt x="604531" y="924706"/>
                    </a:cubicBezTo>
                    <a:cubicBezTo>
                      <a:pt x="776404" y="900999"/>
                      <a:pt x="867844" y="867979"/>
                      <a:pt x="1031251" y="731666"/>
                    </a:cubicBezTo>
                    <a:cubicBezTo>
                      <a:pt x="1194658" y="595353"/>
                      <a:pt x="1489298" y="233826"/>
                      <a:pt x="1584971" y="106826"/>
                    </a:cubicBezTo>
                    <a:cubicBezTo>
                      <a:pt x="1680644" y="-20174"/>
                      <a:pt x="1561264" y="2686"/>
                      <a:pt x="1569731" y="1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" name="フリーフォーム: 図形 293">
                <a:extLst>
                  <a:ext uri="{FF2B5EF4-FFF2-40B4-BE49-F238E27FC236}">
                    <a16:creationId xmlns:a16="http://schemas.microsoft.com/office/drawing/2014/main" id="{94B781D2-287F-430A-947D-1CE4B8B12864}"/>
                  </a:ext>
                </a:extLst>
              </p:cNvPr>
              <p:cNvSpPr/>
              <p:nvPr/>
            </p:nvSpPr>
            <p:spPr>
              <a:xfrm>
                <a:off x="7709495" y="7148500"/>
                <a:ext cx="840397" cy="681123"/>
              </a:xfrm>
              <a:custGeom>
                <a:avLst/>
                <a:gdLst>
                  <a:gd name="connsiteX0" fmla="*/ 835065 w 840397"/>
                  <a:gd name="connsiteY0" fmla="*/ 19380 h 681123"/>
                  <a:gd name="connsiteX1" fmla="*/ 702985 w 840397"/>
                  <a:gd name="connsiteY1" fmla="*/ 14300 h 681123"/>
                  <a:gd name="connsiteX2" fmla="*/ 413425 w 840397"/>
                  <a:gd name="connsiteY2" fmla="*/ 212420 h 681123"/>
                  <a:gd name="connsiteX3" fmla="*/ 123865 w 840397"/>
                  <a:gd name="connsiteY3" fmla="*/ 501980 h 681123"/>
                  <a:gd name="connsiteX4" fmla="*/ 134025 w 840397"/>
                  <a:gd name="connsiteY4" fmla="*/ 669620 h 681123"/>
                  <a:gd name="connsiteX5" fmla="*/ 12105 w 840397"/>
                  <a:gd name="connsiteY5" fmla="*/ 623900 h 681123"/>
                  <a:gd name="connsiteX6" fmla="*/ 474385 w 840397"/>
                  <a:gd name="connsiteY6" fmla="*/ 283540 h 681123"/>
                  <a:gd name="connsiteX7" fmla="*/ 779185 w 840397"/>
                  <a:gd name="connsiteY7" fmla="*/ 49860 h 681123"/>
                  <a:gd name="connsiteX8" fmla="*/ 835065 w 840397"/>
                  <a:gd name="connsiteY8" fmla="*/ 19380 h 681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0397" h="681123">
                    <a:moveTo>
                      <a:pt x="835065" y="19380"/>
                    </a:moveTo>
                    <a:cubicBezTo>
                      <a:pt x="822365" y="13453"/>
                      <a:pt x="773258" y="-17873"/>
                      <a:pt x="702985" y="14300"/>
                    </a:cubicBezTo>
                    <a:cubicBezTo>
                      <a:pt x="632712" y="46473"/>
                      <a:pt x="509945" y="131140"/>
                      <a:pt x="413425" y="212420"/>
                    </a:cubicBezTo>
                    <a:cubicBezTo>
                      <a:pt x="316905" y="293700"/>
                      <a:pt x="170432" y="425780"/>
                      <a:pt x="123865" y="501980"/>
                    </a:cubicBezTo>
                    <a:cubicBezTo>
                      <a:pt x="77298" y="578180"/>
                      <a:pt x="152652" y="649300"/>
                      <a:pt x="134025" y="669620"/>
                    </a:cubicBezTo>
                    <a:cubicBezTo>
                      <a:pt x="115398" y="689940"/>
                      <a:pt x="-44622" y="688246"/>
                      <a:pt x="12105" y="623900"/>
                    </a:cubicBezTo>
                    <a:cubicBezTo>
                      <a:pt x="68832" y="559554"/>
                      <a:pt x="346538" y="379213"/>
                      <a:pt x="474385" y="283540"/>
                    </a:cubicBezTo>
                    <a:cubicBezTo>
                      <a:pt x="602232" y="187867"/>
                      <a:pt x="717378" y="99813"/>
                      <a:pt x="779185" y="49860"/>
                    </a:cubicBezTo>
                    <a:cubicBezTo>
                      <a:pt x="840992" y="-93"/>
                      <a:pt x="847765" y="25307"/>
                      <a:pt x="835065" y="193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フリーフォーム: 図形 294">
                <a:extLst>
                  <a:ext uri="{FF2B5EF4-FFF2-40B4-BE49-F238E27FC236}">
                    <a16:creationId xmlns:a16="http://schemas.microsoft.com/office/drawing/2014/main" id="{C79D031B-9448-474B-843D-C6BC02CBDB0B}"/>
                  </a:ext>
                </a:extLst>
              </p:cNvPr>
              <p:cNvSpPr/>
              <p:nvPr/>
            </p:nvSpPr>
            <p:spPr>
              <a:xfrm>
                <a:off x="3919800" y="7889136"/>
                <a:ext cx="977783" cy="411870"/>
              </a:xfrm>
              <a:custGeom>
                <a:avLst/>
                <a:gdLst>
                  <a:gd name="connsiteX0" fmla="*/ 814760 w 977783"/>
                  <a:gd name="connsiteY0" fmla="*/ 104 h 411870"/>
                  <a:gd name="connsiteX1" fmla="*/ 901120 w 977783"/>
                  <a:gd name="connsiteY1" fmla="*/ 340464 h 411870"/>
                  <a:gd name="connsiteX2" fmla="*/ 591240 w 977783"/>
                  <a:gd name="connsiteY2" fmla="*/ 340464 h 411870"/>
                  <a:gd name="connsiteX3" fmla="*/ 1960 w 977783"/>
                  <a:gd name="connsiteY3" fmla="*/ 411584 h 411870"/>
                  <a:gd name="connsiteX4" fmla="*/ 413440 w 977783"/>
                  <a:gd name="connsiteY4" fmla="*/ 365864 h 411870"/>
                  <a:gd name="connsiteX5" fmla="*/ 763960 w 977783"/>
                  <a:gd name="connsiteY5" fmla="*/ 376024 h 411870"/>
                  <a:gd name="connsiteX6" fmla="*/ 977320 w 977783"/>
                  <a:gd name="connsiteY6" fmla="*/ 304904 h 411870"/>
                  <a:gd name="connsiteX7" fmla="*/ 814760 w 977783"/>
                  <a:gd name="connsiteY7" fmla="*/ 104 h 411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7783" h="411870">
                    <a:moveTo>
                      <a:pt x="814760" y="104"/>
                    </a:moveTo>
                    <a:cubicBezTo>
                      <a:pt x="802060" y="6031"/>
                      <a:pt x="938373" y="283737"/>
                      <a:pt x="901120" y="340464"/>
                    </a:cubicBezTo>
                    <a:cubicBezTo>
                      <a:pt x="863867" y="397191"/>
                      <a:pt x="741100" y="328611"/>
                      <a:pt x="591240" y="340464"/>
                    </a:cubicBezTo>
                    <a:cubicBezTo>
                      <a:pt x="441380" y="352317"/>
                      <a:pt x="31593" y="407351"/>
                      <a:pt x="1960" y="411584"/>
                    </a:cubicBezTo>
                    <a:cubicBezTo>
                      <a:pt x="-27673" y="415817"/>
                      <a:pt x="286440" y="371791"/>
                      <a:pt x="413440" y="365864"/>
                    </a:cubicBezTo>
                    <a:cubicBezTo>
                      <a:pt x="540440" y="359937"/>
                      <a:pt x="669980" y="386184"/>
                      <a:pt x="763960" y="376024"/>
                    </a:cubicBezTo>
                    <a:cubicBezTo>
                      <a:pt x="857940" y="365864"/>
                      <a:pt x="967160" y="368404"/>
                      <a:pt x="977320" y="304904"/>
                    </a:cubicBezTo>
                    <a:cubicBezTo>
                      <a:pt x="987480" y="241404"/>
                      <a:pt x="827460" y="-5823"/>
                      <a:pt x="814760" y="1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96" name="グループ化 295">
              <a:extLst>
                <a:ext uri="{FF2B5EF4-FFF2-40B4-BE49-F238E27FC236}">
                  <a16:creationId xmlns:a16="http://schemas.microsoft.com/office/drawing/2014/main" id="{24A6252C-02F2-4E5F-A0DC-2884702A473C}"/>
                </a:ext>
              </a:extLst>
            </p:cNvPr>
            <p:cNvGrpSpPr/>
            <p:nvPr/>
          </p:nvGrpSpPr>
          <p:grpSpPr>
            <a:xfrm rot="20700000">
              <a:off x="7431093" y="941726"/>
              <a:ext cx="1157166" cy="1021981"/>
              <a:chOff x="4161168" y="507653"/>
              <a:chExt cx="1157166" cy="1021981"/>
            </a:xfrm>
          </p:grpSpPr>
          <p:sp>
            <p:nvSpPr>
              <p:cNvPr id="297" name="フリーフォーム: 図形 296">
                <a:extLst>
                  <a:ext uri="{FF2B5EF4-FFF2-40B4-BE49-F238E27FC236}">
                    <a16:creationId xmlns:a16="http://schemas.microsoft.com/office/drawing/2014/main" id="{644F4EFB-AB81-4B9F-A1A2-4A4D3583C44C}"/>
                  </a:ext>
                </a:extLst>
              </p:cNvPr>
              <p:cNvSpPr/>
              <p:nvPr/>
            </p:nvSpPr>
            <p:spPr>
              <a:xfrm>
                <a:off x="4201961" y="832462"/>
                <a:ext cx="385143" cy="105481"/>
              </a:xfrm>
              <a:custGeom>
                <a:avLst/>
                <a:gdLst>
                  <a:gd name="connsiteX0" fmla="*/ 152 w 385143"/>
                  <a:gd name="connsiteY0" fmla="*/ 976 h 105481"/>
                  <a:gd name="connsiteX1" fmla="*/ 81114 w 385143"/>
                  <a:gd name="connsiteY1" fmla="*/ 78763 h 105481"/>
                  <a:gd name="connsiteX2" fmla="*/ 225577 w 385143"/>
                  <a:gd name="connsiteY2" fmla="*/ 99401 h 105481"/>
                  <a:gd name="connsiteX3" fmla="*/ 300189 w 385143"/>
                  <a:gd name="connsiteY3" fmla="*/ 99401 h 105481"/>
                  <a:gd name="connsiteX4" fmla="*/ 381152 w 385143"/>
                  <a:gd name="connsiteY4" fmla="*/ 100988 h 105481"/>
                  <a:gd name="connsiteX5" fmla="*/ 346227 w 385143"/>
                  <a:gd name="connsiteY5" fmla="*/ 34313 h 105481"/>
                  <a:gd name="connsiteX6" fmla="*/ 122389 w 385143"/>
                  <a:gd name="connsiteY6" fmla="*/ 29551 h 105481"/>
                  <a:gd name="connsiteX7" fmla="*/ 62064 w 385143"/>
                  <a:gd name="connsiteY7" fmla="*/ 34313 h 105481"/>
                  <a:gd name="connsiteX8" fmla="*/ 152 w 385143"/>
                  <a:gd name="connsiteY8" fmla="*/ 976 h 105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5143" h="105481">
                    <a:moveTo>
                      <a:pt x="152" y="976"/>
                    </a:moveTo>
                    <a:cubicBezTo>
                      <a:pt x="3327" y="8384"/>
                      <a:pt x="43543" y="62359"/>
                      <a:pt x="81114" y="78763"/>
                    </a:cubicBezTo>
                    <a:cubicBezTo>
                      <a:pt x="118685" y="95167"/>
                      <a:pt x="189064" y="95961"/>
                      <a:pt x="225577" y="99401"/>
                    </a:cubicBezTo>
                    <a:cubicBezTo>
                      <a:pt x="262090" y="102841"/>
                      <a:pt x="300189" y="99401"/>
                      <a:pt x="300189" y="99401"/>
                    </a:cubicBezTo>
                    <a:cubicBezTo>
                      <a:pt x="326118" y="99665"/>
                      <a:pt x="373479" y="111836"/>
                      <a:pt x="381152" y="100988"/>
                    </a:cubicBezTo>
                    <a:cubicBezTo>
                      <a:pt x="388825" y="90140"/>
                      <a:pt x="389354" y="46219"/>
                      <a:pt x="346227" y="34313"/>
                    </a:cubicBezTo>
                    <a:cubicBezTo>
                      <a:pt x="303100" y="22407"/>
                      <a:pt x="169749" y="29551"/>
                      <a:pt x="122389" y="29551"/>
                    </a:cubicBezTo>
                    <a:cubicBezTo>
                      <a:pt x="75029" y="29551"/>
                      <a:pt x="80056" y="38017"/>
                      <a:pt x="62064" y="34313"/>
                    </a:cubicBezTo>
                    <a:cubicBezTo>
                      <a:pt x="44072" y="30609"/>
                      <a:pt x="-3023" y="-6432"/>
                      <a:pt x="152" y="97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フリーフォーム: 図形 297">
                <a:extLst>
                  <a:ext uri="{FF2B5EF4-FFF2-40B4-BE49-F238E27FC236}">
                    <a16:creationId xmlns:a16="http://schemas.microsoft.com/office/drawing/2014/main" id="{C544B830-1581-488E-BC1A-0EBDC1D14EC9}"/>
                  </a:ext>
                </a:extLst>
              </p:cNvPr>
              <p:cNvSpPr/>
              <p:nvPr/>
            </p:nvSpPr>
            <p:spPr>
              <a:xfrm>
                <a:off x="4493769" y="530005"/>
                <a:ext cx="184077" cy="999629"/>
              </a:xfrm>
              <a:custGeom>
                <a:avLst/>
                <a:gdLst>
                  <a:gd name="connsiteX0" fmla="*/ 33781 w 184077"/>
                  <a:gd name="connsiteY0" fmla="*/ 220 h 999629"/>
                  <a:gd name="connsiteX1" fmla="*/ 124269 w 184077"/>
                  <a:gd name="connsiteY1" fmla="*/ 85945 h 999629"/>
                  <a:gd name="connsiteX2" fmla="*/ 140144 w 184077"/>
                  <a:gd name="connsiteY2" fmla="*/ 532033 h 999629"/>
                  <a:gd name="connsiteX3" fmla="*/ 183006 w 184077"/>
                  <a:gd name="connsiteY3" fmla="*/ 811433 h 999629"/>
                  <a:gd name="connsiteX4" fmla="*/ 90931 w 184077"/>
                  <a:gd name="connsiteY4" fmla="*/ 968595 h 999629"/>
                  <a:gd name="connsiteX5" fmla="*/ 444 w 184077"/>
                  <a:gd name="connsiteY5" fmla="*/ 971770 h 999629"/>
                  <a:gd name="connsiteX6" fmla="*/ 56006 w 184077"/>
                  <a:gd name="connsiteY6" fmla="*/ 673320 h 999629"/>
                  <a:gd name="connsiteX7" fmla="*/ 49656 w 184077"/>
                  <a:gd name="connsiteY7" fmla="*/ 460595 h 999629"/>
                  <a:gd name="connsiteX8" fmla="*/ 90931 w 184077"/>
                  <a:gd name="connsiteY8" fmla="*/ 193895 h 999629"/>
                  <a:gd name="connsiteX9" fmla="*/ 73469 w 184077"/>
                  <a:gd name="connsiteY9" fmla="*/ 65308 h 999629"/>
                  <a:gd name="connsiteX10" fmla="*/ 33781 w 184077"/>
                  <a:gd name="connsiteY10" fmla="*/ 220 h 9996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4077" h="999629">
                    <a:moveTo>
                      <a:pt x="33781" y="220"/>
                    </a:moveTo>
                    <a:cubicBezTo>
                      <a:pt x="42248" y="3660"/>
                      <a:pt x="106542" y="-2691"/>
                      <a:pt x="124269" y="85945"/>
                    </a:cubicBezTo>
                    <a:cubicBezTo>
                      <a:pt x="141996" y="174581"/>
                      <a:pt x="130355" y="411118"/>
                      <a:pt x="140144" y="532033"/>
                    </a:cubicBezTo>
                    <a:cubicBezTo>
                      <a:pt x="149933" y="652948"/>
                      <a:pt x="191208" y="738673"/>
                      <a:pt x="183006" y="811433"/>
                    </a:cubicBezTo>
                    <a:cubicBezTo>
                      <a:pt x="174804" y="884193"/>
                      <a:pt x="121358" y="941872"/>
                      <a:pt x="90931" y="968595"/>
                    </a:cubicBezTo>
                    <a:cubicBezTo>
                      <a:pt x="60504" y="995318"/>
                      <a:pt x="6265" y="1020982"/>
                      <a:pt x="444" y="971770"/>
                    </a:cubicBezTo>
                    <a:cubicBezTo>
                      <a:pt x="-5377" y="922558"/>
                      <a:pt x="47804" y="758516"/>
                      <a:pt x="56006" y="673320"/>
                    </a:cubicBezTo>
                    <a:cubicBezTo>
                      <a:pt x="64208" y="588124"/>
                      <a:pt x="43835" y="540499"/>
                      <a:pt x="49656" y="460595"/>
                    </a:cubicBezTo>
                    <a:cubicBezTo>
                      <a:pt x="55477" y="380691"/>
                      <a:pt x="86962" y="259776"/>
                      <a:pt x="90931" y="193895"/>
                    </a:cubicBezTo>
                    <a:cubicBezTo>
                      <a:pt x="94900" y="128014"/>
                      <a:pt x="83258" y="96264"/>
                      <a:pt x="73469" y="65308"/>
                    </a:cubicBezTo>
                    <a:cubicBezTo>
                      <a:pt x="63680" y="34352"/>
                      <a:pt x="25314" y="-3220"/>
                      <a:pt x="33781" y="2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フリーフォーム: 図形 298">
                <a:extLst>
                  <a:ext uri="{FF2B5EF4-FFF2-40B4-BE49-F238E27FC236}">
                    <a16:creationId xmlns:a16="http://schemas.microsoft.com/office/drawing/2014/main" id="{FC9391D9-70AE-4170-8FA0-A828F0BA8ECB}"/>
                  </a:ext>
                </a:extLst>
              </p:cNvPr>
              <p:cNvSpPr/>
              <p:nvPr/>
            </p:nvSpPr>
            <p:spPr>
              <a:xfrm>
                <a:off x="4161168" y="1163476"/>
                <a:ext cx="472422" cy="208154"/>
              </a:xfrm>
              <a:custGeom>
                <a:avLst/>
                <a:gdLst>
                  <a:gd name="connsiteX0" fmla="*/ 2845 w 472422"/>
                  <a:gd name="connsiteY0" fmla="*/ 82712 h 208154"/>
                  <a:gd name="connsiteX1" fmla="*/ 236207 w 472422"/>
                  <a:gd name="connsiteY1" fmla="*/ 208124 h 208154"/>
                  <a:gd name="connsiteX2" fmla="*/ 458457 w 472422"/>
                  <a:gd name="connsiteY2" fmla="*/ 70012 h 208154"/>
                  <a:gd name="connsiteX3" fmla="*/ 445757 w 472422"/>
                  <a:gd name="connsiteY3" fmla="*/ 4924 h 208154"/>
                  <a:gd name="connsiteX4" fmla="*/ 417182 w 472422"/>
                  <a:gd name="connsiteY4" fmla="*/ 65249 h 208154"/>
                  <a:gd name="connsiteX5" fmla="*/ 382257 w 472422"/>
                  <a:gd name="connsiteY5" fmla="*/ 6512 h 208154"/>
                  <a:gd name="connsiteX6" fmla="*/ 244145 w 472422"/>
                  <a:gd name="connsiteY6" fmla="*/ 11274 h 208154"/>
                  <a:gd name="connsiteX7" fmla="*/ 113970 w 472422"/>
                  <a:gd name="connsiteY7" fmla="*/ 93824 h 208154"/>
                  <a:gd name="connsiteX8" fmla="*/ 2845 w 472422"/>
                  <a:gd name="connsiteY8" fmla="*/ 82712 h 208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2422" h="208154">
                    <a:moveTo>
                      <a:pt x="2845" y="82712"/>
                    </a:moveTo>
                    <a:cubicBezTo>
                      <a:pt x="23218" y="101762"/>
                      <a:pt x="160272" y="210241"/>
                      <a:pt x="236207" y="208124"/>
                    </a:cubicBezTo>
                    <a:cubicBezTo>
                      <a:pt x="312142" y="206007"/>
                      <a:pt x="423532" y="103879"/>
                      <a:pt x="458457" y="70012"/>
                    </a:cubicBezTo>
                    <a:cubicBezTo>
                      <a:pt x="493382" y="36145"/>
                      <a:pt x="452636" y="5718"/>
                      <a:pt x="445757" y="4924"/>
                    </a:cubicBezTo>
                    <a:cubicBezTo>
                      <a:pt x="438878" y="4130"/>
                      <a:pt x="427765" y="64984"/>
                      <a:pt x="417182" y="65249"/>
                    </a:cubicBezTo>
                    <a:cubicBezTo>
                      <a:pt x="406599" y="65514"/>
                      <a:pt x="411096" y="15508"/>
                      <a:pt x="382257" y="6512"/>
                    </a:cubicBezTo>
                    <a:cubicBezTo>
                      <a:pt x="353418" y="-2484"/>
                      <a:pt x="288859" y="-3278"/>
                      <a:pt x="244145" y="11274"/>
                    </a:cubicBezTo>
                    <a:cubicBezTo>
                      <a:pt x="199431" y="25826"/>
                      <a:pt x="151012" y="80595"/>
                      <a:pt x="113970" y="93824"/>
                    </a:cubicBezTo>
                    <a:cubicBezTo>
                      <a:pt x="76928" y="107053"/>
                      <a:pt x="-17528" y="63662"/>
                      <a:pt x="2845" y="827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フリーフォーム: 図形 299">
                <a:extLst>
                  <a:ext uri="{FF2B5EF4-FFF2-40B4-BE49-F238E27FC236}">
                    <a16:creationId xmlns:a16="http://schemas.microsoft.com/office/drawing/2014/main" id="{7AD8803E-DE98-4CE5-B89F-6947C78E5B9D}"/>
                  </a:ext>
                </a:extLst>
              </p:cNvPr>
              <p:cNvSpPr/>
              <p:nvPr/>
            </p:nvSpPr>
            <p:spPr>
              <a:xfrm>
                <a:off x="4722206" y="507653"/>
                <a:ext cx="596128" cy="995386"/>
              </a:xfrm>
              <a:custGeom>
                <a:avLst/>
                <a:gdLst>
                  <a:gd name="connsiteX0" fmla="*/ 13307 w 596128"/>
                  <a:gd name="connsiteY0" fmla="*/ 27335 h 995386"/>
                  <a:gd name="connsiteX1" fmla="*/ 2194 w 596128"/>
                  <a:gd name="connsiteY1" fmla="*/ 551210 h 995386"/>
                  <a:gd name="connsiteX2" fmla="*/ 38707 w 596128"/>
                  <a:gd name="connsiteY2" fmla="*/ 909985 h 995386"/>
                  <a:gd name="connsiteX3" fmla="*/ 351444 w 596128"/>
                  <a:gd name="connsiteY3" fmla="*/ 992535 h 995386"/>
                  <a:gd name="connsiteX4" fmla="*/ 492732 w 596128"/>
                  <a:gd name="connsiteY4" fmla="*/ 843310 h 995386"/>
                  <a:gd name="connsiteX5" fmla="*/ 562582 w 596128"/>
                  <a:gd name="connsiteY5" fmla="*/ 667097 h 995386"/>
                  <a:gd name="connsiteX6" fmla="*/ 594332 w 596128"/>
                  <a:gd name="connsiteY6" fmla="*/ 638522 h 995386"/>
                  <a:gd name="connsiteX7" fmla="*/ 511782 w 596128"/>
                  <a:gd name="connsiteY7" fmla="*/ 754410 h 995386"/>
                  <a:gd name="connsiteX8" fmla="*/ 364144 w 596128"/>
                  <a:gd name="connsiteY8" fmla="*/ 875060 h 995386"/>
                  <a:gd name="connsiteX9" fmla="*/ 167294 w 596128"/>
                  <a:gd name="connsiteY9" fmla="*/ 811560 h 995386"/>
                  <a:gd name="connsiteX10" fmla="*/ 187932 w 596128"/>
                  <a:gd name="connsiteY10" fmla="*/ 292447 h 995386"/>
                  <a:gd name="connsiteX11" fmla="*/ 143482 w 596128"/>
                  <a:gd name="connsiteY11" fmla="*/ 136872 h 995386"/>
                  <a:gd name="connsiteX12" fmla="*/ 43469 w 596128"/>
                  <a:gd name="connsiteY12" fmla="*/ 78135 h 995386"/>
                  <a:gd name="connsiteX13" fmla="*/ 13307 w 596128"/>
                  <a:gd name="connsiteY13" fmla="*/ 27335 h 995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6128" h="995386">
                    <a:moveTo>
                      <a:pt x="13307" y="27335"/>
                    </a:moveTo>
                    <a:cubicBezTo>
                      <a:pt x="6428" y="106181"/>
                      <a:pt x="-2039" y="404102"/>
                      <a:pt x="2194" y="551210"/>
                    </a:cubicBezTo>
                    <a:cubicBezTo>
                      <a:pt x="6427" y="698318"/>
                      <a:pt x="-19501" y="836431"/>
                      <a:pt x="38707" y="909985"/>
                    </a:cubicBezTo>
                    <a:cubicBezTo>
                      <a:pt x="96915" y="983539"/>
                      <a:pt x="275773" y="1003647"/>
                      <a:pt x="351444" y="992535"/>
                    </a:cubicBezTo>
                    <a:cubicBezTo>
                      <a:pt x="427115" y="981423"/>
                      <a:pt x="457542" y="897550"/>
                      <a:pt x="492732" y="843310"/>
                    </a:cubicBezTo>
                    <a:cubicBezTo>
                      <a:pt x="527922" y="789070"/>
                      <a:pt x="545649" y="701228"/>
                      <a:pt x="562582" y="667097"/>
                    </a:cubicBezTo>
                    <a:cubicBezTo>
                      <a:pt x="579515" y="632966"/>
                      <a:pt x="602799" y="623970"/>
                      <a:pt x="594332" y="638522"/>
                    </a:cubicBezTo>
                    <a:cubicBezTo>
                      <a:pt x="585865" y="653074"/>
                      <a:pt x="550147" y="714987"/>
                      <a:pt x="511782" y="754410"/>
                    </a:cubicBezTo>
                    <a:cubicBezTo>
                      <a:pt x="473417" y="793833"/>
                      <a:pt x="421559" y="865535"/>
                      <a:pt x="364144" y="875060"/>
                    </a:cubicBezTo>
                    <a:cubicBezTo>
                      <a:pt x="306729" y="884585"/>
                      <a:pt x="196663" y="908662"/>
                      <a:pt x="167294" y="811560"/>
                    </a:cubicBezTo>
                    <a:cubicBezTo>
                      <a:pt x="137925" y="714458"/>
                      <a:pt x="191901" y="404895"/>
                      <a:pt x="187932" y="292447"/>
                    </a:cubicBezTo>
                    <a:cubicBezTo>
                      <a:pt x="183963" y="179999"/>
                      <a:pt x="167559" y="172591"/>
                      <a:pt x="143482" y="136872"/>
                    </a:cubicBezTo>
                    <a:cubicBezTo>
                      <a:pt x="119405" y="101153"/>
                      <a:pt x="65694" y="92423"/>
                      <a:pt x="43469" y="78135"/>
                    </a:cubicBezTo>
                    <a:cubicBezTo>
                      <a:pt x="21244" y="63847"/>
                      <a:pt x="20186" y="-51511"/>
                      <a:pt x="13307" y="273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" name="フリーフォーム: 図形 300">
                <a:extLst>
                  <a:ext uri="{FF2B5EF4-FFF2-40B4-BE49-F238E27FC236}">
                    <a16:creationId xmlns:a16="http://schemas.microsoft.com/office/drawing/2014/main" id="{FAE033E4-6D3C-4A62-BD18-4566E20F8023}"/>
                  </a:ext>
                </a:extLst>
              </p:cNvPr>
              <p:cNvSpPr/>
              <p:nvPr/>
            </p:nvSpPr>
            <p:spPr>
              <a:xfrm>
                <a:off x="4835399" y="757868"/>
                <a:ext cx="346214" cy="240699"/>
              </a:xfrm>
              <a:custGeom>
                <a:avLst/>
                <a:gdLst>
                  <a:gd name="connsiteX0" fmla="*/ 1714 w 346214"/>
                  <a:gd name="connsiteY0" fmla="*/ 147007 h 240699"/>
                  <a:gd name="connsiteX1" fmla="*/ 69976 w 346214"/>
                  <a:gd name="connsiteY1" fmla="*/ 126370 h 240699"/>
                  <a:gd name="connsiteX2" fmla="*/ 206501 w 346214"/>
                  <a:gd name="connsiteY2" fmla="*/ 18420 h 240699"/>
                  <a:gd name="connsiteX3" fmla="*/ 339851 w 346214"/>
                  <a:gd name="connsiteY3" fmla="*/ 15245 h 240699"/>
                  <a:gd name="connsiteX4" fmla="*/ 316039 w 346214"/>
                  <a:gd name="connsiteY4" fmla="*/ 170820 h 240699"/>
                  <a:gd name="connsiteX5" fmla="*/ 238251 w 346214"/>
                  <a:gd name="connsiteY5" fmla="*/ 69220 h 240699"/>
                  <a:gd name="connsiteX6" fmla="*/ 136651 w 346214"/>
                  <a:gd name="connsiteY6" fmla="*/ 169232 h 240699"/>
                  <a:gd name="connsiteX7" fmla="*/ 136651 w 346214"/>
                  <a:gd name="connsiteY7" fmla="*/ 240670 h 240699"/>
                  <a:gd name="connsiteX8" fmla="*/ 1714 w 346214"/>
                  <a:gd name="connsiteY8" fmla="*/ 147007 h 24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214" h="240699">
                    <a:moveTo>
                      <a:pt x="1714" y="147007"/>
                    </a:moveTo>
                    <a:cubicBezTo>
                      <a:pt x="-9398" y="127957"/>
                      <a:pt x="35845" y="147801"/>
                      <a:pt x="69976" y="126370"/>
                    </a:cubicBezTo>
                    <a:cubicBezTo>
                      <a:pt x="104107" y="104939"/>
                      <a:pt x="161522" y="36941"/>
                      <a:pt x="206501" y="18420"/>
                    </a:cubicBezTo>
                    <a:cubicBezTo>
                      <a:pt x="251480" y="-101"/>
                      <a:pt x="321595" y="-10155"/>
                      <a:pt x="339851" y="15245"/>
                    </a:cubicBezTo>
                    <a:cubicBezTo>
                      <a:pt x="358107" y="40645"/>
                      <a:pt x="332972" y="161824"/>
                      <a:pt x="316039" y="170820"/>
                    </a:cubicBezTo>
                    <a:cubicBezTo>
                      <a:pt x="299106" y="179816"/>
                      <a:pt x="268149" y="69485"/>
                      <a:pt x="238251" y="69220"/>
                    </a:cubicBezTo>
                    <a:cubicBezTo>
                      <a:pt x="208353" y="68955"/>
                      <a:pt x="153584" y="140657"/>
                      <a:pt x="136651" y="169232"/>
                    </a:cubicBezTo>
                    <a:cubicBezTo>
                      <a:pt x="119718" y="197807"/>
                      <a:pt x="162315" y="241993"/>
                      <a:pt x="136651" y="240670"/>
                    </a:cubicBezTo>
                    <a:cubicBezTo>
                      <a:pt x="110987" y="239347"/>
                      <a:pt x="12826" y="166057"/>
                      <a:pt x="1714" y="1470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02" name="グループ化 301">
              <a:extLst>
                <a:ext uri="{FF2B5EF4-FFF2-40B4-BE49-F238E27FC236}">
                  <a16:creationId xmlns:a16="http://schemas.microsoft.com/office/drawing/2014/main" id="{47AD4394-25C3-4412-99B7-043AF45FDBD4}"/>
                </a:ext>
              </a:extLst>
            </p:cNvPr>
            <p:cNvGrpSpPr/>
            <p:nvPr/>
          </p:nvGrpSpPr>
          <p:grpSpPr>
            <a:xfrm>
              <a:off x="7568750" y="1821194"/>
              <a:ext cx="1092505" cy="999700"/>
              <a:chOff x="4163418" y="1618112"/>
              <a:chExt cx="1092505" cy="999700"/>
            </a:xfrm>
          </p:grpSpPr>
          <p:sp>
            <p:nvSpPr>
              <p:cNvPr id="303" name="フリーフォーム: 図形 302">
                <a:extLst>
                  <a:ext uri="{FF2B5EF4-FFF2-40B4-BE49-F238E27FC236}">
                    <a16:creationId xmlns:a16="http://schemas.microsoft.com/office/drawing/2014/main" id="{0BA48718-086B-4E6F-9F2C-EB26B2C09456}"/>
                  </a:ext>
                </a:extLst>
              </p:cNvPr>
              <p:cNvSpPr/>
              <p:nvPr/>
            </p:nvSpPr>
            <p:spPr>
              <a:xfrm>
                <a:off x="4761908" y="1618112"/>
                <a:ext cx="219781" cy="999700"/>
              </a:xfrm>
              <a:custGeom>
                <a:avLst/>
                <a:gdLst>
                  <a:gd name="connsiteX0" fmla="*/ 22817 w 219781"/>
                  <a:gd name="connsiteY0" fmla="*/ 26538 h 999700"/>
                  <a:gd name="connsiteX1" fmla="*/ 49805 w 219781"/>
                  <a:gd name="connsiteY1" fmla="*/ 344038 h 999700"/>
                  <a:gd name="connsiteX2" fmla="*/ 10117 w 219781"/>
                  <a:gd name="connsiteY2" fmla="*/ 577401 h 999700"/>
                  <a:gd name="connsiteX3" fmla="*/ 16467 w 219781"/>
                  <a:gd name="connsiteY3" fmla="*/ 879026 h 999700"/>
                  <a:gd name="connsiteX4" fmla="*/ 184742 w 219781"/>
                  <a:gd name="connsiteY4" fmla="*/ 999676 h 999700"/>
                  <a:gd name="connsiteX5" fmla="*/ 141880 w 219781"/>
                  <a:gd name="connsiteY5" fmla="*/ 871088 h 999700"/>
                  <a:gd name="connsiteX6" fmla="*/ 219667 w 219781"/>
                  <a:gd name="connsiteY6" fmla="*/ 305938 h 999700"/>
                  <a:gd name="connsiteX7" fmla="*/ 121242 w 219781"/>
                  <a:gd name="connsiteY7" fmla="*/ 50351 h 999700"/>
                  <a:gd name="connsiteX8" fmla="*/ 22817 w 219781"/>
                  <a:gd name="connsiteY8" fmla="*/ 26538 h 99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9781" h="999700">
                    <a:moveTo>
                      <a:pt x="22817" y="26538"/>
                    </a:moveTo>
                    <a:cubicBezTo>
                      <a:pt x="10911" y="75486"/>
                      <a:pt x="51922" y="252228"/>
                      <a:pt x="49805" y="344038"/>
                    </a:cubicBezTo>
                    <a:cubicBezTo>
                      <a:pt x="47688" y="435848"/>
                      <a:pt x="15673" y="488236"/>
                      <a:pt x="10117" y="577401"/>
                    </a:cubicBezTo>
                    <a:cubicBezTo>
                      <a:pt x="4561" y="666566"/>
                      <a:pt x="-12637" y="808647"/>
                      <a:pt x="16467" y="879026"/>
                    </a:cubicBezTo>
                    <a:cubicBezTo>
                      <a:pt x="45571" y="949405"/>
                      <a:pt x="163840" y="1000999"/>
                      <a:pt x="184742" y="999676"/>
                    </a:cubicBezTo>
                    <a:cubicBezTo>
                      <a:pt x="205644" y="998353"/>
                      <a:pt x="136059" y="986711"/>
                      <a:pt x="141880" y="871088"/>
                    </a:cubicBezTo>
                    <a:cubicBezTo>
                      <a:pt x="147701" y="755465"/>
                      <a:pt x="223107" y="442727"/>
                      <a:pt x="219667" y="305938"/>
                    </a:cubicBezTo>
                    <a:cubicBezTo>
                      <a:pt x="216227" y="169149"/>
                      <a:pt x="151404" y="97976"/>
                      <a:pt x="121242" y="50351"/>
                    </a:cubicBezTo>
                    <a:cubicBezTo>
                      <a:pt x="91080" y="2726"/>
                      <a:pt x="34723" y="-22410"/>
                      <a:pt x="22817" y="265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" name="フリーフォーム: 図形 303">
                <a:extLst>
                  <a:ext uri="{FF2B5EF4-FFF2-40B4-BE49-F238E27FC236}">
                    <a16:creationId xmlns:a16="http://schemas.microsoft.com/office/drawing/2014/main" id="{A1730F28-3FDE-4640-8018-0209EC99707A}"/>
                  </a:ext>
                </a:extLst>
              </p:cNvPr>
              <p:cNvSpPr/>
              <p:nvPr/>
            </p:nvSpPr>
            <p:spPr>
              <a:xfrm>
                <a:off x="4459284" y="1725340"/>
                <a:ext cx="219056" cy="223501"/>
              </a:xfrm>
              <a:custGeom>
                <a:avLst/>
                <a:gdLst>
                  <a:gd name="connsiteX0" fmla="*/ 4 w 219056"/>
                  <a:gd name="connsiteY0" fmla="*/ 5035 h 223501"/>
                  <a:gd name="connsiteX1" fmla="*/ 204791 w 219056"/>
                  <a:gd name="connsiteY1" fmla="*/ 168548 h 223501"/>
                  <a:gd name="connsiteX2" fmla="*/ 153991 w 219056"/>
                  <a:gd name="connsiteY2" fmla="*/ 220935 h 223501"/>
                  <a:gd name="connsiteX3" fmla="*/ 169866 w 219056"/>
                  <a:gd name="connsiteY3" fmla="*/ 198710 h 223501"/>
                  <a:gd name="connsiteX4" fmla="*/ 211141 w 219056"/>
                  <a:gd name="connsiteY4" fmla="*/ 57423 h 223501"/>
                  <a:gd name="connsiteX5" fmla="*/ 4 w 219056"/>
                  <a:gd name="connsiteY5" fmla="*/ 5035 h 22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9056" h="223501">
                    <a:moveTo>
                      <a:pt x="4" y="5035"/>
                    </a:moveTo>
                    <a:cubicBezTo>
                      <a:pt x="-1054" y="23556"/>
                      <a:pt x="179127" y="132565"/>
                      <a:pt x="204791" y="168548"/>
                    </a:cubicBezTo>
                    <a:cubicBezTo>
                      <a:pt x="230455" y="204531"/>
                      <a:pt x="159812" y="215908"/>
                      <a:pt x="153991" y="220935"/>
                    </a:cubicBezTo>
                    <a:cubicBezTo>
                      <a:pt x="148170" y="225962"/>
                      <a:pt x="160341" y="225962"/>
                      <a:pt x="169866" y="198710"/>
                    </a:cubicBezTo>
                    <a:cubicBezTo>
                      <a:pt x="179391" y="171458"/>
                      <a:pt x="240510" y="92348"/>
                      <a:pt x="211141" y="57423"/>
                    </a:cubicBezTo>
                    <a:cubicBezTo>
                      <a:pt x="181772" y="22498"/>
                      <a:pt x="1062" y="-13486"/>
                      <a:pt x="4" y="50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フリーフォーム: 図形 304">
                <a:extLst>
                  <a:ext uri="{FF2B5EF4-FFF2-40B4-BE49-F238E27FC236}">
                    <a16:creationId xmlns:a16="http://schemas.microsoft.com/office/drawing/2014/main" id="{0ECF3CF9-A1F2-4F02-A06B-77CE0343CC0A}"/>
                  </a:ext>
                </a:extLst>
              </p:cNvPr>
              <p:cNvSpPr/>
              <p:nvPr/>
            </p:nvSpPr>
            <p:spPr>
              <a:xfrm>
                <a:off x="4287838" y="1937407"/>
                <a:ext cx="280974" cy="254931"/>
              </a:xfrm>
              <a:custGeom>
                <a:avLst/>
                <a:gdLst>
                  <a:gd name="connsiteX0" fmla="*/ 4 w 219056"/>
                  <a:gd name="connsiteY0" fmla="*/ 5035 h 223501"/>
                  <a:gd name="connsiteX1" fmla="*/ 204791 w 219056"/>
                  <a:gd name="connsiteY1" fmla="*/ 168548 h 223501"/>
                  <a:gd name="connsiteX2" fmla="*/ 153991 w 219056"/>
                  <a:gd name="connsiteY2" fmla="*/ 220935 h 223501"/>
                  <a:gd name="connsiteX3" fmla="*/ 169866 w 219056"/>
                  <a:gd name="connsiteY3" fmla="*/ 198710 h 223501"/>
                  <a:gd name="connsiteX4" fmla="*/ 211141 w 219056"/>
                  <a:gd name="connsiteY4" fmla="*/ 57423 h 223501"/>
                  <a:gd name="connsiteX5" fmla="*/ 4 w 219056"/>
                  <a:gd name="connsiteY5" fmla="*/ 5035 h 223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9056" h="223501">
                    <a:moveTo>
                      <a:pt x="4" y="5035"/>
                    </a:moveTo>
                    <a:cubicBezTo>
                      <a:pt x="-1054" y="23556"/>
                      <a:pt x="179127" y="132565"/>
                      <a:pt x="204791" y="168548"/>
                    </a:cubicBezTo>
                    <a:cubicBezTo>
                      <a:pt x="230455" y="204531"/>
                      <a:pt x="159812" y="215908"/>
                      <a:pt x="153991" y="220935"/>
                    </a:cubicBezTo>
                    <a:cubicBezTo>
                      <a:pt x="148170" y="225962"/>
                      <a:pt x="160341" y="225962"/>
                      <a:pt x="169866" y="198710"/>
                    </a:cubicBezTo>
                    <a:cubicBezTo>
                      <a:pt x="179391" y="171458"/>
                      <a:pt x="240510" y="92348"/>
                      <a:pt x="211141" y="57423"/>
                    </a:cubicBezTo>
                    <a:cubicBezTo>
                      <a:pt x="181772" y="22498"/>
                      <a:pt x="1062" y="-13486"/>
                      <a:pt x="4" y="50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フリーフォーム: 図形 305">
                <a:extLst>
                  <a:ext uri="{FF2B5EF4-FFF2-40B4-BE49-F238E27FC236}">
                    <a16:creationId xmlns:a16="http://schemas.microsoft.com/office/drawing/2014/main" id="{C3878B75-FE99-4C40-A88E-2FA9FA1784B6}"/>
                  </a:ext>
                </a:extLst>
              </p:cNvPr>
              <p:cNvSpPr/>
              <p:nvPr/>
            </p:nvSpPr>
            <p:spPr>
              <a:xfrm>
                <a:off x="4163418" y="2020979"/>
                <a:ext cx="1092505" cy="340362"/>
              </a:xfrm>
              <a:custGeom>
                <a:avLst/>
                <a:gdLst>
                  <a:gd name="connsiteX0" fmla="*/ 595 w 1092505"/>
                  <a:gd name="connsiteY0" fmla="*/ 272959 h 340362"/>
                  <a:gd name="connsiteX1" fmla="*/ 103782 w 1092505"/>
                  <a:gd name="connsiteY1" fmla="*/ 338046 h 340362"/>
                  <a:gd name="connsiteX2" fmla="*/ 184745 w 1092505"/>
                  <a:gd name="connsiteY2" fmla="*/ 326934 h 340362"/>
                  <a:gd name="connsiteX3" fmla="*/ 632420 w 1092505"/>
                  <a:gd name="connsiteY3" fmla="*/ 249146 h 340362"/>
                  <a:gd name="connsiteX4" fmla="*/ 1043582 w 1092505"/>
                  <a:gd name="connsiteY4" fmla="*/ 184059 h 340362"/>
                  <a:gd name="connsiteX5" fmla="*/ 1083270 w 1092505"/>
                  <a:gd name="connsiteY5" fmla="*/ 6259 h 340362"/>
                  <a:gd name="connsiteX6" fmla="*/ 1076920 w 1092505"/>
                  <a:gd name="connsiteY6" fmla="*/ 42771 h 340362"/>
                  <a:gd name="connsiteX7" fmla="*/ 921345 w 1092505"/>
                  <a:gd name="connsiteY7" fmla="*/ 68171 h 340362"/>
                  <a:gd name="connsiteX8" fmla="*/ 810220 w 1092505"/>
                  <a:gd name="connsiteY8" fmla="*/ 161834 h 340362"/>
                  <a:gd name="connsiteX9" fmla="*/ 365720 w 1092505"/>
                  <a:gd name="connsiteY9" fmla="*/ 234859 h 340362"/>
                  <a:gd name="connsiteX10" fmla="*/ 179982 w 1092505"/>
                  <a:gd name="connsiteY10" fmla="*/ 265021 h 340362"/>
                  <a:gd name="connsiteX11" fmla="*/ 67270 w 1092505"/>
                  <a:gd name="connsiteY11" fmla="*/ 274546 h 340362"/>
                  <a:gd name="connsiteX12" fmla="*/ 595 w 1092505"/>
                  <a:gd name="connsiteY12" fmla="*/ 272959 h 340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92505" h="340362">
                    <a:moveTo>
                      <a:pt x="595" y="272959"/>
                    </a:moveTo>
                    <a:cubicBezTo>
                      <a:pt x="6680" y="283542"/>
                      <a:pt x="73090" y="329050"/>
                      <a:pt x="103782" y="338046"/>
                    </a:cubicBezTo>
                    <a:cubicBezTo>
                      <a:pt x="134474" y="347042"/>
                      <a:pt x="184745" y="326934"/>
                      <a:pt x="184745" y="326934"/>
                    </a:cubicBezTo>
                    <a:lnTo>
                      <a:pt x="632420" y="249146"/>
                    </a:lnTo>
                    <a:cubicBezTo>
                      <a:pt x="775560" y="225333"/>
                      <a:pt x="968440" y="224540"/>
                      <a:pt x="1043582" y="184059"/>
                    </a:cubicBezTo>
                    <a:cubicBezTo>
                      <a:pt x="1118724" y="143578"/>
                      <a:pt x="1077714" y="29807"/>
                      <a:pt x="1083270" y="6259"/>
                    </a:cubicBezTo>
                    <a:cubicBezTo>
                      <a:pt x="1088826" y="-17289"/>
                      <a:pt x="1103908" y="32452"/>
                      <a:pt x="1076920" y="42771"/>
                    </a:cubicBezTo>
                    <a:cubicBezTo>
                      <a:pt x="1049932" y="53090"/>
                      <a:pt x="965795" y="48327"/>
                      <a:pt x="921345" y="68171"/>
                    </a:cubicBezTo>
                    <a:cubicBezTo>
                      <a:pt x="876895" y="88015"/>
                      <a:pt x="902824" y="134053"/>
                      <a:pt x="810220" y="161834"/>
                    </a:cubicBezTo>
                    <a:cubicBezTo>
                      <a:pt x="717616" y="189615"/>
                      <a:pt x="365720" y="234859"/>
                      <a:pt x="365720" y="234859"/>
                    </a:cubicBezTo>
                    <a:cubicBezTo>
                      <a:pt x="260680" y="252057"/>
                      <a:pt x="229724" y="258407"/>
                      <a:pt x="179982" y="265021"/>
                    </a:cubicBezTo>
                    <a:cubicBezTo>
                      <a:pt x="130240" y="271635"/>
                      <a:pt x="98226" y="274017"/>
                      <a:pt x="67270" y="274546"/>
                    </a:cubicBezTo>
                    <a:cubicBezTo>
                      <a:pt x="36314" y="275075"/>
                      <a:pt x="-5490" y="262376"/>
                      <a:pt x="595" y="2729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DD9A868A-AE83-4BD4-80AA-F3B176BE9C68}"/>
                </a:ext>
              </a:extLst>
            </p:cNvPr>
            <p:cNvGrpSpPr/>
            <p:nvPr/>
          </p:nvGrpSpPr>
          <p:grpSpPr>
            <a:xfrm rot="1116795">
              <a:off x="7496781" y="2786620"/>
              <a:ext cx="887910" cy="785735"/>
              <a:chOff x="7650119" y="3084659"/>
              <a:chExt cx="887910" cy="785735"/>
            </a:xfrm>
          </p:grpSpPr>
          <p:sp>
            <p:nvSpPr>
              <p:cNvPr id="307" name="フリーフォーム: 図形 306">
                <a:extLst>
                  <a:ext uri="{FF2B5EF4-FFF2-40B4-BE49-F238E27FC236}">
                    <a16:creationId xmlns:a16="http://schemas.microsoft.com/office/drawing/2014/main" id="{F42C8CA3-9A2F-477F-A488-07EF496377E5}"/>
                  </a:ext>
                </a:extLst>
              </p:cNvPr>
              <p:cNvSpPr/>
              <p:nvPr/>
            </p:nvSpPr>
            <p:spPr>
              <a:xfrm>
                <a:off x="7650119" y="3175063"/>
                <a:ext cx="584769" cy="612592"/>
              </a:xfrm>
              <a:custGeom>
                <a:avLst/>
                <a:gdLst>
                  <a:gd name="connsiteX0" fmla="*/ 520888 w 584769"/>
                  <a:gd name="connsiteY0" fmla="*/ 9344 h 612592"/>
                  <a:gd name="connsiteX1" fmla="*/ 570101 w 584769"/>
                  <a:gd name="connsiteY1" fmla="*/ 33157 h 612592"/>
                  <a:gd name="connsiteX2" fmla="*/ 566926 w 584769"/>
                  <a:gd name="connsiteY2" fmla="*/ 68082 h 612592"/>
                  <a:gd name="connsiteX3" fmla="*/ 368488 w 584769"/>
                  <a:gd name="connsiteY3" fmla="*/ 495119 h 612592"/>
                  <a:gd name="connsiteX4" fmla="*/ 190688 w 584769"/>
                  <a:gd name="connsiteY4" fmla="*/ 611007 h 612592"/>
                  <a:gd name="connsiteX5" fmla="*/ 188 w 584769"/>
                  <a:gd name="connsiteY5" fmla="*/ 436382 h 612592"/>
                  <a:gd name="connsiteX6" fmla="*/ 157351 w 584769"/>
                  <a:gd name="connsiteY6" fmla="*/ 498294 h 612592"/>
                  <a:gd name="connsiteX7" fmla="*/ 265301 w 584769"/>
                  <a:gd name="connsiteY7" fmla="*/ 460194 h 612592"/>
                  <a:gd name="connsiteX8" fmla="*/ 414526 w 584769"/>
                  <a:gd name="connsiteY8" fmla="*/ 256994 h 612592"/>
                  <a:gd name="connsiteX9" fmla="*/ 428813 w 584769"/>
                  <a:gd name="connsiteY9" fmla="*/ 87132 h 612592"/>
                  <a:gd name="connsiteX10" fmla="*/ 397063 w 584769"/>
                  <a:gd name="connsiteY10" fmla="*/ 1407 h 612592"/>
                  <a:gd name="connsiteX11" fmla="*/ 409763 w 584769"/>
                  <a:gd name="connsiteY11" fmla="*/ 36332 h 612592"/>
                  <a:gd name="connsiteX12" fmla="*/ 501838 w 584769"/>
                  <a:gd name="connsiteY12" fmla="*/ 69669 h 612592"/>
                  <a:gd name="connsiteX13" fmla="*/ 520888 w 584769"/>
                  <a:gd name="connsiteY13" fmla="*/ 9344 h 612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84769" h="612592">
                    <a:moveTo>
                      <a:pt x="520888" y="9344"/>
                    </a:moveTo>
                    <a:cubicBezTo>
                      <a:pt x="532265" y="3259"/>
                      <a:pt x="562428" y="23367"/>
                      <a:pt x="570101" y="33157"/>
                    </a:cubicBezTo>
                    <a:cubicBezTo>
                      <a:pt x="577774" y="42947"/>
                      <a:pt x="600528" y="-8912"/>
                      <a:pt x="566926" y="68082"/>
                    </a:cubicBezTo>
                    <a:cubicBezTo>
                      <a:pt x="533324" y="145076"/>
                      <a:pt x="431194" y="404632"/>
                      <a:pt x="368488" y="495119"/>
                    </a:cubicBezTo>
                    <a:cubicBezTo>
                      <a:pt x="305782" y="585606"/>
                      <a:pt x="252071" y="620797"/>
                      <a:pt x="190688" y="611007"/>
                    </a:cubicBezTo>
                    <a:cubicBezTo>
                      <a:pt x="129305" y="601218"/>
                      <a:pt x="5744" y="455167"/>
                      <a:pt x="188" y="436382"/>
                    </a:cubicBezTo>
                    <a:cubicBezTo>
                      <a:pt x="-5368" y="417597"/>
                      <a:pt x="113166" y="494325"/>
                      <a:pt x="157351" y="498294"/>
                    </a:cubicBezTo>
                    <a:cubicBezTo>
                      <a:pt x="201536" y="502263"/>
                      <a:pt x="222439" y="500411"/>
                      <a:pt x="265301" y="460194"/>
                    </a:cubicBezTo>
                    <a:cubicBezTo>
                      <a:pt x="308163" y="419977"/>
                      <a:pt x="387274" y="319171"/>
                      <a:pt x="414526" y="256994"/>
                    </a:cubicBezTo>
                    <a:cubicBezTo>
                      <a:pt x="441778" y="194817"/>
                      <a:pt x="431723" y="129730"/>
                      <a:pt x="428813" y="87132"/>
                    </a:cubicBezTo>
                    <a:cubicBezTo>
                      <a:pt x="425903" y="44534"/>
                      <a:pt x="400238" y="9874"/>
                      <a:pt x="397063" y="1407"/>
                    </a:cubicBezTo>
                    <a:cubicBezTo>
                      <a:pt x="393888" y="-7060"/>
                      <a:pt x="392300" y="24955"/>
                      <a:pt x="409763" y="36332"/>
                    </a:cubicBezTo>
                    <a:cubicBezTo>
                      <a:pt x="427226" y="47709"/>
                      <a:pt x="485169" y="69934"/>
                      <a:pt x="501838" y="69669"/>
                    </a:cubicBezTo>
                    <a:cubicBezTo>
                      <a:pt x="518507" y="69404"/>
                      <a:pt x="509511" y="15429"/>
                      <a:pt x="520888" y="934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フリーフォーム: 図形 307">
                <a:extLst>
                  <a:ext uri="{FF2B5EF4-FFF2-40B4-BE49-F238E27FC236}">
                    <a16:creationId xmlns:a16="http://schemas.microsoft.com/office/drawing/2014/main" id="{D1229D3E-4A06-44B4-8D50-D866EA1802B6}"/>
                  </a:ext>
                </a:extLst>
              </p:cNvPr>
              <p:cNvSpPr/>
              <p:nvPr/>
            </p:nvSpPr>
            <p:spPr>
              <a:xfrm>
                <a:off x="7663745" y="3084659"/>
                <a:ext cx="874284" cy="785735"/>
              </a:xfrm>
              <a:custGeom>
                <a:avLst/>
                <a:gdLst>
                  <a:gd name="connsiteX0" fmla="*/ 16725 w 874284"/>
                  <a:gd name="connsiteY0" fmla="*/ 555361 h 785735"/>
                  <a:gd name="connsiteX1" fmla="*/ 16725 w 874284"/>
                  <a:gd name="connsiteY1" fmla="*/ 464873 h 785735"/>
                  <a:gd name="connsiteX2" fmla="*/ 86575 w 874284"/>
                  <a:gd name="connsiteY2" fmla="*/ 247386 h 785735"/>
                  <a:gd name="connsiteX3" fmla="*/ 380262 w 874284"/>
                  <a:gd name="connsiteY3" fmla="*/ 15611 h 785735"/>
                  <a:gd name="connsiteX4" fmla="*/ 577112 w 874284"/>
                  <a:gd name="connsiteY4" fmla="*/ 34661 h 785735"/>
                  <a:gd name="connsiteX5" fmla="*/ 804125 w 874284"/>
                  <a:gd name="connsiteY5" fmla="*/ 144198 h 785735"/>
                  <a:gd name="connsiteX6" fmla="*/ 873975 w 874284"/>
                  <a:gd name="connsiteY6" fmla="*/ 364861 h 785735"/>
                  <a:gd name="connsiteX7" fmla="*/ 816825 w 874284"/>
                  <a:gd name="connsiteY7" fmla="*/ 604573 h 785735"/>
                  <a:gd name="connsiteX8" fmla="*/ 564412 w 874284"/>
                  <a:gd name="connsiteY8" fmla="*/ 753798 h 785735"/>
                  <a:gd name="connsiteX9" fmla="*/ 211987 w 874284"/>
                  <a:gd name="connsiteY9" fmla="*/ 783961 h 785735"/>
                  <a:gd name="connsiteX10" fmla="*/ 559650 w 874284"/>
                  <a:gd name="connsiteY10" fmla="*/ 722048 h 785735"/>
                  <a:gd name="connsiteX11" fmla="*/ 726337 w 874284"/>
                  <a:gd name="connsiteY11" fmla="*/ 525198 h 785735"/>
                  <a:gd name="connsiteX12" fmla="*/ 615212 w 874284"/>
                  <a:gd name="connsiteY12" fmla="*/ 171186 h 785735"/>
                  <a:gd name="connsiteX13" fmla="*/ 500912 w 874284"/>
                  <a:gd name="connsiteY13" fmla="*/ 126736 h 785735"/>
                  <a:gd name="connsiteX14" fmla="*/ 253262 w 874284"/>
                  <a:gd name="connsiteY14" fmla="*/ 201348 h 785735"/>
                  <a:gd name="connsiteX15" fmla="*/ 135787 w 874284"/>
                  <a:gd name="connsiteY15" fmla="*/ 412486 h 785735"/>
                  <a:gd name="connsiteX16" fmla="*/ 202462 w 874284"/>
                  <a:gd name="connsiteY16" fmla="*/ 637911 h 785735"/>
                  <a:gd name="connsiteX17" fmla="*/ 16725 w 874284"/>
                  <a:gd name="connsiteY17" fmla="*/ 555361 h 785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74284" h="785735">
                    <a:moveTo>
                      <a:pt x="16725" y="555361"/>
                    </a:moveTo>
                    <a:cubicBezTo>
                      <a:pt x="-14231" y="526521"/>
                      <a:pt x="5083" y="516202"/>
                      <a:pt x="16725" y="464873"/>
                    </a:cubicBezTo>
                    <a:cubicBezTo>
                      <a:pt x="28367" y="413544"/>
                      <a:pt x="25986" y="322263"/>
                      <a:pt x="86575" y="247386"/>
                    </a:cubicBezTo>
                    <a:cubicBezTo>
                      <a:pt x="147164" y="172509"/>
                      <a:pt x="298506" y="51065"/>
                      <a:pt x="380262" y="15611"/>
                    </a:cubicBezTo>
                    <a:cubicBezTo>
                      <a:pt x="462018" y="-19843"/>
                      <a:pt x="506468" y="13230"/>
                      <a:pt x="577112" y="34661"/>
                    </a:cubicBezTo>
                    <a:cubicBezTo>
                      <a:pt x="647756" y="56092"/>
                      <a:pt x="754648" y="89165"/>
                      <a:pt x="804125" y="144198"/>
                    </a:cubicBezTo>
                    <a:cubicBezTo>
                      <a:pt x="853602" y="199231"/>
                      <a:pt x="871858" y="288132"/>
                      <a:pt x="873975" y="364861"/>
                    </a:cubicBezTo>
                    <a:cubicBezTo>
                      <a:pt x="876092" y="441590"/>
                      <a:pt x="868419" y="539750"/>
                      <a:pt x="816825" y="604573"/>
                    </a:cubicBezTo>
                    <a:cubicBezTo>
                      <a:pt x="765231" y="669396"/>
                      <a:pt x="665218" y="723900"/>
                      <a:pt x="564412" y="753798"/>
                    </a:cubicBezTo>
                    <a:cubicBezTo>
                      <a:pt x="463606" y="783696"/>
                      <a:pt x="212781" y="789253"/>
                      <a:pt x="211987" y="783961"/>
                    </a:cubicBezTo>
                    <a:cubicBezTo>
                      <a:pt x="211193" y="778669"/>
                      <a:pt x="473925" y="765175"/>
                      <a:pt x="559650" y="722048"/>
                    </a:cubicBezTo>
                    <a:cubicBezTo>
                      <a:pt x="645375" y="678921"/>
                      <a:pt x="717077" y="617008"/>
                      <a:pt x="726337" y="525198"/>
                    </a:cubicBezTo>
                    <a:cubicBezTo>
                      <a:pt x="735597" y="433388"/>
                      <a:pt x="652783" y="237596"/>
                      <a:pt x="615212" y="171186"/>
                    </a:cubicBezTo>
                    <a:cubicBezTo>
                      <a:pt x="577641" y="104776"/>
                      <a:pt x="561237" y="121709"/>
                      <a:pt x="500912" y="126736"/>
                    </a:cubicBezTo>
                    <a:cubicBezTo>
                      <a:pt x="440587" y="131763"/>
                      <a:pt x="314116" y="153723"/>
                      <a:pt x="253262" y="201348"/>
                    </a:cubicBezTo>
                    <a:cubicBezTo>
                      <a:pt x="192408" y="248973"/>
                      <a:pt x="144254" y="339725"/>
                      <a:pt x="135787" y="412486"/>
                    </a:cubicBezTo>
                    <a:cubicBezTo>
                      <a:pt x="127320" y="485246"/>
                      <a:pt x="222835" y="615422"/>
                      <a:pt x="202462" y="637911"/>
                    </a:cubicBezTo>
                    <a:cubicBezTo>
                      <a:pt x="182089" y="660400"/>
                      <a:pt x="47681" y="584201"/>
                      <a:pt x="16725" y="55536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C5AA47F8-7252-4BD5-A999-6372006AA517}"/>
                </a:ext>
              </a:extLst>
            </p:cNvPr>
            <p:cNvSpPr/>
            <p:nvPr/>
          </p:nvSpPr>
          <p:spPr>
            <a:xfrm>
              <a:off x="7897198" y="3635088"/>
              <a:ext cx="402240" cy="292155"/>
            </a:xfrm>
            <a:custGeom>
              <a:avLst/>
              <a:gdLst>
                <a:gd name="connsiteX0" fmla="*/ 7557 w 402240"/>
                <a:gd name="connsiteY0" fmla="*/ 3787 h 292155"/>
                <a:gd name="connsiteX1" fmla="*/ 59944 w 402240"/>
                <a:gd name="connsiteY1" fmla="*/ 22837 h 292155"/>
                <a:gd name="connsiteX2" fmla="*/ 179007 w 402240"/>
                <a:gd name="connsiteY2" fmla="*/ 176825 h 292155"/>
                <a:gd name="connsiteX3" fmla="*/ 245682 w 402240"/>
                <a:gd name="connsiteY3" fmla="*/ 287950 h 292155"/>
                <a:gd name="connsiteX4" fmla="*/ 394907 w 402240"/>
                <a:gd name="connsiteY4" fmla="*/ 259375 h 292155"/>
                <a:gd name="connsiteX5" fmla="*/ 366332 w 402240"/>
                <a:gd name="connsiteY5" fmla="*/ 170475 h 292155"/>
                <a:gd name="connsiteX6" fmla="*/ 253619 w 402240"/>
                <a:gd name="connsiteY6" fmla="*/ 130787 h 292155"/>
                <a:gd name="connsiteX7" fmla="*/ 220282 w 402240"/>
                <a:gd name="connsiteY7" fmla="*/ 53000 h 292155"/>
                <a:gd name="connsiteX8" fmla="*/ 7557 w 402240"/>
                <a:gd name="connsiteY8" fmla="*/ 3787 h 29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240" h="292155">
                  <a:moveTo>
                    <a:pt x="7557" y="3787"/>
                  </a:moveTo>
                  <a:cubicBezTo>
                    <a:pt x="-19166" y="-1240"/>
                    <a:pt x="31369" y="-6003"/>
                    <a:pt x="59944" y="22837"/>
                  </a:cubicBezTo>
                  <a:cubicBezTo>
                    <a:pt x="88519" y="51677"/>
                    <a:pt x="148051" y="132640"/>
                    <a:pt x="179007" y="176825"/>
                  </a:cubicBezTo>
                  <a:cubicBezTo>
                    <a:pt x="209963" y="221011"/>
                    <a:pt x="209699" y="274192"/>
                    <a:pt x="245682" y="287950"/>
                  </a:cubicBezTo>
                  <a:cubicBezTo>
                    <a:pt x="281665" y="301708"/>
                    <a:pt x="374799" y="278954"/>
                    <a:pt x="394907" y="259375"/>
                  </a:cubicBezTo>
                  <a:cubicBezTo>
                    <a:pt x="415015" y="239796"/>
                    <a:pt x="389880" y="191906"/>
                    <a:pt x="366332" y="170475"/>
                  </a:cubicBezTo>
                  <a:cubicBezTo>
                    <a:pt x="342784" y="149044"/>
                    <a:pt x="277961" y="150366"/>
                    <a:pt x="253619" y="130787"/>
                  </a:cubicBezTo>
                  <a:cubicBezTo>
                    <a:pt x="229277" y="111208"/>
                    <a:pt x="257853" y="76283"/>
                    <a:pt x="220282" y="53000"/>
                  </a:cubicBezTo>
                  <a:cubicBezTo>
                    <a:pt x="182711" y="29717"/>
                    <a:pt x="34280" y="8814"/>
                    <a:pt x="7557" y="37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0" name="グループ化 309">
              <a:extLst>
                <a:ext uri="{FF2B5EF4-FFF2-40B4-BE49-F238E27FC236}">
                  <a16:creationId xmlns:a16="http://schemas.microsoft.com/office/drawing/2014/main" id="{01C0DE45-9810-45B0-9A1A-A724B8EDE4EB}"/>
                </a:ext>
              </a:extLst>
            </p:cNvPr>
            <p:cNvGrpSpPr/>
            <p:nvPr/>
          </p:nvGrpSpPr>
          <p:grpSpPr>
            <a:xfrm rot="1343957">
              <a:off x="6833483" y="4055261"/>
              <a:ext cx="604251" cy="1040156"/>
              <a:chOff x="4357512" y="4960566"/>
              <a:chExt cx="604251" cy="1040156"/>
            </a:xfrm>
          </p:grpSpPr>
          <p:sp>
            <p:nvSpPr>
              <p:cNvPr id="311" name="フリーフォーム: 図形 310">
                <a:extLst>
                  <a:ext uri="{FF2B5EF4-FFF2-40B4-BE49-F238E27FC236}">
                    <a16:creationId xmlns:a16="http://schemas.microsoft.com/office/drawing/2014/main" id="{7406A7F7-E68F-45CE-BCD4-0DB7AD2F2541}"/>
                  </a:ext>
                </a:extLst>
              </p:cNvPr>
              <p:cNvSpPr/>
              <p:nvPr/>
            </p:nvSpPr>
            <p:spPr>
              <a:xfrm>
                <a:off x="4528461" y="4960566"/>
                <a:ext cx="321036" cy="293476"/>
              </a:xfrm>
              <a:custGeom>
                <a:avLst/>
                <a:gdLst>
                  <a:gd name="connsiteX0" fmla="*/ 49889 w 321036"/>
                  <a:gd name="connsiteY0" fmla="*/ 372 h 293476"/>
                  <a:gd name="connsiteX1" fmla="*/ 213402 w 321036"/>
                  <a:gd name="connsiteY1" fmla="*/ 111497 h 293476"/>
                  <a:gd name="connsiteX2" fmla="*/ 318177 w 321036"/>
                  <a:gd name="connsiteY2" fmla="*/ 157534 h 293476"/>
                  <a:gd name="connsiteX3" fmla="*/ 272139 w 321036"/>
                  <a:gd name="connsiteY3" fmla="*/ 246434 h 293476"/>
                  <a:gd name="connsiteX4" fmla="*/ 75289 w 321036"/>
                  <a:gd name="connsiteY4" fmla="*/ 292472 h 293476"/>
                  <a:gd name="connsiteX5" fmla="*/ 127677 w 321036"/>
                  <a:gd name="connsiteY5" fmla="*/ 275009 h 293476"/>
                  <a:gd name="connsiteX6" fmla="*/ 126089 w 321036"/>
                  <a:gd name="connsiteY6" fmla="*/ 238497 h 293476"/>
                  <a:gd name="connsiteX7" fmla="*/ 76877 w 321036"/>
                  <a:gd name="connsiteY7" fmla="*/ 209922 h 293476"/>
                  <a:gd name="connsiteX8" fmla="*/ 95927 w 321036"/>
                  <a:gd name="connsiteY8" fmla="*/ 148009 h 293476"/>
                  <a:gd name="connsiteX9" fmla="*/ 30839 w 321036"/>
                  <a:gd name="connsiteY9" fmla="*/ 86097 h 293476"/>
                  <a:gd name="connsiteX10" fmla="*/ 677 w 321036"/>
                  <a:gd name="connsiteY10" fmla="*/ 74984 h 293476"/>
                  <a:gd name="connsiteX11" fmla="*/ 49889 w 321036"/>
                  <a:gd name="connsiteY11" fmla="*/ 372 h 293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1036" h="293476">
                    <a:moveTo>
                      <a:pt x="49889" y="372"/>
                    </a:moveTo>
                    <a:cubicBezTo>
                      <a:pt x="85343" y="6457"/>
                      <a:pt x="168687" y="85303"/>
                      <a:pt x="213402" y="111497"/>
                    </a:cubicBezTo>
                    <a:cubicBezTo>
                      <a:pt x="258117" y="137691"/>
                      <a:pt x="308388" y="135045"/>
                      <a:pt x="318177" y="157534"/>
                    </a:cubicBezTo>
                    <a:cubicBezTo>
                      <a:pt x="327966" y="180023"/>
                      <a:pt x="312620" y="223944"/>
                      <a:pt x="272139" y="246434"/>
                    </a:cubicBezTo>
                    <a:cubicBezTo>
                      <a:pt x="231658" y="268924"/>
                      <a:pt x="99366" y="287710"/>
                      <a:pt x="75289" y="292472"/>
                    </a:cubicBezTo>
                    <a:cubicBezTo>
                      <a:pt x="51212" y="297235"/>
                      <a:pt x="119210" y="284005"/>
                      <a:pt x="127677" y="275009"/>
                    </a:cubicBezTo>
                    <a:cubicBezTo>
                      <a:pt x="136144" y="266013"/>
                      <a:pt x="134556" y="249345"/>
                      <a:pt x="126089" y="238497"/>
                    </a:cubicBezTo>
                    <a:cubicBezTo>
                      <a:pt x="117622" y="227649"/>
                      <a:pt x="81904" y="225003"/>
                      <a:pt x="76877" y="209922"/>
                    </a:cubicBezTo>
                    <a:cubicBezTo>
                      <a:pt x="71850" y="194841"/>
                      <a:pt x="103600" y="168646"/>
                      <a:pt x="95927" y="148009"/>
                    </a:cubicBezTo>
                    <a:cubicBezTo>
                      <a:pt x="88254" y="127372"/>
                      <a:pt x="46714" y="98268"/>
                      <a:pt x="30839" y="86097"/>
                    </a:cubicBezTo>
                    <a:cubicBezTo>
                      <a:pt x="14964" y="73926"/>
                      <a:pt x="-3821" y="85303"/>
                      <a:pt x="677" y="74984"/>
                    </a:cubicBezTo>
                    <a:cubicBezTo>
                      <a:pt x="5175" y="64665"/>
                      <a:pt x="14435" y="-5713"/>
                      <a:pt x="49889" y="37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2" name="フリーフォーム: 図形 311">
                <a:extLst>
                  <a:ext uri="{FF2B5EF4-FFF2-40B4-BE49-F238E27FC236}">
                    <a16:creationId xmlns:a16="http://schemas.microsoft.com/office/drawing/2014/main" id="{2D9B83B0-4602-46F5-A11B-6038D29E9F88}"/>
                  </a:ext>
                </a:extLst>
              </p:cNvPr>
              <p:cNvSpPr/>
              <p:nvPr/>
            </p:nvSpPr>
            <p:spPr>
              <a:xfrm>
                <a:off x="4357512" y="5286591"/>
                <a:ext cx="604251" cy="714131"/>
              </a:xfrm>
              <a:custGeom>
                <a:avLst/>
                <a:gdLst>
                  <a:gd name="connsiteX0" fmla="*/ 176 w 604251"/>
                  <a:gd name="connsiteY0" fmla="*/ 99797 h 714131"/>
                  <a:gd name="connsiteX1" fmla="*/ 114476 w 604251"/>
                  <a:gd name="connsiteY1" fmla="*/ 217272 h 714131"/>
                  <a:gd name="connsiteX2" fmla="*/ 217663 w 604251"/>
                  <a:gd name="connsiteY2" fmla="*/ 187109 h 714131"/>
                  <a:gd name="connsiteX3" fmla="*/ 373238 w 604251"/>
                  <a:gd name="connsiteY3" fmla="*/ 90272 h 714131"/>
                  <a:gd name="connsiteX4" fmla="*/ 466901 w 604251"/>
                  <a:gd name="connsiteY4" fmla="*/ 155359 h 714131"/>
                  <a:gd name="connsiteX5" fmla="*/ 243063 w 604251"/>
                  <a:gd name="connsiteY5" fmla="*/ 636372 h 714131"/>
                  <a:gd name="connsiteX6" fmla="*/ 58913 w 604251"/>
                  <a:gd name="connsiteY6" fmla="*/ 545884 h 714131"/>
                  <a:gd name="connsiteX7" fmla="*/ 184326 w 604251"/>
                  <a:gd name="connsiteY7" fmla="*/ 688759 h 714131"/>
                  <a:gd name="connsiteX8" fmla="*/ 360538 w 604251"/>
                  <a:gd name="connsiteY8" fmla="*/ 677647 h 714131"/>
                  <a:gd name="connsiteX9" fmla="*/ 585963 w 604251"/>
                  <a:gd name="connsiteY9" fmla="*/ 329984 h 714131"/>
                  <a:gd name="connsiteX10" fmla="*/ 568501 w 604251"/>
                  <a:gd name="connsiteY10" fmla="*/ 48997 h 714131"/>
                  <a:gd name="connsiteX11" fmla="*/ 390701 w 604251"/>
                  <a:gd name="connsiteY11" fmla="*/ 2959 h 714131"/>
                  <a:gd name="connsiteX12" fmla="*/ 163688 w 604251"/>
                  <a:gd name="connsiteY12" fmla="*/ 83922 h 714131"/>
                  <a:gd name="connsiteX13" fmla="*/ 141463 w 604251"/>
                  <a:gd name="connsiteY13" fmla="*/ 117259 h 714131"/>
                  <a:gd name="connsiteX14" fmla="*/ 176 w 604251"/>
                  <a:gd name="connsiteY14" fmla="*/ 99797 h 714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04251" h="714131">
                    <a:moveTo>
                      <a:pt x="176" y="99797"/>
                    </a:moveTo>
                    <a:cubicBezTo>
                      <a:pt x="-4322" y="116466"/>
                      <a:pt x="78228" y="202720"/>
                      <a:pt x="114476" y="217272"/>
                    </a:cubicBezTo>
                    <a:cubicBezTo>
                      <a:pt x="150724" y="231824"/>
                      <a:pt x="174536" y="208276"/>
                      <a:pt x="217663" y="187109"/>
                    </a:cubicBezTo>
                    <a:cubicBezTo>
                      <a:pt x="260790" y="165942"/>
                      <a:pt x="331698" y="95564"/>
                      <a:pt x="373238" y="90272"/>
                    </a:cubicBezTo>
                    <a:cubicBezTo>
                      <a:pt x="414778" y="84980"/>
                      <a:pt x="488597" y="64342"/>
                      <a:pt x="466901" y="155359"/>
                    </a:cubicBezTo>
                    <a:cubicBezTo>
                      <a:pt x="445205" y="246376"/>
                      <a:pt x="311061" y="571285"/>
                      <a:pt x="243063" y="636372"/>
                    </a:cubicBezTo>
                    <a:cubicBezTo>
                      <a:pt x="175065" y="701460"/>
                      <a:pt x="68702" y="537153"/>
                      <a:pt x="58913" y="545884"/>
                    </a:cubicBezTo>
                    <a:cubicBezTo>
                      <a:pt x="49124" y="554615"/>
                      <a:pt x="134055" y="666799"/>
                      <a:pt x="184326" y="688759"/>
                    </a:cubicBezTo>
                    <a:cubicBezTo>
                      <a:pt x="234597" y="710719"/>
                      <a:pt x="293599" y="737443"/>
                      <a:pt x="360538" y="677647"/>
                    </a:cubicBezTo>
                    <a:cubicBezTo>
                      <a:pt x="427478" y="617851"/>
                      <a:pt x="551303" y="434759"/>
                      <a:pt x="585963" y="329984"/>
                    </a:cubicBezTo>
                    <a:cubicBezTo>
                      <a:pt x="620623" y="225209"/>
                      <a:pt x="601045" y="103501"/>
                      <a:pt x="568501" y="48997"/>
                    </a:cubicBezTo>
                    <a:cubicBezTo>
                      <a:pt x="535957" y="-5507"/>
                      <a:pt x="458170" y="-2862"/>
                      <a:pt x="390701" y="2959"/>
                    </a:cubicBezTo>
                    <a:cubicBezTo>
                      <a:pt x="323232" y="8780"/>
                      <a:pt x="205228" y="64872"/>
                      <a:pt x="163688" y="83922"/>
                    </a:cubicBezTo>
                    <a:cubicBezTo>
                      <a:pt x="122148" y="102972"/>
                      <a:pt x="167127" y="113290"/>
                      <a:pt x="141463" y="117259"/>
                    </a:cubicBezTo>
                    <a:cubicBezTo>
                      <a:pt x="115799" y="121228"/>
                      <a:pt x="4674" y="83128"/>
                      <a:pt x="176" y="997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3" name="グループ化 312">
              <a:extLst>
                <a:ext uri="{FF2B5EF4-FFF2-40B4-BE49-F238E27FC236}">
                  <a16:creationId xmlns:a16="http://schemas.microsoft.com/office/drawing/2014/main" id="{B07CC34C-BF89-4633-B8AC-125C3A80FFA7}"/>
                </a:ext>
              </a:extLst>
            </p:cNvPr>
            <p:cNvGrpSpPr/>
            <p:nvPr/>
          </p:nvGrpSpPr>
          <p:grpSpPr>
            <a:xfrm>
              <a:off x="6644234" y="5068178"/>
              <a:ext cx="805480" cy="895447"/>
              <a:chOff x="4243341" y="6146182"/>
              <a:chExt cx="805480" cy="895447"/>
            </a:xfrm>
          </p:grpSpPr>
          <p:sp>
            <p:nvSpPr>
              <p:cNvPr id="314" name="フリーフォーム: 図形 313">
                <a:extLst>
                  <a:ext uri="{FF2B5EF4-FFF2-40B4-BE49-F238E27FC236}">
                    <a16:creationId xmlns:a16="http://schemas.microsoft.com/office/drawing/2014/main" id="{895DB72C-A516-4185-BDE5-9CBF46C23434}"/>
                  </a:ext>
                </a:extLst>
              </p:cNvPr>
              <p:cNvSpPr/>
              <p:nvPr/>
            </p:nvSpPr>
            <p:spPr>
              <a:xfrm>
                <a:off x="4243341" y="6146182"/>
                <a:ext cx="766634" cy="672338"/>
              </a:xfrm>
              <a:custGeom>
                <a:avLst/>
                <a:gdLst>
                  <a:gd name="connsiteX0" fmla="*/ 166734 w 766634"/>
                  <a:gd name="connsiteY0" fmla="*/ 89518 h 672338"/>
                  <a:gd name="connsiteX1" fmla="*/ 168322 w 766634"/>
                  <a:gd name="connsiteY1" fmla="*/ 156193 h 672338"/>
                  <a:gd name="connsiteX2" fmla="*/ 239759 w 766634"/>
                  <a:gd name="connsiteY2" fmla="*/ 226043 h 672338"/>
                  <a:gd name="connsiteX3" fmla="*/ 465184 w 766634"/>
                  <a:gd name="connsiteY3" fmla="*/ 214931 h 672338"/>
                  <a:gd name="connsiteX4" fmla="*/ 552497 w 766634"/>
                  <a:gd name="connsiteY4" fmla="*/ 203818 h 672338"/>
                  <a:gd name="connsiteX5" fmla="*/ 277859 w 766634"/>
                  <a:gd name="connsiteY5" fmla="*/ 432418 h 672338"/>
                  <a:gd name="connsiteX6" fmla="*/ 69897 w 766634"/>
                  <a:gd name="connsiteY6" fmla="*/ 562593 h 672338"/>
                  <a:gd name="connsiteX7" fmla="*/ 3222 w 766634"/>
                  <a:gd name="connsiteY7" fmla="*/ 587993 h 672338"/>
                  <a:gd name="connsiteX8" fmla="*/ 155622 w 766634"/>
                  <a:gd name="connsiteY8" fmla="*/ 668956 h 672338"/>
                  <a:gd name="connsiteX9" fmla="*/ 406447 w 766634"/>
                  <a:gd name="connsiteY9" fmla="*/ 460993 h 672338"/>
                  <a:gd name="connsiteX10" fmla="*/ 590597 w 766634"/>
                  <a:gd name="connsiteY10" fmla="*/ 381618 h 672338"/>
                  <a:gd name="connsiteX11" fmla="*/ 763634 w 766634"/>
                  <a:gd name="connsiteY11" fmla="*/ 194293 h 672338"/>
                  <a:gd name="connsiteX12" fmla="*/ 695372 w 766634"/>
                  <a:gd name="connsiteY12" fmla="*/ 164131 h 672338"/>
                  <a:gd name="connsiteX13" fmla="*/ 630284 w 766634"/>
                  <a:gd name="connsiteY13" fmla="*/ 102218 h 672338"/>
                  <a:gd name="connsiteX14" fmla="*/ 644572 w 766634"/>
                  <a:gd name="connsiteY14" fmla="*/ 618 h 672338"/>
                  <a:gd name="connsiteX15" fmla="*/ 531859 w 766634"/>
                  <a:gd name="connsiteY15" fmla="*/ 62531 h 672338"/>
                  <a:gd name="connsiteX16" fmla="*/ 368347 w 766634"/>
                  <a:gd name="connsiteY16" fmla="*/ 122856 h 672338"/>
                  <a:gd name="connsiteX17" fmla="*/ 292147 w 766634"/>
                  <a:gd name="connsiteY17" fmla="*/ 121268 h 672338"/>
                  <a:gd name="connsiteX18" fmla="*/ 166734 w 766634"/>
                  <a:gd name="connsiteY18" fmla="*/ 89518 h 672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66634" h="672338">
                    <a:moveTo>
                      <a:pt x="166734" y="89518"/>
                    </a:moveTo>
                    <a:cubicBezTo>
                      <a:pt x="146097" y="95339"/>
                      <a:pt x="156151" y="133439"/>
                      <a:pt x="168322" y="156193"/>
                    </a:cubicBezTo>
                    <a:cubicBezTo>
                      <a:pt x="180493" y="178947"/>
                      <a:pt x="190282" y="216253"/>
                      <a:pt x="239759" y="226043"/>
                    </a:cubicBezTo>
                    <a:cubicBezTo>
                      <a:pt x="289236" y="235833"/>
                      <a:pt x="413061" y="218635"/>
                      <a:pt x="465184" y="214931"/>
                    </a:cubicBezTo>
                    <a:cubicBezTo>
                      <a:pt x="517307" y="211227"/>
                      <a:pt x="583718" y="167570"/>
                      <a:pt x="552497" y="203818"/>
                    </a:cubicBezTo>
                    <a:cubicBezTo>
                      <a:pt x="521276" y="240066"/>
                      <a:pt x="358292" y="372622"/>
                      <a:pt x="277859" y="432418"/>
                    </a:cubicBezTo>
                    <a:cubicBezTo>
                      <a:pt x="197426" y="492214"/>
                      <a:pt x="115670" y="536664"/>
                      <a:pt x="69897" y="562593"/>
                    </a:cubicBezTo>
                    <a:cubicBezTo>
                      <a:pt x="24124" y="588522"/>
                      <a:pt x="-11065" y="570266"/>
                      <a:pt x="3222" y="587993"/>
                    </a:cubicBezTo>
                    <a:cubicBezTo>
                      <a:pt x="17509" y="605720"/>
                      <a:pt x="88418" y="690123"/>
                      <a:pt x="155622" y="668956"/>
                    </a:cubicBezTo>
                    <a:cubicBezTo>
                      <a:pt x="222826" y="647789"/>
                      <a:pt x="333951" y="508883"/>
                      <a:pt x="406447" y="460993"/>
                    </a:cubicBezTo>
                    <a:cubicBezTo>
                      <a:pt x="478943" y="413103"/>
                      <a:pt x="531066" y="426068"/>
                      <a:pt x="590597" y="381618"/>
                    </a:cubicBezTo>
                    <a:cubicBezTo>
                      <a:pt x="650128" y="337168"/>
                      <a:pt x="746171" y="230541"/>
                      <a:pt x="763634" y="194293"/>
                    </a:cubicBezTo>
                    <a:cubicBezTo>
                      <a:pt x="781097" y="158045"/>
                      <a:pt x="717597" y="179477"/>
                      <a:pt x="695372" y="164131"/>
                    </a:cubicBezTo>
                    <a:cubicBezTo>
                      <a:pt x="673147" y="148785"/>
                      <a:pt x="638751" y="129470"/>
                      <a:pt x="630284" y="102218"/>
                    </a:cubicBezTo>
                    <a:cubicBezTo>
                      <a:pt x="621817" y="74966"/>
                      <a:pt x="660976" y="7232"/>
                      <a:pt x="644572" y="618"/>
                    </a:cubicBezTo>
                    <a:cubicBezTo>
                      <a:pt x="628168" y="-5997"/>
                      <a:pt x="577896" y="42158"/>
                      <a:pt x="531859" y="62531"/>
                    </a:cubicBezTo>
                    <a:cubicBezTo>
                      <a:pt x="485822" y="82904"/>
                      <a:pt x="408299" y="113067"/>
                      <a:pt x="368347" y="122856"/>
                    </a:cubicBezTo>
                    <a:cubicBezTo>
                      <a:pt x="328395" y="132646"/>
                      <a:pt x="326278" y="127353"/>
                      <a:pt x="292147" y="121268"/>
                    </a:cubicBezTo>
                    <a:cubicBezTo>
                      <a:pt x="258016" y="115183"/>
                      <a:pt x="187371" y="83697"/>
                      <a:pt x="166734" y="895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フリーフォーム: 図形 314">
                <a:extLst>
                  <a:ext uri="{FF2B5EF4-FFF2-40B4-BE49-F238E27FC236}">
                    <a16:creationId xmlns:a16="http://schemas.microsoft.com/office/drawing/2014/main" id="{D458949A-4456-43CD-AAFF-93C8F7820147}"/>
                  </a:ext>
                </a:extLst>
              </p:cNvPr>
              <p:cNvSpPr/>
              <p:nvPr/>
            </p:nvSpPr>
            <p:spPr>
              <a:xfrm>
                <a:off x="4546016" y="6502536"/>
                <a:ext cx="502805" cy="439879"/>
              </a:xfrm>
              <a:custGeom>
                <a:avLst/>
                <a:gdLst>
                  <a:gd name="connsiteX0" fmla="*/ 2172 w 502805"/>
                  <a:gd name="connsiteY0" fmla="*/ 142739 h 439879"/>
                  <a:gd name="connsiteX1" fmla="*/ 275222 w 502805"/>
                  <a:gd name="connsiteY1" fmla="*/ 120514 h 439879"/>
                  <a:gd name="connsiteX2" fmla="*/ 384759 w 502805"/>
                  <a:gd name="connsiteY2" fmla="*/ 241164 h 439879"/>
                  <a:gd name="connsiteX3" fmla="*/ 318084 w 502805"/>
                  <a:gd name="connsiteY3" fmla="*/ 390389 h 439879"/>
                  <a:gd name="connsiteX4" fmla="*/ 289509 w 502805"/>
                  <a:gd name="connsiteY4" fmla="*/ 407852 h 439879"/>
                  <a:gd name="connsiteX5" fmla="*/ 475247 w 502805"/>
                  <a:gd name="connsiteY5" fmla="*/ 420552 h 439879"/>
                  <a:gd name="connsiteX6" fmla="*/ 483184 w 502805"/>
                  <a:gd name="connsiteY6" fmla="*/ 120514 h 439879"/>
                  <a:gd name="connsiteX7" fmla="*/ 295859 w 502805"/>
                  <a:gd name="connsiteY7" fmla="*/ 1452 h 439879"/>
                  <a:gd name="connsiteX8" fmla="*/ 154572 w 502805"/>
                  <a:gd name="connsiteY8" fmla="*/ 58602 h 439879"/>
                  <a:gd name="connsiteX9" fmla="*/ 2172 w 502805"/>
                  <a:gd name="connsiteY9" fmla="*/ 142739 h 439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2805" h="439879">
                    <a:moveTo>
                      <a:pt x="2172" y="142739"/>
                    </a:moveTo>
                    <a:cubicBezTo>
                      <a:pt x="22280" y="153058"/>
                      <a:pt x="211458" y="104110"/>
                      <a:pt x="275222" y="120514"/>
                    </a:cubicBezTo>
                    <a:cubicBezTo>
                      <a:pt x="338986" y="136918"/>
                      <a:pt x="377615" y="196185"/>
                      <a:pt x="384759" y="241164"/>
                    </a:cubicBezTo>
                    <a:cubicBezTo>
                      <a:pt x="391903" y="286143"/>
                      <a:pt x="333959" y="362608"/>
                      <a:pt x="318084" y="390389"/>
                    </a:cubicBezTo>
                    <a:cubicBezTo>
                      <a:pt x="302209" y="418170"/>
                      <a:pt x="263315" y="402825"/>
                      <a:pt x="289509" y="407852"/>
                    </a:cubicBezTo>
                    <a:cubicBezTo>
                      <a:pt x="315703" y="412879"/>
                      <a:pt x="442968" y="468442"/>
                      <a:pt x="475247" y="420552"/>
                    </a:cubicBezTo>
                    <a:cubicBezTo>
                      <a:pt x="507526" y="372662"/>
                      <a:pt x="513082" y="190364"/>
                      <a:pt x="483184" y="120514"/>
                    </a:cubicBezTo>
                    <a:cubicBezTo>
                      <a:pt x="453286" y="50664"/>
                      <a:pt x="350628" y="11771"/>
                      <a:pt x="295859" y="1452"/>
                    </a:cubicBezTo>
                    <a:cubicBezTo>
                      <a:pt x="241090" y="-8867"/>
                      <a:pt x="202197" y="38494"/>
                      <a:pt x="154572" y="58602"/>
                    </a:cubicBezTo>
                    <a:cubicBezTo>
                      <a:pt x="106947" y="78710"/>
                      <a:pt x="-17936" y="132420"/>
                      <a:pt x="2172" y="1427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フリーフォーム: 図形 315">
                <a:extLst>
                  <a:ext uri="{FF2B5EF4-FFF2-40B4-BE49-F238E27FC236}">
                    <a16:creationId xmlns:a16="http://schemas.microsoft.com/office/drawing/2014/main" id="{C8EA5516-655D-4068-8459-35D6416507F6}"/>
                  </a:ext>
                </a:extLst>
              </p:cNvPr>
              <p:cNvSpPr/>
              <p:nvPr/>
            </p:nvSpPr>
            <p:spPr>
              <a:xfrm>
                <a:off x="4469748" y="6839106"/>
                <a:ext cx="528952" cy="202523"/>
              </a:xfrm>
              <a:custGeom>
                <a:avLst/>
                <a:gdLst>
                  <a:gd name="connsiteX0" fmla="*/ 527702 w 528952"/>
                  <a:gd name="connsiteY0" fmla="*/ 110969 h 202523"/>
                  <a:gd name="connsiteX1" fmla="*/ 310215 w 528952"/>
                  <a:gd name="connsiteY1" fmla="*/ 195107 h 202523"/>
                  <a:gd name="connsiteX2" fmla="*/ 145115 w 528952"/>
                  <a:gd name="connsiteY2" fmla="*/ 187169 h 202523"/>
                  <a:gd name="connsiteX3" fmla="*/ 10177 w 528952"/>
                  <a:gd name="connsiteY3" fmla="*/ 96682 h 202523"/>
                  <a:gd name="connsiteX4" fmla="*/ 13352 w 528952"/>
                  <a:gd name="connsiteY4" fmla="*/ 3019 h 202523"/>
                  <a:gd name="connsiteX5" fmla="*/ 43515 w 528952"/>
                  <a:gd name="connsiteY5" fmla="*/ 30007 h 202523"/>
                  <a:gd name="connsiteX6" fmla="*/ 151465 w 528952"/>
                  <a:gd name="connsiteY6" fmla="*/ 99857 h 202523"/>
                  <a:gd name="connsiteX7" fmla="*/ 316565 w 528952"/>
                  <a:gd name="connsiteY7" fmla="*/ 123669 h 202523"/>
                  <a:gd name="connsiteX8" fmla="*/ 394352 w 528952"/>
                  <a:gd name="connsiteY8" fmla="*/ 77632 h 202523"/>
                  <a:gd name="connsiteX9" fmla="*/ 527702 w 528952"/>
                  <a:gd name="connsiteY9" fmla="*/ 110969 h 202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28952" h="202523">
                    <a:moveTo>
                      <a:pt x="527702" y="110969"/>
                    </a:moveTo>
                    <a:cubicBezTo>
                      <a:pt x="513679" y="130548"/>
                      <a:pt x="373980" y="182407"/>
                      <a:pt x="310215" y="195107"/>
                    </a:cubicBezTo>
                    <a:cubicBezTo>
                      <a:pt x="246450" y="207807"/>
                      <a:pt x="195121" y="203573"/>
                      <a:pt x="145115" y="187169"/>
                    </a:cubicBezTo>
                    <a:cubicBezTo>
                      <a:pt x="95109" y="170765"/>
                      <a:pt x="32137" y="127374"/>
                      <a:pt x="10177" y="96682"/>
                    </a:cubicBezTo>
                    <a:cubicBezTo>
                      <a:pt x="-11783" y="65990"/>
                      <a:pt x="7796" y="14131"/>
                      <a:pt x="13352" y="3019"/>
                    </a:cubicBezTo>
                    <a:cubicBezTo>
                      <a:pt x="18908" y="-8094"/>
                      <a:pt x="20496" y="13867"/>
                      <a:pt x="43515" y="30007"/>
                    </a:cubicBezTo>
                    <a:cubicBezTo>
                      <a:pt x="66534" y="46147"/>
                      <a:pt x="105957" y="84247"/>
                      <a:pt x="151465" y="99857"/>
                    </a:cubicBezTo>
                    <a:cubicBezTo>
                      <a:pt x="196973" y="115467"/>
                      <a:pt x="276084" y="127373"/>
                      <a:pt x="316565" y="123669"/>
                    </a:cubicBezTo>
                    <a:cubicBezTo>
                      <a:pt x="357046" y="119965"/>
                      <a:pt x="354665" y="84776"/>
                      <a:pt x="394352" y="77632"/>
                    </a:cubicBezTo>
                    <a:cubicBezTo>
                      <a:pt x="434039" y="70488"/>
                      <a:pt x="541725" y="91390"/>
                      <a:pt x="527702" y="11096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フリーフォーム: 図形 316">
                <a:extLst>
                  <a:ext uri="{FF2B5EF4-FFF2-40B4-BE49-F238E27FC236}">
                    <a16:creationId xmlns:a16="http://schemas.microsoft.com/office/drawing/2014/main" id="{70F80C9A-889C-469E-8FBB-79220E713872}"/>
                  </a:ext>
                </a:extLst>
              </p:cNvPr>
              <p:cNvSpPr/>
              <p:nvPr/>
            </p:nvSpPr>
            <p:spPr>
              <a:xfrm>
                <a:off x="4491866" y="6751634"/>
                <a:ext cx="397635" cy="211352"/>
              </a:xfrm>
              <a:custGeom>
                <a:avLst/>
                <a:gdLst>
                  <a:gd name="connsiteX0" fmla="*/ 108709 w 397635"/>
                  <a:gd name="connsiteY0" fmla="*/ 160341 h 211352"/>
                  <a:gd name="connsiteX1" fmla="*/ 184909 w 397635"/>
                  <a:gd name="connsiteY1" fmla="*/ 149229 h 211352"/>
                  <a:gd name="connsiteX2" fmla="*/ 273809 w 397635"/>
                  <a:gd name="connsiteY2" fmla="*/ 209554 h 211352"/>
                  <a:gd name="connsiteX3" fmla="*/ 373822 w 397635"/>
                  <a:gd name="connsiteY3" fmla="*/ 188916 h 211352"/>
                  <a:gd name="connsiteX4" fmla="*/ 394459 w 397635"/>
                  <a:gd name="connsiteY4" fmla="*/ 122241 h 211352"/>
                  <a:gd name="connsiteX5" fmla="*/ 323022 w 397635"/>
                  <a:gd name="connsiteY5" fmla="*/ 133354 h 211352"/>
                  <a:gd name="connsiteX6" fmla="*/ 278572 w 397635"/>
                  <a:gd name="connsiteY6" fmla="*/ 63504 h 211352"/>
                  <a:gd name="connsiteX7" fmla="*/ 159509 w 397635"/>
                  <a:gd name="connsiteY7" fmla="*/ 4 h 211352"/>
                  <a:gd name="connsiteX8" fmla="*/ 51559 w 397635"/>
                  <a:gd name="connsiteY8" fmla="*/ 60329 h 211352"/>
                  <a:gd name="connsiteX9" fmla="*/ 8697 w 397635"/>
                  <a:gd name="connsiteY9" fmla="*/ 111129 h 211352"/>
                  <a:gd name="connsiteX10" fmla="*/ 8697 w 397635"/>
                  <a:gd name="connsiteY10" fmla="*/ 123829 h 211352"/>
                  <a:gd name="connsiteX11" fmla="*/ 108709 w 397635"/>
                  <a:gd name="connsiteY11" fmla="*/ 160341 h 21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97635" h="211352">
                    <a:moveTo>
                      <a:pt x="108709" y="160341"/>
                    </a:moveTo>
                    <a:cubicBezTo>
                      <a:pt x="138078" y="164574"/>
                      <a:pt x="157392" y="141027"/>
                      <a:pt x="184909" y="149229"/>
                    </a:cubicBezTo>
                    <a:cubicBezTo>
                      <a:pt x="212426" y="157431"/>
                      <a:pt x="242323" y="202939"/>
                      <a:pt x="273809" y="209554"/>
                    </a:cubicBezTo>
                    <a:cubicBezTo>
                      <a:pt x="305295" y="216169"/>
                      <a:pt x="353714" y="203468"/>
                      <a:pt x="373822" y="188916"/>
                    </a:cubicBezTo>
                    <a:cubicBezTo>
                      <a:pt x="393930" y="174364"/>
                      <a:pt x="402926" y="131501"/>
                      <a:pt x="394459" y="122241"/>
                    </a:cubicBezTo>
                    <a:cubicBezTo>
                      <a:pt x="385992" y="112981"/>
                      <a:pt x="342336" y="143143"/>
                      <a:pt x="323022" y="133354"/>
                    </a:cubicBezTo>
                    <a:cubicBezTo>
                      <a:pt x="303708" y="123565"/>
                      <a:pt x="305824" y="85729"/>
                      <a:pt x="278572" y="63504"/>
                    </a:cubicBezTo>
                    <a:cubicBezTo>
                      <a:pt x="251320" y="41279"/>
                      <a:pt x="197344" y="533"/>
                      <a:pt x="159509" y="4"/>
                    </a:cubicBezTo>
                    <a:cubicBezTo>
                      <a:pt x="121674" y="-525"/>
                      <a:pt x="76694" y="41808"/>
                      <a:pt x="51559" y="60329"/>
                    </a:cubicBezTo>
                    <a:cubicBezTo>
                      <a:pt x="26424" y="78850"/>
                      <a:pt x="15841" y="100546"/>
                      <a:pt x="8697" y="111129"/>
                    </a:cubicBezTo>
                    <a:cubicBezTo>
                      <a:pt x="1553" y="121712"/>
                      <a:pt x="-6649" y="112452"/>
                      <a:pt x="8697" y="123829"/>
                    </a:cubicBezTo>
                    <a:cubicBezTo>
                      <a:pt x="24043" y="135206"/>
                      <a:pt x="79340" y="156108"/>
                      <a:pt x="108709" y="1603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8" name="グループ化 317">
              <a:extLst>
                <a:ext uri="{FF2B5EF4-FFF2-40B4-BE49-F238E27FC236}">
                  <a16:creationId xmlns:a16="http://schemas.microsoft.com/office/drawing/2014/main" id="{D4CD69B7-2EFF-4BBE-8D82-6CD3A5E34A91}"/>
                </a:ext>
              </a:extLst>
            </p:cNvPr>
            <p:cNvGrpSpPr/>
            <p:nvPr/>
          </p:nvGrpSpPr>
          <p:grpSpPr>
            <a:xfrm rot="19800000">
              <a:off x="7565076" y="5524112"/>
              <a:ext cx="1159126" cy="1047904"/>
              <a:chOff x="4118814" y="7184926"/>
              <a:chExt cx="1159126" cy="1047904"/>
            </a:xfrm>
          </p:grpSpPr>
          <p:sp>
            <p:nvSpPr>
              <p:cNvPr id="319" name="フリーフォーム: 図形 318">
                <a:extLst>
                  <a:ext uri="{FF2B5EF4-FFF2-40B4-BE49-F238E27FC236}">
                    <a16:creationId xmlns:a16="http://schemas.microsoft.com/office/drawing/2014/main" id="{CE32EA7F-63C2-45E2-B2B0-F934E68126F6}"/>
                  </a:ext>
                </a:extLst>
              </p:cNvPr>
              <p:cNvSpPr/>
              <p:nvPr/>
            </p:nvSpPr>
            <p:spPr>
              <a:xfrm>
                <a:off x="4351584" y="7247722"/>
                <a:ext cx="163914" cy="427324"/>
              </a:xfrm>
              <a:custGeom>
                <a:avLst/>
                <a:gdLst>
                  <a:gd name="connsiteX0" fmla="*/ 2929 w 163914"/>
                  <a:gd name="connsiteY0" fmla="*/ 803 h 427324"/>
                  <a:gd name="connsiteX1" fmla="*/ 21979 w 163914"/>
                  <a:gd name="connsiteY1" fmla="*/ 59541 h 427324"/>
                  <a:gd name="connsiteX2" fmla="*/ 20391 w 163914"/>
                  <a:gd name="connsiteY2" fmla="*/ 224641 h 427324"/>
                  <a:gd name="connsiteX3" fmla="*/ 12454 w 163914"/>
                  <a:gd name="connsiteY3" fmla="*/ 380216 h 427324"/>
                  <a:gd name="connsiteX4" fmla="*/ 131516 w 163914"/>
                  <a:gd name="connsiteY4" fmla="*/ 426253 h 427324"/>
                  <a:gd name="connsiteX5" fmla="*/ 147391 w 163914"/>
                  <a:gd name="connsiteY5" fmla="*/ 345291 h 427324"/>
                  <a:gd name="connsiteX6" fmla="*/ 147391 w 163914"/>
                  <a:gd name="connsiteY6" fmla="*/ 123041 h 427324"/>
                  <a:gd name="connsiteX7" fmla="*/ 161679 w 163914"/>
                  <a:gd name="connsiteY7" fmla="*/ 30966 h 427324"/>
                  <a:gd name="connsiteX8" fmla="*/ 93416 w 163914"/>
                  <a:gd name="connsiteY8" fmla="*/ 26203 h 427324"/>
                  <a:gd name="connsiteX9" fmla="*/ 2929 w 163914"/>
                  <a:gd name="connsiteY9" fmla="*/ 803 h 427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3914" h="427324">
                    <a:moveTo>
                      <a:pt x="2929" y="803"/>
                    </a:moveTo>
                    <a:cubicBezTo>
                      <a:pt x="-8977" y="6359"/>
                      <a:pt x="19069" y="22235"/>
                      <a:pt x="21979" y="59541"/>
                    </a:cubicBezTo>
                    <a:cubicBezTo>
                      <a:pt x="24889" y="96847"/>
                      <a:pt x="21978" y="171195"/>
                      <a:pt x="20391" y="224641"/>
                    </a:cubicBezTo>
                    <a:cubicBezTo>
                      <a:pt x="18804" y="278087"/>
                      <a:pt x="-6067" y="346614"/>
                      <a:pt x="12454" y="380216"/>
                    </a:cubicBezTo>
                    <a:cubicBezTo>
                      <a:pt x="30975" y="413818"/>
                      <a:pt x="109027" y="432074"/>
                      <a:pt x="131516" y="426253"/>
                    </a:cubicBezTo>
                    <a:cubicBezTo>
                      <a:pt x="154005" y="420432"/>
                      <a:pt x="144745" y="395826"/>
                      <a:pt x="147391" y="345291"/>
                    </a:cubicBezTo>
                    <a:cubicBezTo>
                      <a:pt x="150037" y="294756"/>
                      <a:pt x="145010" y="175428"/>
                      <a:pt x="147391" y="123041"/>
                    </a:cubicBezTo>
                    <a:cubicBezTo>
                      <a:pt x="149772" y="70654"/>
                      <a:pt x="170675" y="47106"/>
                      <a:pt x="161679" y="30966"/>
                    </a:cubicBezTo>
                    <a:cubicBezTo>
                      <a:pt x="152683" y="14826"/>
                      <a:pt x="121991" y="32289"/>
                      <a:pt x="93416" y="26203"/>
                    </a:cubicBezTo>
                    <a:cubicBezTo>
                      <a:pt x="64841" y="20117"/>
                      <a:pt x="14835" y="-4753"/>
                      <a:pt x="2929" y="8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フリーフォーム: 図形 319">
                <a:extLst>
                  <a:ext uri="{FF2B5EF4-FFF2-40B4-BE49-F238E27FC236}">
                    <a16:creationId xmlns:a16="http://schemas.microsoft.com/office/drawing/2014/main" id="{FBAD1D5F-1F4C-4EAE-866A-9CAF875F74D5}"/>
                  </a:ext>
                </a:extLst>
              </p:cNvPr>
              <p:cNvSpPr/>
              <p:nvPr/>
            </p:nvSpPr>
            <p:spPr>
              <a:xfrm>
                <a:off x="4445330" y="7184926"/>
                <a:ext cx="647425" cy="518159"/>
              </a:xfrm>
              <a:custGeom>
                <a:avLst/>
                <a:gdLst>
                  <a:gd name="connsiteX0" fmla="*/ 12370 w 647425"/>
                  <a:gd name="connsiteY0" fmla="*/ 82649 h 518159"/>
                  <a:gd name="connsiteX1" fmla="*/ 237795 w 647425"/>
                  <a:gd name="connsiteY1" fmla="*/ 93762 h 518159"/>
                  <a:gd name="connsiteX2" fmla="*/ 471158 w 647425"/>
                  <a:gd name="connsiteY2" fmla="*/ 71537 h 518159"/>
                  <a:gd name="connsiteX3" fmla="*/ 550533 w 647425"/>
                  <a:gd name="connsiteY3" fmla="*/ 8037 h 518159"/>
                  <a:gd name="connsiteX4" fmla="*/ 550533 w 647425"/>
                  <a:gd name="connsiteY4" fmla="*/ 9624 h 518159"/>
                  <a:gd name="connsiteX5" fmla="*/ 588633 w 647425"/>
                  <a:gd name="connsiteY5" fmla="*/ 87412 h 518159"/>
                  <a:gd name="connsiteX6" fmla="*/ 634670 w 647425"/>
                  <a:gd name="connsiteY6" fmla="*/ 158849 h 518159"/>
                  <a:gd name="connsiteX7" fmla="*/ 599745 w 647425"/>
                  <a:gd name="connsiteY7" fmla="*/ 198537 h 518159"/>
                  <a:gd name="connsiteX8" fmla="*/ 620383 w 647425"/>
                  <a:gd name="connsiteY8" fmla="*/ 284262 h 518159"/>
                  <a:gd name="connsiteX9" fmla="*/ 641020 w 647425"/>
                  <a:gd name="connsiteY9" fmla="*/ 468412 h 518159"/>
                  <a:gd name="connsiteX10" fmla="*/ 498145 w 647425"/>
                  <a:gd name="connsiteY10" fmla="*/ 508099 h 518159"/>
                  <a:gd name="connsiteX11" fmla="*/ 467983 w 647425"/>
                  <a:gd name="connsiteY11" fmla="*/ 506512 h 518159"/>
                  <a:gd name="connsiteX12" fmla="*/ 521958 w 647425"/>
                  <a:gd name="connsiteY12" fmla="*/ 379512 h 518159"/>
                  <a:gd name="connsiteX13" fmla="*/ 512433 w 647425"/>
                  <a:gd name="connsiteY13" fmla="*/ 184249 h 518159"/>
                  <a:gd name="connsiteX14" fmla="*/ 275895 w 647425"/>
                  <a:gd name="connsiteY14" fmla="*/ 176312 h 518159"/>
                  <a:gd name="connsiteX15" fmla="*/ 72695 w 647425"/>
                  <a:gd name="connsiteY15" fmla="*/ 181074 h 518159"/>
                  <a:gd name="connsiteX16" fmla="*/ 37770 w 647425"/>
                  <a:gd name="connsiteY16" fmla="*/ 162024 h 518159"/>
                  <a:gd name="connsiteX17" fmla="*/ 12370 w 647425"/>
                  <a:gd name="connsiteY17" fmla="*/ 82649 h 518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47425" h="518159">
                    <a:moveTo>
                      <a:pt x="12370" y="82649"/>
                    </a:moveTo>
                    <a:cubicBezTo>
                      <a:pt x="45708" y="71272"/>
                      <a:pt x="161330" y="95614"/>
                      <a:pt x="237795" y="93762"/>
                    </a:cubicBezTo>
                    <a:cubicBezTo>
                      <a:pt x="314260" y="91910"/>
                      <a:pt x="419035" y="85824"/>
                      <a:pt x="471158" y="71537"/>
                    </a:cubicBezTo>
                    <a:cubicBezTo>
                      <a:pt x="523281" y="57250"/>
                      <a:pt x="550533" y="8037"/>
                      <a:pt x="550533" y="8037"/>
                    </a:cubicBezTo>
                    <a:cubicBezTo>
                      <a:pt x="563762" y="-2282"/>
                      <a:pt x="544183" y="-3605"/>
                      <a:pt x="550533" y="9624"/>
                    </a:cubicBezTo>
                    <a:cubicBezTo>
                      <a:pt x="556883" y="22853"/>
                      <a:pt x="574610" y="62541"/>
                      <a:pt x="588633" y="87412"/>
                    </a:cubicBezTo>
                    <a:cubicBezTo>
                      <a:pt x="602656" y="112283"/>
                      <a:pt x="632818" y="140328"/>
                      <a:pt x="634670" y="158849"/>
                    </a:cubicBezTo>
                    <a:cubicBezTo>
                      <a:pt x="636522" y="177370"/>
                      <a:pt x="602126" y="177635"/>
                      <a:pt x="599745" y="198537"/>
                    </a:cubicBezTo>
                    <a:cubicBezTo>
                      <a:pt x="597364" y="219439"/>
                      <a:pt x="613504" y="239283"/>
                      <a:pt x="620383" y="284262"/>
                    </a:cubicBezTo>
                    <a:cubicBezTo>
                      <a:pt x="627262" y="329241"/>
                      <a:pt x="661393" y="431106"/>
                      <a:pt x="641020" y="468412"/>
                    </a:cubicBezTo>
                    <a:cubicBezTo>
                      <a:pt x="620647" y="505718"/>
                      <a:pt x="526984" y="501749"/>
                      <a:pt x="498145" y="508099"/>
                    </a:cubicBezTo>
                    <a:cubicBezTo>
                      <a:pt x="469306" y="514449"/>
                      <a:pt x="464014" y="527943"/>
                      <a:pt x="467983" y="506512"/>
                    </a:cubicBezTo>
                    <a:cubicBezTo>
                      <a:pt x="471952" y="485081"/>
                      <a:pt x="514550" y="433222"/>
                      <a:pt x="521958" y="379512"/>
                    </a:cubicBezTo>
                    <a:cubicBezTo>
                      <a:pt x="529366" y="325802"/>
                      <a:pt x="553444" y="218116"/>
                      <a:pt x="512433" y="184249"/>
                    </a:cubicBezTo>
                    <a:cubicBezTo>
                      <a:pt x="471422" y="150382"/>
                      <a:pt x="349185" y="176841"/>
                      <a:pt x="275895" y="176312"/>
                    </a:cubicBezTo>
                    <a:cubicBezTo>
                      <a:pt x="202605" y="175783"/>
                      <a:pt x="112383" y="183455"/>
                      <a:pt x="72695" y="181074"/>
                    </a:cubicBezTo>
                    <a:cubicBezTo>
                      <a:pt x="33008" y="178693"/>
                      <a:pt x="53645" y="178164"/>
                      <a:pt x="37770" y="162024"/>
                    </a:cubicBezTo>
                    <a:cubicBezTo>
                      <a:pt x="21895" y="145884"/>
                      <a:pt x="-20968" y="94026"/>
                      <a:pt x="12370" y="826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" name="フリーフォーム: 図形 320">
                <a:extLst>
                  <a:ext uri="{FF2B5EF4-FFF2-40B4-BE49-F238E27FC236}">
                    <a16:creationId xmlns:a16="http://schemas.microsoft.com/office/drawing/2014/main" id="{AAB4CC43-C40F-40BE-B675-708C18FDFCB4}"/>
                  </a:ext>
                </a:extLst>
              </p:cNvPr>
              <p:cNvSpPr/>
              <p:nvPr/>
            </p:nvSpPr>
            <p:spPr>
              <a:xfrm>
                <a:off x="4501277" y="7401015"/>
                <a:ext cx="510232" cy="102227"/>
              </a:xfrm>
              <a:custGeom>
                <a:avLst/>
                <a:gdLst>
                  <a:gd name="connsiteX0" fmla="*/ 7223 w 510232"/>
                  <a:gd name="connsiteY0" fmla="*/ 15785 h 102227"/>
                  <a:gd name="connsiteX1" fmla="*/ 256461 w 510232"/>
                  <a:gd name="connsiteY1" fmla="*/ 33248 h 102227"/>
                  <a:gd name="connsiteX2" fmla="*/ 492998 w 510232"/>
                  <a:gd name="connsiteY2" fmla="*/ 1498 h 102227"/>
                  <a:gd name="connsiteX3" fmla="*/ 473948 w 510232"/>
                  <a:gd name="connsiteY3" fmla="*/ 90398 h 102227"/>
                  <a:gd name="connsiteX4" fmla="*/ 329486 w 510232"/>
                  <a:gd name="connsiteY4" fmla="*/ 99923 h 102227"/>
                  <a:gd name="connsiteX5" fmla="*/ 91361 w 510232"/>
                  <a:gd name="connsiteY5" fmla="*/ 77698 h 102227"/>
                  <a:gd name="connsiteX6" fmla="*/ 7223 w 510232"/>
                  <a:gd name="connsiteY6" fmla="*/ 15785 h 102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0232" h="102227">
                    <a:moveTo>
                      <a:pt x="7223" y="15785"/>
                    </a:moveTo>
                    <a:cubicBezTo>
                      <a:pt x="34740" y="8377"/>
                      <a:pt x="175499" y="35629"/>
                      <a:pt x="256461" y="33248"/>
                    </a:cubicBezTo>
                    <a:cubicBezTo>
                      <a:pt x="337423" y="30867"/>
                      <a:pt x="456750" y="-8027"/>
                      <a:pt x="492998" y="1498"/>
                    </a:cubicBezTo>
                    <a:cubicBezTo>
                      <a:pt x="529246" y="11023"/>
                      <a:pt x="501200" y="73994"/>
                      <a:pt x="473948" y="90398"/>
                    </a:cubicBezTo>
                    <a:cubicBezTo>
                      <a:pt x="446696" y="106802"/>
                      <a:pt x="393250" y="102040"/>
                      <a:pt x="329486" y="99923"/>
                    </a:cubicBezTo>
                    <a:cubicBezTo>
                      <a:pt x="265722" y="97806"/>
                      <a:pt x="146924" y="91456"/>
                      <a:pt x="91361" y="77698"/>
                    </a:cubicBezTo>
                    <a:cubicBezTo>
                      <a:pt x="35799" y="63940"/>
                      <a:pt x="-20294" y="23193"/>
                      <a:pt x="7223" y="157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2" name="フリーフォーム: 図形 321">
                <a:extLst>
                  <a:ext uri="{FF2B5EF4-FFF2-40B4-BE49-F238E27FC236}">
                    <a16:creationId xmlns:a16="http://schemas.microsoft.com/office/drawing/2014/main" id="{8A8B9A8C-A16B-4C0F-9A17-FDC15320600D}"/>
                  </a:ext>
                </a:extLst>
              </p:cNvPr>
              <p:cNvSpPr/>
              <p:nvPr/>
            </p:nvSpPr>
            <p:spPr>
              <a:xfrm>
                <a:off x="4469420" y="7537359"/>
                <a:ext cx="517929" cy="82993"/>
              </a:xfrm>
              <a:custGeom>
                <a:avLst/>
                <a:gdLst>
                  <a:gd name="connsiteX0" fmla="*/ 12093 w 517929"/>
                  <a:gd name="connsiteY0" fmla="*/ 91 h 82993"/>
                  <a:gd name="connsiteX1" fmla="*/ 296255 w 517929"/>
                  <a:gd name="connsiteY1" fmla="*/ 36604 h 82993"/>
                  <a:gd name="connsiteX2" fmla="*/ 513743 w 517929"/>
                  <a:gd name="connsiteY2" fmla="*/ 20729 h 82993"/>
                  <a:gd name="connsiteX3" fmla="*/ 420080 w 517929"/>
                  <a:gd name="connsiteY3" fmla="*/ 65179 h 82993"/>
                  <a:gd name="connsiteX4" fmla="*/ 185130 w 517929"/>
                  <a:gd name="connsiteY4" fmla="*/ 82641 h 82993"/>
                  <a:gd name="connsiteX5" fmla="*/ 37493 w 517929"/>
                  <a:gd name="connsiteY5" fmla="*/ 74704 h 82993"/>
                  <a:gd name="connsiteX6" fmla="*/ 50193 w 517929"/>
                  <a:gd name="connsiteY6" fmla="*/ 49304 h 82993"/>
                  <a:gd name="connsiteX7" fmla="*/ 12093 w 517929"/>
                  <a:gd name="connsiteY7" fmla="*/ 91 h 82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7929" h="82993">
                    <a:moveTo>
                      <a:pt x="12093" y="91"/>
                    </a:moveTo>
                    <a:cubicBezTo>
                      <a:pt x="53103" y="-2026"/>
                      <a:pt x="212647" y="33164"/>
                      <a:pt x="296255" y="36604"/>
                    </a:cubicBezTo>
                    <a:cubicBezTo>
                      <a:pt x="379863" y="40044"/>
                      <a:pt x="493106" y="15967"/>
                      <a:pt x="513743" y="20729"/>
                    </a:cubicBezTo>
                    <a:cubicBezTo>
                      <a:pt x="534380" y="25491"/>
                      <a:pt x="474849" y="54860"/>
                      <a:pt x="420080" y="65179"/>
                    </a:cubicBezTo>
                    <a:cubicBezTo>
                      <a:pt x="365311" y="75498"/>
                      <a:pt x="248894" y="81054"/>
                      <a:pt x="185130" y="82641"/>
                    </a:cubicBezTo>
                    <a:cubicBezTo>
                      <a:pt x="121366" y="84228"/>
                      <a:pt x="59983" y="80260"/>
                      <a:pt x="37493" y="74704"/>
                    </a:cubicBezTo>
                    <a:cubicBezTo>
                      <a:pt x="15004" y="69148"/>
                      <a:pt x="53104" y="58035"/>
                      <a:pt x="50193" y="49304"/>
                    </a:cubicBezTo>
                    <a:cubicBezTo>
                      <a:pt x="47283" y="40573"/>
                      <a:pt x="-28917" y="2208"/>
                      <a:pt x="12093" y="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フリーフォーム: 図形 322">
                <a:extLst>
                  <a:ext uri="{FF2B5EF4-FFF2-40B4-BE49-F238E27FC236}">
                    <a16:creationId xmlns:a16="http://schemas.microsoft.com/office/drawing/2014/main" id="{50D7E382-D379-4C20-A2E3-0DE7E313D1CC}"/>
                  </a:ext>
                </a:extLst>
              </p:cNvPr>
              <p:cNvSpPr/>
              <p:nvPr/>
            </p:nvSpPr>
            <p:spPr>
              <a:xfrm>
                <a:off x="4253230" y="7639408"/>
                <a:ext cx="341654" cy="410401"/>
              </a:xfrm>
              <a:custGeom>
                <a:avLst/>
                <a:gdLst>
                  <a:gd name="connsiteX0" fmla="*/ 167958 w 341654"/>
                  <a:gd name="connsiteY0" fmla="*/ 4405 h 410401"/>
                  <a:gd name="connsiteX1" fmla="*/ 293370 w 341654"/>
                  <a:gd name="connsiteY1" fmla="*/ 82192 h 410401"/>
                  <a:gd name="connsiteX2" fmla="*/ 337820 w 341654"/>
                  <a:gd name="connsiteY2" fmla="*/ 58380 h 410401"/>
                  <a:gd name="connsiteX3" fmla="*/ 204470 w 341654"/>
                  <a:gd name="connsiteY3" fmla="*/ 194905 h 410401"/>
                  <a:gd name="connsiteX4" fmla="*/ 13970 w 341654"/>
                  <a:gd name="connsiteY4" fmla="*/ 399692 h 410401"/>
                  <a:gd name="connsiteX5" fmla="*/ 52070 w 341654"/>
                  <a:gd name="connsiteY5" fmla="*/ 366355 h 410401"/>
                  <a:gd name="connsiteX6" fmla="*/ 4445 w 341654"/>
                  <a:gd name="connsiteY6" fmla="*/ 236180 h 410401"/>
                  <a:gd name="connsiteX7" fmla="*/ 167958 w 341654"/>
                  <a:gd name="connsiteY7" fmla="*/ 4405 h 410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1654" h="410401">
                    <a:moveTo>
                      <a:pt x="167958" y="4405"/>
                    </a:moveTo>
                    <a:cubicBezTo>
                      <a:pt x="216112" y="-21260"/>
                      <a:pt x="265060" y="73196"/>
                      <a:pt x="293370" y="82192"/>
                    </a:cubicBezTo>
                    <a:cubicBezTo>
                      <a:pt x="321680" y="91188"/>
                      <a:pt x="352637" y="39595"/>
                      <a:pt x="337820" y="58380"/>
                    </a:cubicBezTo>
                    <a:cubicBezTo>
                      <a:pt x="323003" y="77165"/>
                      <a:pt x="258445" y="138020"/>
                      <a:pt x="204470" y="194905"/>
                    </a:cubicBezTo>
                    <a:cubicBezTo>
                      <a:pt x="150495" y="251790"/>
                      <a:pt x="39370" y="371117"/>
                      <a:pt x="13970" y="399692"/>
                    </a:cubicBezTo>
                    <a:cubicBezTo>
                      <a:pt x="-11430" y="428267"/>
                      <a:pt x="53657" y="393607"/>
                      <a:pt x="52070" y="366355"/>
                    </a:cubicBezTo>
                    <a:cubicBezTo>
                      <a:pt x="50483" y="339103"/>
                      <a:pt x="-17780" y="295711"/>
                      <a:pt x="4445" y="236180"/>
                    </a:cubicBezTo>
                    <a:cubicBezTo>
                      <a:pt x="26670" y="176649"/>
                      <a:pt x="119804" y="30070"/>
                      <a:pt x="167958" y="440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フリーフォーム: 図形 323">
                <a:extLst>
                  <a:ext uri="{FF2B5EF4-FFF2-40B4-BE49-F238E27FC236}">
                    <a16:creationId xmlns:a16="http://schemas.microsoft.com/office/drawing/2014/main" id="{9AED1FB7-2353-44D9-963C-E4C4F540A0E4}"/>
                  </a:ext>
                </a:extLst>
              </p:cNvPr>
              <p:cNvSpPr/>
              <p:nvPr/>
            </p:nvSpPr>
            <p:spPr>
              <a:xfrm>
                <a:off x="4362438" y="7732162"/>
                <a:ext cx="798275" cy="101872"/>
              </a:xfrm>
              <a:custGeom>
                <a:avLst/>
                <a:gdLst>
                  <a:gd name="connsiteX0" fmla="*/ 115900 w 798275"/>
                  <a:gd name="connsiteY0" fmla="*/ 32301 h 101872"/>
                  <a:gd name="connsiteX1" fmla="*/ 484200 w 798275"/>
                  <a:gd name="connsiteY1" fmla="*/ 52938 h 101872"/>
                  <a:gd name="connsiteX2" fmla="*/ 647712 w 798275"/>
                  <a:gd name="connsiteY2" fmla="*/ 551 h 101872"/>
                  <a:gd name="connsiteX3" fmla="*/ 795350 w 798275"/>
                  <a:gd name="connsiteY3" fmla="*/ 29126 h 101872"/>
                  <a:gd name="connsiteX4" fmla="*/ 509600 w 798275"/>
                  <a:gd name="connsiteY4" fmla="*/ 86276 h 101872"/>
                  <a:gd name="connsiteX5" fmla="*/ 223850 w 798275"/>
                  <a:gd name="connsiteY5" fmla="*/ 98976 h 101872"/>
                  <a:gd name="connsiteX6" fmla="*/ 127012 w 798275"/>
                  <a:gd name="connsiteY6" fmla="*/ 98976 h 101872"/>
                  <a:gd name="connsiteX7" fmla="*/ 12 w 798275"/>
                  <a:gd name="connsiteY7" fmla="*/ 67226 h 101872"/>
                  <a:gd name="connsiteX8" fmla="*/ 115900 w 798275"/>
                  <a:gd name="connsiteY8" fmla="*/ 32301 h 101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8275" h="101872">
                    <a:moveTo>
                      <a:pt x="115900" y="32301"/>
                    </a:moveTo>
                    <a:cubicBezTo>
                      <a:pt x="196598" y="29920"/>
                      <a:pt x="395565" y="58230"/>
                      <a:pt x="484200" y="52938"/>
                    </a:cubicBezTo>
                    <a:cubicBezTo>
                      <a:pt x="572835" y="47646"/>
                      <a:pt x="595854" y="4520"/>
                      <a:pt x="647712" y="551"/>
                    </a:cubicBezTo>
                    <a:cubicBezTo>
                      <a:pt x="699570" y="-3418"/>
                      <a:pt x="818369" y="14838"/>
                      <a:pt x="795350" y="29126"/>
                    </a:cubicBezTo>
                    <a:cubicBezTo>
                      <a:pt x="772331" y="43414"/>
                      <a:pt x="604850" y="74634"/>
                      <a:pt x="509600" y="86276"/>
                    </a:cubicBezTo>
                    <a:cubicBezTo>
                      <a:pt x="414350" y="97918"/>
                      <a:pt x="287615" y="96859"/>
                      <a:pt x="223850" y="98976"/>
                    </a:cubicBezTo>
                    <a:cubicBezTo>
                      <a:pt x="160085" y="101093"/>
                      <a:pt x="164318" y="104268"/>
                      <a:pt x="127012" y="98976"/>
                    </a:cubicBezTo>
                    <a:cubicBezTo>
                      <a:pt x="89706" y="93684"/>
                      <a:pt x="806" y="72782"/>
                      <a:pt x="12" y="67226"/>
                    </a:cubicBezTo>
                    <a:cubicBezTo>
                      <a:pt x="-782" y="61670"/>
                      <a:pt x="35202" y="34682"/>
                      <a:pt x="115900" y="323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フリーフォーム: 図形 324">
                <a:extLst>
                  <a:ext uri="{FF2B5EF4-FFF2-40B4-BE49-F238E27FC236}">
                    <a16:creationId xmlns:a16="http://schemas.microsoft.com/office/drawing/2014/main" id="{4CC61889-FD7D-422F-BDD3-C8AB62FF3F2F}"/>
                  </a:ext>
                </a:extLst>
              </p:cNvPr>
              <p:cNvSpPr/>
              <p:nvPr/>
            </p:nvSpPr>
            <p:spPr>
              <a:xfrm>
                <a:off x="4623000" y="7627474"/>
                <a:ext cx="220474" cy="602185"/>
              </a:xfrm>
              <a:custGeom>
                <a:avLst/>
                <a:gdLst>
                  <a:gd name="connsiteX0" fmla="*/ 12500 w 220474"/>
                  <a:gd name="connsiteY0" fmla="*/ 2051 h 602185"/>
                  <a:gd name="connsiteX1" fmla="*/ 41075 w 220474"/>
                  <a:gd name="connsiteY1" fmla="*/ 149689 h 602185"/>
                  <a:gd name="connsiteX2" fmla="*/ 4563 w 220474"/>
                  <a:gd name="connsiteY2" fmla="*/ 456076 h 602185"/>
                  <a:gd name="connsiteX3" fmla="*/ 4563 w 220474"/>
                  <a:gd name="connsiteY3" fmla="*/ 524339 h 602185"/>
                  <a:gd name="connsiteX4" fmla="*/ 41075 w 220474"/>
                  <a:gd name="connsiteY4" fmla="*/ 571964 h 602185"/>
                  <a:gd name="connsiteX5" fmla="*/ 123625 w 220474"/>
                  <a:gd name="connsiteY5" fmla="*/ 571964 h 602185"/>
                  <a:gd name="connsiteX6" fmla="*/ 166488 w 220474"/>
                  <a:gd name="connsiteY6" fmla="*/ 592601 h 602185"/>
                  <a:gd name="connsiteX7" fmla="*/ 220463 w 220474"/>
                  <a:gd name="connsiteY7" fmla="*/ 598951 h 602185"/>
                  <a:gd name="connsiteX8" fmla="*/ 171250 w 220474"/>
                  <a:gd name="connsiteY8" fmla="*/ 541801 h 602185"/>
                  <a:gd name="connsiteX9" fmla="*/ 171250 w 220474"/>
                  <a:gd name="connsiteY9" fmla="*/ 283039 h 602185"/>
                  <a:gd name="connsiteX10" fmla="*/ 153788 w 220474"/>
                  <a:gd name="connsiteY10" fmla="*/ 103651 h 602185"/>
                  <a:gd name="connsiteX11" fmla="*/ 144263 w 220474"/>
                  <a:gd name="connsiteY11" fmla="*/ 65551 h 602185"/>
                  <a:gd name="connsiteX12" fmla="*/ 12500 w 220474"/>
                  <a:gd name="connsiteY12" fmla="*/ 2051 h 602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0474" h="602185">
                    <a:moveTo>
                      <a:pt x="12500" y="2051"/>
                    </a:moveTo>
                    <a:cubicBezTo>
                      <a:pt x="-4698" y="16074"/>
                      <a:pt x="42398" y="74018"/>
                      <a:pt x="41075" y="149689"/>
                    </a:cubicBezTo>
                    <a:cubicBezTo>
                      <a:pt x="39752" y="225360"/>
                      <a:pt x="10648" y="393634"/>
                      <a:pt x="4563" y="456076"/>
                    </a:cubicBezTo>
                    <a:cubicBezTo>
                      <a:pt x="-1522" y="518518"/>
                      <a:pt x="-1522" y="505024"/>
                      <a:pt x="4563" y="524339"/>
                    </a:cubicBezTo>
                    <a:cubicBezTo>
                      <a:pt x="10648" y="543654"/>
                      <a:pt x="21231" y="564027"/>
                      <a:pt x="41075" y="571964"/>
                    </a:cubicBezTo>
                    <a:cubicBezTo>
                      <a:pt x="60919" y="579901"/>
                      <a:pt x="102723" y="568525"/>
                      <a:pt x="123625" y="571964"/>
                    </a:cubicBezTo>
                    <a:cubicBezTo>
                      <a:pt x="144527" y="575404"/>
                      <a:pt x="150348" y="588103"/>
                      <a:pt x="166488" y="592601"/>
                    </a:cubicBezTo>
                    <a:cubicBezTo>
                      <a:pt x="182628" y="597099"/>
                      <a:pt x="219669" y="607418"/>
                      <a:pt x="220463" y="598951"/>
                    </a:cubicBezTo>
                    <a:cubicBezTo>
                      <a:pt x="221257" y="590484"/>
                      <a:pt x="179452" y="594453"/>
                      <a:pt x="171250" y="541801"/>
                    </a:cubicBezTo>
                    <a:cubicBezTo>
                      <a:pt x="163048" y="489149"/>
                      <a:pt x="174160" y="356064"/>
                      <a:pt x="171250" y="283039"/>
                    </a:cubicBezTo>
                    <a:cubicBezTo>
                      <a:pt x="168340" y="210014"/>
                      <a:pt x="158286" y="139899"/>
                      <a:pt x="153788" y="103651"/>
                    </a:cubicBezTo>
                    <a:cubicBezTo>
                      <a:pt x="149290" y="67403"/>
                      <a:pt x="165694" y="81161"/>
                      <a:pt x="144263" y="65551"/>
                    </a:cubicBezTo>
                    <a:cubicBezTo>
                      <a:pt x="122832" y="49941"/>
                      <a:pt x="29698" y="-11972"/>
                      <a:pt x="12500" y="20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" name="フリーフォーム: 図形 325">
                <a:extLst>
                  <a:ext uri="{FF2B5EF4-FFF2-40B4-BE49-F238E27FC236}">
                    <a16:creationId xmlns:a16="http://schemas.microsoft.com/office/drawing/2014/main" id="{005D229C-8164-4220-8BEC-7B4ECF5EA8D4}"/>
                  </a:ext>
                </a:extLst>
              </p:cNvPr>
              <p:cNvSpPr/>
              <p:nvPr/>
            </p:nvSpPr>
            <p:spPr>
              <a:xfrm>
                <a:off x="4379313" y="7903553"/>
                <a:ext cx="722239" cy="120555"/>
              </a:xfrm>
              <a:custGeom>
                <a:avLst/>
                <a:gdLst>
                  <a:gd name="connsiteX0" fmla="*/ 13300 w 722239"/>
                  <a:gd name="connsiteY0" fmla="*/ 26010 h 120555"/>
                  <a:gd name="connsiteX1" fmla="*/ 332387 w 722239"/>
                  <a:gd name="connsiteY1" fmla="*/ 76810 h 120555"/>
                  <a:gd name="connsiteX2" fmla="*/ 554637 w 722239"/>
                  <a:gd name="connsiteY2" fmla="*/ 27597 h 120555"/>
                  <a:gd name="connsiteX3" fmla="*/ 630837 w 722239"/>
                  <a:gd name="connsiteY3" fmla="*/ 2197 h 120555"/>
                  <a:gd name="connsiteX4" fmla="*/ 702275 w 722239"/>
                  <a:gd name="connsiteY4" fmla="*/ 83160 h 120555"/>
                  <a:gd name="connsiteX5" fmla="*/ 241900 w 722239"/>
                  <a:gd name="connsiteY5" fmla="*/ 118085 h 120555"/>
                  <a:gd name="connsiteX6" fmla="*/ 59337 w 722239"/>
                  <a:gd name="connsiteY6" fmla="*/ 116497 h 120555"/>
                  <a:gd name="connsiteX7" fmla="*/ 29175 w 722239"/>
                  <a:gd name="connsiteY7" fmla="*/ 106972 h 120555"/>
                  <a:gd name="connsiteX8" fmla="*/ 57750 w 722239"/>
                  <a:gd name="connsiteY8" fmla="*/ 87922 h 120555"/>
                  <a:gd name="connsiteX9" fmla="*/ 13300 w 722239"/>
                  <a:gd name="connsiteY9" fmla="*/ 26010 h 120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22239" h="120555">
                    <a:moveTo>
                      <a:pt x="13300" y="26010"/>
                    </a:moveTo>
                    <a:cubicBezTo>
                      <a:pt x="59073" y="24158"/>
                      <a:pt x="242164" y="76546"/>
                      <a:pt x="332387" y="76810"/>
                    </a:cubicBezTo>
                    <a:cubicBezTo>
                      <a:pt x="422610" y="77074"/>
                      <a:pt x="504895" y="40033"/>
                      <a:pt x="554637" y="27597"/>
                    </a:cubicBezTo>
                    <a:cubicBezTo>
                      <a:pt x="604379" y="15161"/>
                      <a:pt x="606231" y="-7063"/>
                      <a:pt x="630837" y="2197"/>
                    </a:cubicBezTo>
                    <a:cubicBezTo>
                      <a:pt x="655443" y="11457"/>
                      <a:pt x="767098" y="63845"/>
                      <a:pt x="702275" y="83160"/>
                    </a:cubicBezTo>
                    <a:cubicBezTo>
                      <a:pt x="637452" y="102475"/>
                      <a:pt x="349056" y="112529"/>
                      <a:pt x="241900" y="118085"/>
                    </a:cubicBezTo>
                    <a:cubicBezTo>
                      <a:pt x="134744" y="123641"/>
                      <a:pt x="94791" y="118349"/>
                      <a:pt x="59337" y="116497"/>
                    </a:cubicBezTo>
                    <a:cubicBezTo>
                      <a:pt x="23883" y="114645"/>
                      <a:pt x="29439" y="111734"/>
                      <a:pt x="29175" y="106972"/>
                    </a:cubicBezTo>
                    <a:cubicBezTo>
                      <a:pt x="28911" y="102210"/>
                      <a:pt x="61190" y="99828"/>
                      <a:pt x="57750" y="87922"/>
                    </a:cubicBezTo>
                    <a:cubicBezTo>
                      <a:pt x="54310" y="76016"/>
                      <a:pt x="-32473" y="27862"/>
                      <a:pt x="13300" y="2601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" name="フリーフォーム: 図形 326">
                <a:extLst>
                  <a:ext uri="{FF2B5EF4-FFF2-40B4-BE49-F238E27FC236}">
                    <a16:creationId xmlns:a16="http://schemas.microsoft.com/office/drawing/2014/main" id="{F3EBFFBA-15B3-4F7F-AAF3-A34D256E5E18}"/>
                  </a:ext>
                </a:extLst>
              </p:cNvPr>
              <p:cNvSpPr/>
              <p:nvPr/>
            </p:nvSpPr>
            <p:spPr>
              <a:xfrm>
                <a:off x="4118814" y="8092800"/>
                <a:ext cx="1159126" cy="140030"/>
              </a:xfrm>
              <a:custGeom>
                <a:avLst/>
                <a:gdLst>
                  <a:gd name="connsiteX0" fmla="*/ 37261 w 1159126"/>
                  <a:gd name="connsiteY0" fmla="*/ 27263 h 140030"/>
                  <a:gd name="connsiteX1" fmla="*/ 83299 w 1159126"/>
                  <a:gd name="connsiteY1" fmla="*/ 62188 h 140030"/>
                  <a:gd name="connsiteX2" fmla="*/ 1004049 w 1159126"/>
                  <a:gd name="connsiteY2" fmla="*/ 9800 h 140030"/>
                  <a:gd name="connsiteX3" fmla="*/ 1032624 w 1159126"/>
                  <a:gd name="connsiteY3" fmla="*/ 8213 h 140030"/>
                  <a:gd name="connsiteX4" fmla="*/ 1154861 w 1159126"/>
                  <a:gd name="connsiteY4" fmla="*/ 95525 h 140030"/>
                  <a:gd name="connsiteX5" fmla="*/ 859586 w 1159126"/>
                  <a:gd name="connsiteY5" fmla="*/ 111400 h 140030"/>
                  <a:gd name="connsiteX6" fmla="*/ 403974 w 1159126"/>
                  <a:gd name="connsiteY6" fmla="*/ 139975 h 140030"/>
                  <a:gd name="connsiteX7" fmla="*/ 30911 w 1159126"/>
                  <a:gd name="connsiteY7" fmla="*/ 103463 h 140030"/>
                  <a:gd name="connsiteX8" fmla="*/ 37261 w 1159126"/>
                  <a:gd name="connsiteY8" fmla="*/ 27263 h 140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59126" h="140030">
                    <a:moveTo>
                      <a:pt x="37261" y="27263"/>
                    </a:moveTo>
                    <a:cubicBezTo>
                      <a:pt x="45992" y="20384"/>
                      <a:pt x="-77832" y="65098"/>
                      <a:pt x="83299" y="62188"/>
                    </a:cubicBezTo>
                    <a:cubicBezTo>
                      <a:pt x="244430" y="59278"/>
                      <a:pt x="1004049" y="9800"/>
                      <a:pt x="1004049" y="9800"/>
                    </a:cubicBezTo>
                    <a:cubicBezTo>
                      <a:pt x="1162270" y="804"/>
                      <a:pt x="1007489" y="-6074"/>
                      <a:pt x="1032624" y="8213"/>
                    </a:cubicBezTo>
                    <a:cubicBezTo>
                      <a:pt x="1057759" y="22500"/>
                      <a:pt x="1183701" y="78327"/>
                      <a:pt x="1154861" y="95525"/>
                    </a:cubicBezTo>
                    <a:cubicBezTo>
                      <a:pt x="1126021" y="112723"/>
                      <a:pt x="859586" y="111400"/>
                      <a:pt x="859586" y="111400"/>
                    </a:cubicBezTo>
                    <a:cubicBezTo>
                      <a:pt x="734438" y="118808"/>
                      <a:pt x="542086" y="141298"/>
                      <a:pt x="403974" y="139975"/>
                    </a:cubicBezTo>
                    <a:cubicBezTo>
                      <a:pt x="265862" y="138652"/>
                      <a:pt x="85680" y="117750"/>
                      <a:pt x="30911" y="103463"/>
                    </a:cubicBezTo>
                    <a:cubicBezTo>
                      <a:pt x="-23858" y="89176"/>
                      <a:pt x="28530" y="34142"/>
                      <a:pt x="37261" y="272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8" name="グループ化 327">
              <a:extLst>
                <a:ext uri="{FF2B5EF4-FFF2-40B4-BE49-F238E27FC236}">
                  <a16:creationId xmlns:a16="http://schemas.microsoft.com/office/drawing/2014/main" id="{7F74C38B-EFE7-4BED-9F06-2658931B9FD9}"/>
                </a:ext>
              </a:extLst>
            </p:cNvPr>
            <p:cNvGrpSpPr/>
            <p:nvPr/>
          </p:nvGrpSpPr>
          <p:grpSpPr>
            <a:xfrm>
              <a:off x="8284673" y="6517964"/>
              <a:ext cx="1054395" cy="927793"/>
              <a:chOff x="4194134" y="8361371"/>
              <a:chExt cx="1054395" cy="927793"/>
            </a:xfrm>
          </p:grpSpPr>
          <p:sp>
            <p:nvSpPr>
              <p:cNvPr id="329" name="フリーフォーム: 図形 328">
                <a:extLst>
                  <a:ext uri="{FF2B5EF4-FFF2-40B4-BE49-F238E27FC236}">
                    <a16:creationId xmlns:a16="http://schemas.microsoft.com/office/drawing/2014/main" id="{034B6009-E970-467E-B62A-5B9409B3F2F5}"/>
                  </a:ext>
                </a:extLst>
              </p:cNvPr>
              <p:cNvSpPr/>
              <p:nvPr/>
            </p:nvSpPr>
            <p:spPr>
              <a:xfrm>
                <a:off x="4194134" y="8542037"/>
                <a:ext cx="1054395" cy="406927"/>
              </a:xfrm>
              <a:custGeom>
                <a:avLst/>
                <a:gdLst>
                  <a:gd name="connsiteX0" fmla="*/ 41 w 1054395"/>
                  <a:gd name="connsiteY0" fmla="*/ 205088 h 406927"/>
                  <a:gd name="connsiteX1" fmla="*/ 149266 w 1054395"/>
                  <a:gd name="connsiteY1" fmla="*/ 344788 h 406927"/>
                  <a:gd name="connsiteX2" fmla="*/ 600116 w 1054395"/>
                  <a:gd name="connsiteY2" fmla="*/ 144763 h 406927"/>
                  <a:gd name="connsiteX3" fmla="*/ 844591 w 1054395"/>
                  <a:gd name="connsiteY3" fmla="*/ 132063 h 406927"/>
                  <a:gd name="connsiteX4" fmla="*/ 898566 w 1054395"/>
                  <a:gd name="connsiteY4" fmla="*/ 230488 h 406927"/>
                  <a:gd name="connsiteX5" fmla="*/ 612816 w 1054395"/>
                  <a:gd name="connsiteY5" fmla="*/ 287638 h 406927"/>
                  <a:gd name="connsiteX6" fmla="*/ 549316 w 1054395"/>
                  <a:gd name="connsiteY6" fmla="*/ 230488 h 406927"/>
                  <a:gd name="connsiteX7" fmla="*/ 606466 w 1054395"/>
                  <a:gd name="connsiteY7" fmla="*/ 293988 h 406927"/>
                  <a:gd name="connsiteX8" fmla="*/ 946191 w 1054395"/>
                  <a:gd name="connsiteY8" fmla="*/ 398763 h 406927"/>
                  <a:gd name="connsiteX9" fmla="*/ 1044616 w 1054395"/>
                  <a:gd name="connsiteY9" fmla="*/ 55863 h 406927"/>
                  <a:gd name="connsiteX10" fmla="*/ 742991 w 1054395"/>
                  <a:gd name="connsiteY10" fmla="*/ 8238 h 406927"/>
                  <a:gd name="connsiteX11" fmla="*/ 339766 w 1054395"/>
                  <a:gd name="connsiteY11" fmla="*/ 138413 h 406927"/>
                  <a:gd name="connsiteX12" fmla="*/ 136566 w 1054395"/>
                  <a:gd name="connsiteY12" fmla="*/ 240013 h 406927"/>
                  <a:gd name="connsiteX13" fmla="*/ 41 w 1054395"/>
                  <a:gd name="connsiteY13" fmla="*/ 205088 h 40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54395" h="406927">
                    <a:moveTo>
                      <a:pt x="41" y="205088"/>
                    </a:moveTo>
                    <a:cubicBezTo>
                      <a:pt x="2158" y="222550"/>
                      <a:pt x="49254" y="354842"/>
                      <a:pt x="149266" y="344788"/>
                    </a:cubicBezTo>
                    <a:cubicBezTo>
                      <a:pt x="249278" y="334734"/>
                      <a:pt x="484229" y="180217"/>
                      <a:pt x="600116" y="144763"/>
                    </a:cubicBezTo>
                    <a:cubicBezTo>
                      <a:pt x="716003" y="109309"/>
                      <a:pt x="794849" y="117775"/>
                      <a:pt x="844591" y="132063"/>
                    </a:cubicBezTo>
                    <a:cubicBezTo>
                      <a:pt x="894333" y="146350"/>
                      <a:pt x="937195" y="204559"/>
                      <a:pt x="898566" y="230488"/>
                    </a:cubicBezTo>
                    <a:cubicBezTo>
                      <a:pt x="859937" y="256417"/>
                      <a:pt x="671024" y="287638"/>
                      <a:pt x="612816" y="287638"/>
                    </a:cubicBezTo>
                    <a:cubicBezTo>
                      <a:pt x="554608" y="287638"/>
                      <a:pt x="550374" y="229430"/>
                      <a:pt x="549316" y="230488"/>
                    </a:cubicBezTo>
                    <a:cubicBezTo>
                      <a:pt x="548258" y="231546"/>
                      <a:pt x="540320" y="265942"/>
                      <a:pt x="606466" y="293988"/>
                    </a:cubicBezTo>
                    <a:cubicBezTo>
                      <a:pt x="672612" y="322034"/>
                      <a:pt x="873166" y="438451"/>
                      <a:pt x="946191" y="398763"/>
                    </a:cubicBezTo>
                    <a:cubicBezTo>
                      <a:pt x="1019216" y="359076"/>
                      <a:pt x="1078483" y="120950"/>
                      <a:pt x="1044616" y="55863"/>
                    </a:cubicBezTo>
                    <a:cubicBezTo>
                      <a:pt x="1010749" y="-9224"/>
                      <a:pt x="860466" y="-5520"/>
                      <a:pt x="742991" y="8238"/>
                    </a:cubicBezTo>
                    <a:cubicBezTo>
                      <a:pt x="625516" y="21996"/>
                      <a:pt x="440837" y="99784"/>
                      <a:pt x="339766" y="138413"/>
                    </a:cubicBezTo>
                    <a:cubicBezTo>
                      <a:pt x="238695" y="177042"/>
                      <a:pt x="195304" y="225196"/>
                      <a:pt x="136566" y="240013"/>
                    </a:cubicBezTo>
                    <a:cubicBezTo>
                      <a:pt x="77828" y="254830"/>
                      <a:pt x="-2076" y="187626"/>
                      <a:pt x="41" y="20508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フリーフォーム: 図形 329">
                <a:extLst>
                  <a:ext uri="{FF2B5EF4-FFF2-40B4-BE49-F238E27FC236}">
                    <a16:creationId xmlns:a16="http://schemas.microsoft.com/office/drawing/2014/main" id="{6CD618DA-0B73-47E5-BB9A-195E6379734D}"/>
                  </a:ext>
                </a:extLst>
              </p:cNvPr>
              <p:cNvSpPr/>
              <p:nvPr/>
            </p:nvSpPr>
            <p:spPr>
              <a:xfrm>
                <a:off x="4336696" y="8543880"/>
                <a:ext cx="403675" cy="745284"/>
              </a:xfrm>
              <a:custGeom>
                <a:avLst/>
                <a:gdLst>
                  <a:gd name="connsiteX0" fmla="*/ 6704 w 403675"/>
                  <a:gd name="connsiteY0" fmla="*/ 3220 h 745284"/>
                  <a:gd name="connsiteX1" fmla="*/ 143229 w 403675"/>
                  <a:gd name="connsiteY1" fmla="*/ 206420 h 745284"/>
                  <a:gd name="connsiteX2" fmla="*/ 333729 w 403675"/>
                  <a:gd name="connsiteY2" fmla="*/ 593770 h 745284"/>
                  <a:gd name="connsiteX3" fmla="*/ 397229 w 403675"/>
                  <a:gd name="connsiteY3" fmla="*/ 742995 h 745284"/>
                  <a:gd name="connsiteX4" fmla="*/ 397229 w 403675"/>
                  <a:gd name="connsiteY4" fmla="*/ 660445 h 745284"/>
                  <a:gd name="connsiteX5" fmla="*/ 359129 w 403675"/>
                  <a:gd name="connsiteY5" fmla="*/ 358820 h 745284"/>
                  <a:gd name="connsiteX6" fmla="*/ 6704 w 403675"/>
                  <a:gd name="connsiteY6" fmla="*/ 3220 h 745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3675" h="745284">
                    <a:moveTo>
                      <a:pt x="6704" y="3220"/>
                    </a:moveTo>
                    <a:cubicBezTo>
                      <a:pt x="-29279" y="-22180"/>
                      <a:pt x="88725" y="107995"/>
                      <a:pt x="143229" y="206420"/>
                    </a:cubicBezTo>
                    <a:cubicBezTo>
                      <a:pt x="197733" y="304845"/>
                      <a:pt x="291396" y="504341"/>
                      <a:pt x="333729" y="593770"/>
                    </a:cubicBezTo>
                    <a:cubicBezTo>
                      <a:pt x="376062" y="683199"/>
                      <a:pt x="386646" y="731883"/>
                      <a:pt x="397229" y="742995"/>
                    </a:cubicBezTo>
                    <a:cubicBezTo>
                      <a:pt x="407812" y="754107"/>
                      <a:pt x="403579" y="724474"/>
                      <a:pt x="397229" y="660445"/>
                    </a:cubicBezTo>
                    <a:cubicBezTo>
                      <a:pt x="390879" y="596416"/>
                      <a:pt x="423687" y="472591"/>
                      <a:pt x="359129" y="358820"/>
                    </a:cubicBezTo>
                    <a:cubicBezTo>
                      <a:pt x="294571" y="245049"/>
                      <a:pt x="42687" y="28620"/>
                      <a:pt x="6704" y="32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" name="フリーフォーム: 図形 330">
                <a:extLst>
                  <a:ext uri="{FF2B5EF4-FFF2-40B4-BE49-F238E27FC236}">
                    <a16:creationId xmlns:a16="http://schemas.microsoft.com/office/drawing/2014/main" id="{8A604756-3C19-44D5-820D-B7F5B20F57A8}"/>
                  </a:ext>
                </a:extLst>
              </p:cNvPr>
              <p:cNvSpPr/>
              <p:nvPr/>
            </p:nvSpPr>
            <p:spPr>
              <a:xfrm>
                <a:off x="4540201" y="8361371"/>
                <a:ext cx="493988" cy="247789"/>
              </a:xfrm>
              <a:custGeom>
                <a:avLst/>
                <a:gdLst>
                  <a:gd name="connsiteX0" fmla="*/ 9574 w 493988"/>
                  <a:gd name="connsiteY0" fmla="*/ 52379 h 247789"/>
                  <a:gd name="connsiteX1" fmla="*/ 390574 w 493988"/>
                  <a:gd name="connsiteY1" fmla="*/ 242879 h 247789"/>
                  <a:gd name="connsiteX2" fmla="*/ 482649 w 493988"/>
                  <a:gd name="connsiteY2" fmla="*/ 176204 h 247789"/>
                  <a:gd name="connsiteX3" fmla="*/ 184199 w 493988"/>
                  <a:gd name="connsiteY3" fmla="*/ 11104 h 247789"/>
                  <a:gd name="connsiteX4" fmla="*/ 120699 w 493988"/>
                  <a:gd name="connsiteY4" fmla="*/ 17454 h 247789"/>
                  <a:gd name="connsiteX5" fmla="*/ 9574 w 493988"/>
                  <a:gd name="connsiteY5" fmla="*/ 52379 h 247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3988" h="247789">
                    <a:moveTo>
                      <a:pt x="9574" y="52379"/>
                    </a:moveTo>
                    <a:cubicBezTo>
                      <a:pt x="54553" y="89950"/>
                      <a:pt x="311728" y="222242"/>
                      <a:pt x="390574" y="242879"/>
                    </a:cubicBezTo>
                    <a:cubicBezTo>
                      <a:pt x="469420" y="263516"/>
                      <a:pt x="517045" y="214833"/>
                      <a:pt x="482649" y="176204"/>
                    </a:cubicBezTo>
                    <a:cubicBezTo>
                      <a:pt x="448253" y="137575"/>
                      <a:pt x="244524" y="37562"/>
                      <a:pt x="184199" y="11104"/>
                    </a:cubicBezTo>
                    <a:cubicBezTo>
                      <a:pt x="123874" y="-15354"/>
                      <a:pt x="150332" y="13221"/>
                      <a:pt x="120699" y="17454"/>
                    </a:cubicBezTo>
                    <a:cubicBezTo>
                      <a:pt x="91066" y="21687"/>
                      <a:pt x="-35405" y="14808"/>
                      <a:pt x="9574" y="5237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7B800ACF-FBFE-4B24-BA3F-83B02235D65F}"/>
                </a:ext>
              </a:extLst>
            </p:cNvPr>
            <p:cNvSpPr/>
            <p:nvPr/>
          </p:nvSpPr>
          <p:spPr>
            <a:xfrm rot="1974591">
              <a:off x="8323759" y="7522453"/>
              <a:ext cx="1145863" cy="700224"/>
            </a:xfrm>
            <a:custGeom>
              <a:avLst/>
              <a:gdLst>
                <a:gd name="connsiteX0" fmla="*/ 1121 w 1145863"/>
                <a:gd name="connsiteY0" fmla="*/ 187893 h 700224"/>
                <a:gd name="connsiteX1" fmla="*/ 359896 w 1145863"/>
                <a:gd name="connsiteY1" fmla="*/ 311718 h 700224"/>
                <a:gd name="connsiteX2" fmla="*/ 804396 w 1145863"/>
                <a:gd name="connsiteY2" fmla="*/ 152968 h 700224"/>
                <a:gd name="connsiteX3" fmla="*/ 896471 w 1145863"/>
                <a:gd name="connsiteY3" fmla="*/ 194243 h 700224"/>
                <a:gd name="connsiteX4" fmla="*/ 817096 w 1145863"/>
                <a:gd name="connsiteY4" fmla="*/ 406968 h 700224"/>
                <a:gd name="connsiteX5" fmla="*/ 277346 w 1145863"/>
                <a:gd name="connsiteY5" fmla="*/ 495868 h 700224"/>
                <a:gd name="connsiteX6" fmla="*/ 223371 w 1145863"/>
                <a:gd name="connsiteY6" fmla="*/ 492693 h 700224"/>
                <a:gd name="connsiteX7" fmla="*/ 563096 w 1145863"/>
                <a:gd name="connsiteY7" fmla="*/ 692718 h 700224"/>
                <a:gd name="connsiteX8" fmla="*/ 1144121 w 1145863"/>
                <a:gd name="connsiteY8" fmla="*/ 191068 h 700224"/>
                <a:gd name="connsiteX9" fmla="*/ 734546 w 1145863"/>
                <a:gd name="connsiteY9" fmla="*/ 6918 h 700224"/>
                <a:gd name="connsiteX10" fmla="*/ 499596 w 1145863"/>
                <a:gd name="connsiteY10" fmla="*/ 51368 h 700224"/>
                <a:gd name="connsiteX11" fmla="*/ 255121 w 1145863"/>
                <a:gd name="connsiteY11" fmla="*/ 168843 h 700224"/>
                <a:gd name="connsiteX12" fmla="*/ 1121 w 1145863"/>
                <a:gd name="connsiteY12" fmla="*/ 187893 h 700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5863" h="700224">
                  <a:moveTo>
                    <a:pt x="1121" y="187893"/>
                  </a:moveTo>
                  <a:cubicBezTo>
                    <a:pt x="18583" y="211705"/>
                    <a:pt x="226017" y="317539"/>
                    <a:pt x="359896" y="311718"/>
                  </a:cubicBezTo>
                  <a:cubicBezTo>
                    <a:pt x="493775" y="305897"/>
                    <a:pt x="714967" y="172547"/>
                    <a:pt x="804396" y="152968"/>
                  </a:cubicBezTo>
                  <a:cubicBezTo>
                    <a:pt x="893825" y="133389"/>
                    <a:pt x="894354" y="151910"/>
                    <a:pt x="896471" y="194243"/>
                  </a:cubicBezTo>
                  <a:cubicBezTo>
                    <a:pt x="898588" y="236576"/>
                    <a:pt x="920283" y="356697"/>
                    <a:pt x="817096" y="406968"/>
                  </a:cubicBezTo>
                  <a:cubicBezTo>
                    <a:pt x="713909" y="457239"/>
                    <a:pt x="376300" y="481580"/>
                    <a:pt x="277346" y="495868"/>
                  </a:cubicBezTo>
                  <a:cubicBezTo>
                    <a:pt x="178392" y="510156"/>
                    <a:pt x="175746" y="459885"/>
                    <a:pt x="223371" y="492693"/>
                  </a:cubicBezTo>
                  <a:cubicBezTo>
                    <a:pt x="270996" y="525501"/>
                    <a:pt x="409638" y="742989"/>
                    <a:pt x="563096" y="692718"/>
                  </a:cubicBezTo>
                  <a:cubicBezTo>
                    <a:pt x="716554" y="642447"/>
                    <a:pt x="1115546" y="305368"/>
                    <a:pt x="1144121" y="191068"/>
                  </a:cubicBezTo>
                  <a:cubicBezTo>
                    <a:pt x="1172696" y="76768"/>
                    <a:pt x="841967" y="30201"/>
                    <a:pt x="734546" y="6918"/>
                  </a:cubicBezTo>
                  <a:cubicBezTo>
                    <a:pt x="627125" y="-16365"/>
                    <a:pt x="579500" y="24381"/>
                    <a:pt x="499596" y="51368"/>
                  </a:cubicBezTo>
                  <a:cubicBezTo>
                    <a:pt x="419692" y="78355"/>
                    <a:pt x="335554" y="149793"/>
                    <a:pt x="255121" y="168843"/>
                  </a:cubicBezTo>
                  <a:cubicBezTo>
                    <a:pt x="174688" y="187893"/>
                    <a:pt x="-16341" y="164081"/>
                    <a:pt x="1121" y="1878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33" name="グループ化 332">
              <a:extLst>
                <a:ext uri="{FF2B5EF4-FFF2-40B4-BE49-F238E27FC236}">
                  <a16:creationId xmlns:a16="http://schemas.microsoft.com/office/drawing/2014/main" id="{F25D17ED-9B8B-412F-9D30-56529C13EC0A}"/>
                </a:ext>
              </a:extLst>
            </p:cNvPr>
            <p:cNvGrpSpPr/>
            <p:nvPr/>
          </p:nvGrpSpPr>
          <p:grpSpPr>
            <a:xfrm rot="2319973">
              <a:off x="7732545" y="7886210"/>
              <a:ext cx="912030" cy="1028126"/>
              <a:chOff x="4239343" y="10554615"/>
              <a:chExt cx="912030" cy="1028126"/>
            </a:xfrm>
          </p:grpSpPr>
          <p:sp>
            <p:nvSpPr>
              <p:cNvPr id="334" name="フリーフォーム: 図形 333">
                <a:extLst>
                  <a:ext uri="{FF2B5EF4-FFF2-40B4-BE49-F238E27FC236}">
                    <a16:creationId xmlns:a16="http://schemas.microsoft.com/office/drawing/2014/main" id="{1E1BB92F-14DC-4434-BC80-0230CB783A6C}"/>
                  </a:ext>
                </a:extLst>
              </p:cNvPr>
              <p:cNvSpPr/>
              <p:nvPr/>
            </p:nvSpPr>
            <p:spPr>
              <a:xfrm>
                <a:off x="4460808" y="10554615"/>
                <a:ext cx="463999" cy="315975"/>
              </a:xfrm>
              <a:custGeom>
                <a:avLst/>
                <a:gdLst>
                  <a:gd name="connsiteX0" fmla="*/ 85792 w 463999"/>
                  <a:gd name="connsiteY0" fmla="*/ 2260 h 315975"/>
                  <a:gd name="connsiteX1" fmla="*/ 120717 w 463999"/>
                  <a:gd name="connsiteY1" fmla="*/ 56235 h 315975"/>
                  <a:gd name="connsiteX2" fmla="*/ 460442 w 463999"/>
                  <a:gd name="connsiteY2" fmla="*/ 202285 h 315975"/>
                  <a:gd name="connsiteX3" fmla="*/ 285817 w 463999"/>
                  <a:gd name="connsiteY3" fmla="*/ 284835 h 315975"/>
                  <a:gd name="connsiteX4" fmla="*/ 82617 w 463999"/>
                  <a:gd name="connsiteY4" fmla="*/ 313410 h 315975"/>
                  <a:gd name="connsiteX5" fmla="*/ 139767 w 463999"/>
                  <a:gd name="connsiteY5" fmla="*/ 307060 h 315975"/>
                  <a:gd name="connsiteX6" fmla="*/ 219142 w 463999"/>
                  <a:gd name="connsiteY6" fmla="*/ 246735 h 315975"/>
                  <a:gd name="connsiteX7" fmla="*/ 82617 w 463999"/>
                  <a:gd name="connsiteY7" fmla="*/ 186410 h 315975"/>
                  <a:gd name="connsiteX8" fmla="*/ 67 w 463999"/>
                  <a:gd name="connsiteY8" fmla="*/ 122910 h 315975"/>
                  <a:gd name="connsiteX9" fmla="*/ 85792 w 463999"/>
                  <a:gd name="connsiteY9" fmla="*/ 2260 h 315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3999" h="315975">
                    <a:moveTo>
                      <a:pt x="85792" y="2260"/>
                    </a:moveTo>
                    <a:cubicBezTo>
                      <a:pt x="105900" y="-8852"/>
                      <a:pt x="58275" y="22898"/>
                      <a:pt x="120717" y="56235"/>
                    </a:cubicBezTo>
                    <a:cubicBezTo>
                      <a:pt x="183159" y="89572"/>
                      <a:pt x="432925" y="164185"/>
                      <a:pt x="460442" y="202285"/>
                    </a:cubicBezTo>
                    <a:cubicBezTo>
                      <a:pt x="487959" y="240385"/>
                      <a:pt x="348788" y="266314"/>
                      <a:pt x="285817" y="284835"/>
                    </a:cubicBezTo>
                    <a:cubicBezTo>
                      <a:pt x="222846" y="303356"/>
                      <a:pt x="106959" y="309706"/>
                      <a:pt x="82617" y="313410"/>
                    </a:cubicBezTo>
                    <a:cubicBezTo>
                      <a:pt x="58275" y="317114"/>
                      <a:pt x="117013" y="318172"/>
                      <a:pt x="139767" y="307060"/>
                    </a:cubicBezTo>
                    <a:cubicBezTo>
                      <a:pt x="162521" y="295948"/>
                      <a:pt x="228667" y="266843"/>
                      <a:pt x="219142" y="246735"/>
                    </a:cubicBezTo>
                    <a:cubicBezTo>
                      <a:pt x="209617" y="226627"/>
                      <a:pt x="119130" y="207048"/>
                      <a:pt x="82617" y="186410"/>
                    </a:cubicBezTo>
                    <a:cubicBezTo>
                      <a:pt x="46104" y="165773"/>
                      <a:pt x="-2050" y="150956"/>
                      <a:pt x="67" y="122910"/>
                    </a:cubicBezTo>
                    <a:cubicBezTo>
                      <a:pt x="2184" y="94864"/>
                      <a:pt x="65684" y="13372"/>
                      <a:pt x="85792" y="22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5" name="フリーフォーム: 図形 334">
                <a:extLst>
                  <a:ext uri="{FF2B5EF4-FFF2-40B4-BE49-F238E27FC236}">
                    <a16:creationId xmlns:a16="http://schemas.microsoft.com/office/drawing/2014/main" id="{5042842C-7783-4BB1-B95F-1B7528BA3B71}"/>
                  </a:ext>
                </a:extLst>
              </p:cNvPr>
              <p:cNvSpPr/>
              <p:nvPr/>
            </p:nvSpPr>
            <p:spPr>
              <a:xfrm>
                <a:off x="4239343" y="10833471"/>
                <a:ext cx="912030" cy="749270"/>
              </a:xfrm>
              <a:custGeom>
                <a:avLst/>
                <a:gdLst>
                  <a:gd name="connsiteX0" fmla="*/ 167557 w 912030"/>
                  <a:gd name="connsiteY0" fmla="*/ 5979 h 749270"/>
                  <a:gd name="connsiteX1" fmla="*/ 332657 w 912030"/>
                  <a:gd name="connsiteY1" fmla="*/ 50429 h 749270"/>
                  <a:gd name="connsiteX2" fmla="*/ 281857 w 912030"/>
                  <a:gd name="connsiteY2" fmla="*/ 231404 h 749270"/>
                  <a:gd name="connsiteX3" fmla="*/ 259632 w 912030"/>
                  <a:gd name="connsiteY3" fmla="*/ 317129 h 749270"/>
                  <a:gd name="connsiteX4" fmla="*/ 497757 w 912030"/>
                  <a:gd name="connsiteY4" fmla="*/ 206004 h 749270"/>
                  <a:gd name="connsiteX5" fmla="*/ 821607 w 912030"/>
                  <a:gd name="connsiteY5" fmla="*/ 272679 h 749270"/>
                  <a:gd name="connsiteX6" fmla="*/ 843832 w 912030"/>
                  <a:gd name="connsiteY6" fmla="*/ 545729 h 749270"/>
                  <a:gd name="connsiteX7" fmla="*/ 2457 w 912030"/>
                  <a:gd name="connsiteY7" fmla="*/ 748929 h 749270"/>
                  <a:gd name="connsiteX8" fmla="*/ 589832 w 912030"/>
                  <a:gd name="connsiteY8" fmla="*/ 587004 h 749270"/>
                  <a:gd name="connsiteX9" fmla="*/ 678732 w 912030"/>
                  <a:gd name="connsiteY9" fmla="*/ 326654 h 749270"/>
                  <a:gd name="connsiteX10" fmla="*/ 354882 w 912030"/>
                  <a:gd name="connsiteY10" fmla="*/ 402854 h 749270"/>
                  <a:gd name="connsiteX11" fmla="*/ 123107 w 912030"/>
                  <a:gd name="connsiteY11" fmla="*/ 520329 h 749270"/>
                  <a:gd name="connsiteX12" fmla="*/ 78657 w 912030"/>
                  <a:gd name="connsiteY12" fmla="*/ 460004 h 749270"/>
                  <a:gd name="connsiteX13" fmla="*/ 234232 w 912030"/>
                  <a:gd name="connsiteY13" fmla="*/ 247279 h 749270"/>
                  <a:gd name="connsiteX14" fmla="*/ 221532 w 912030"/>
                  <a:gd name="connsiteY14" fmla="*/ 158379 h 749270"/>
                  <a:gd name="connsiteX15" fmla="*/ 167557 w 912030"/>
                  <a:gd name="connsiteY15" fmla="*/ 5979 h 749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12030" h="749270">
                    <a:moveTo>
                      <a:pt x="167557" y="5979"/>
                    </a:moveTo>
                    <a:cubicBezTo>
                      <a:pt x="186078" y="-12013"/>
                      <a:pt x="313607" y="12858"/>
                      <a:pt x="332657" y="50429"/>
                    </a:cubicBezTo>
                    <a:cubicBezTo>
                      <a:pt x="351707" y="88000"/>
                      <a:pt x="294028" y="186954"/>
                      <a:pt x="281857" y="231404"/>
                    </a:cubicBezTo>
                    <a:cubicBezTo>
                      <a:pt x="269686" y="275854"/>
                      <a:pt x="223649" y="321362"/>
                      <a:pt x="259632" y="317129"/>
                    </a:cubicBezTo>
                    <a:cubicBezTo>
                      <a:pt x="295615" y="312896"/>
                      <a:pt x="404095" y="213412"/>
                      <a:pt x="497757" y="206004"/>
                    </a:cubicBezTo>
                    <a:cubicBezTo>
                      <a:pt x="591419" y="198596"/>
                      <a:pt x="763928" y="216058"/>
                      <a:pt x="821607" y="272679"/>
                    </a:cubicBezTo>
                    <a:cubicBezTo>
                      <a:pt x="879286" y="329300"/>
                      <a:pt x="980357" y="466354"/>
                      <a:pt x="843832" y="545729"/>
                    </a:cubicBezTo>
                    <a:cubicBezTo>
                      <a:pt x="707307" y="625104"/>
                      <a:pt x="44790" y="742050"/>
                      <a:pt x="2457" y="748929"/>
                    </a:cubicBezTo>
                    <a:cubicBezTo>
                      <a:pt x="-39876" y="755808"/>
                      <a:pt x="477120" y="657383"/>
                      <a:pt x="589832" y="587004"/>
                    </a:cubicBezTo>
                    <a:cubicBezTo>
                      <a:pt x="702544" y="516625"/>
                      <a:pt x="717890" y="357346"/>
                      <a:pt x="678732" y="326654"/>
                    </a:cubicBezTo>
                    <a:cubicBezTo>
                      <a:pt x="639574" y="295962"/>
                      <a:pt x="447486" y="370575"/>
                      <a:pt x="354882" y="402854"/>
                    </a:cubicBezTo>
                    <a:cubicBezTo>
                      <a:pt x="262278" y="435133"/>
                      <a:pt x="169145" y="510804"/>
                      <a:pt x="123107" y="520329"/>
                    </a:cubicBezTo>
                    <a:cubicBezTo>
                      <a:pt x="77069" y="529854"/>
                      <a:pt x="60136" y="505512"/>
                      <a:pt x="78657" y="460004"/>
                    </a:cubicBezTo>
                    <a:cubicBezTo>
                      <a:pt x="97178" y="414496"/>
                      <a:pt x="210420" y="297550"/>
                      <a:pt x="234232" y="247279"/>
                    </a:cubicBezTo>
                    <a:cubicBezTo>
                      <a:pt x="258044" y="197008"/>
                      <a:pt x="235820" y="193833"/>
                      <a:pt x="221532" y="158379"/>
                    </a:cubicBezTo>
                    <a:cubicBezTo>
                      <a:pt x="207245" y="122925"/>
                      <a:pt x="149036" y="23971"/>
                      <a:pt x="167557" y="597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6" name="グループ化 335">
              <a:extLst>
                <a:ext uri="{FF2B5EF4-FFF2-40B4-BE49-F238E27FC236}">
                  <a16:creationId xmlns:a16="http://schemas.microsoft.com/office/drawing/2014/main" id="{06B6F0CC-5273-4230-8577-0417E319C84C}"/>
                </a:ext>
              </a:extLst>
            </p:cNvPr>
            <p:cNvGrpSpPr/>
            <p:nvPr/>
          </p:nvGrpSpPr>
          <p:grpSpPr>
            <a:xfrm>
              <a:off x="952045" y="4576208"/>
              <a:ext cx="1196927" cy="948127"/>
              <a:chOff x="4460004" y="2978266"/>
              <a:chExt cx="1196927" cy="948127"/>
            </a:xfrm>
          </p:grpSpPr>
          <p:sp>
            <p:nvSpPr>
              <p:cNvPr id="337" name="フリーフォーム: 図形 336">
                <a:extLst>
                  <a:ext uri="{FF2B5EF4-FFF2-40B4-BE49-F238E27FC236}">
                    <a16:creationId xmlns:a16="http://schemas.microsoft.com/office/drawing/2014/main" id="{40B25ADD-3F82-48DB-8AFE-D506D8ACDAAB}"/>
                  </a:ext>
                </a:extLst>
              </p:cNvPr>
              <p:cNvSpPr/>
              <p:nvPr/>
            </p:nvSpPr>
            <p:spPr>
              <a:xfrm>
                <a:off x="4627918" y="3042047"/>
                <a:ext cx="643611" cy="506207"/>
              </a:xfrm>
              <a:custGeom>
                <a:avLst/>
                <a:gdLst>
                  <a:gd name="connsiteX0" fmla="*/ 375882 w 643611"/>
                  <a:gd name="connsiteY0" fmla="*/ 873 h 506207"/>
                  <a:gd name="connsiteX1" fmla="*/ 396202 w 643611"/>
                  <a:gd name="connsiteY1" fmla="*/ 77073 h 506207"/>
                  <a:gd name="connsiteX2" fmla="*/ 325082 w 643611"/>
                  <a:gd name="connsiteY2" fmla="*/ 290433 h 506207"/>
                  <a:gd name="connsiteX3" fmla="*/ 15202 w 643611"/>
                  <a:gd name="connsiteY3" fmla="*/ 493633 h 506207"/>
                  <a:gd name="connsiteX4" fmla="*/ 71082 w 643611"/>
                  <a:gd name="connsiteY4" fmla="*/ 473313 h 506207"/>
                  <a:gd name="connsiteX5" fmla="*/ 274282 w 643611"/>
                  <a:gd name="connsiteY5" fmla="*/ 381873 h 506207"/>
                  <a:gd name="connsiteX6" fmla="*/ 574002 w 643611"/>
                  <a:gd name="connsiteY6" fmla="*/ 102473 h 506207"/>
                  <a:gd name="connsiteX7" fmla="*/ 629882 w 643611"/>
                  <a:gd name="connsiteY7" fmla="*/ 41513 h 506207"/>
                  <a:gd name="connsiteX8" fmla="*/ 375882 w 643611"/>
                  <a:gd name="connsiteY8" fmla="*/ 873 h 506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3611" h="506207">
                    <a:moveTo>
                      <a:pt x="375882" y="873"/>
                    </a:moveTo>
                    <a:cubicBezTo>
                      <a:pt x="336935" y="6800"/>
                      <a:pt x="404669" y="28813"/>
                      <a:pt x="396202" y="77073"/>
                    </a:cubicBezTo>
                    <a:cubicBezTo>
                      <a:pt x="387735" y="125333"/>
                      <a:pt x="388582" y="221006"/>
                      <a:pt x="325082" y="290433"/>
                    </a:cubicBezTo>
                    <a:cubicBezTo>
                      <a:pt x="261582" y="359860"/>
                      <a:pt x="57535" y="463153"/>
                      <a:pt x="15202" y="493633"/>
                    </a:cubicBezTo>
                    <a:cubicBezTo>
                      <a:pt x="-27131" y="524113"/>
                      <a:pt x="27902" y="491940"/>
                      <a:pt x="71082" y="473313"/>
                    </a:cubicBezTo>
                    <a:cubicBezTo>
                      <a:pt x="114262" y="454686"/>
                      <a:pt x="190462" y="443680"/>
                      <a:pt x="274282" y="381873"/>
                    </a:cubicBezTo>
                    <a:cubicBezTo>
                      <a:pt x="358102" y="320066"/>
                      <a:pt x="514735" y="159200"/>
                      <a:pt x="574002" y="102473"/>
                    </a:cubicBezTo>
                    <a:cubicBezTo>
                      <a:pt x="633269" y="45746"/>
                      <a:pt x="662902" y="62680"/>
                      <a:pt x="629882" y="41513"/>
                    </a:cubicBezTo>
                    <a:cubicBezTo>
                      <a:pt x="596862" y="20346"/>
                      <a:pt x="414829" y="-5054"/>
                      <a:pt x="375882" y="87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8" name="フリーフォーム: 図形 337">
                <a:extLst>
                  <a:ext uri="{FF2B5EF4-FFF2-40B4-BE49-F238E27FC236}">
                    <a16:creationId xmlns:a16="http://schemas.microsoft.com/office/drawing/2014/main" id="{D3A4C424-821F-474C-BBBF-8131639ECEBC}"/>
                  </a:ext>
                </a:extLst>
              </p:cNvPr>
              <p:cNvSpPr/>
              <p:nvPr/>
            </p:nvSpPr>
            <p:spPr>
              <a:xfrm>
                <a:off x="4460004" y="3143189"/>
                <a:ext cx="1063234" cy="783204"/>
              </a:xfrm>
              <a:custGeom>
                <a:avLst/>
                <a:gdLst>
                  <a:gd name="connsiteX0" fmla="*/ 564116 w 1063234"/>
                  <a:gd name="connsiteY0" fmla="*/ 92771 h 783204"/>
                  <a:gd name="connsiteX1" fmla="*/ 706356 w 1063234"/>
                  <a:gd name="connsiteY1" fmla="*/ 118171 h 783204"/>
                  <a:gd name="connsiteX2" fmla="*/ 884156 w 1063234"/>
                  <a:gd name="connsiteY2" fmla="*/ 118171 h 783204"/>
                  <a:gd name="connsiteX3" fmla="*/ 787636 w 1063234"/>
                  <a:gd name="connsiteY3" fmla="*/ 341691 h 783204"/>
                  <a:gd name="connsiteX4" fmla="*/ 640316 w 1063234"/>
                  <a:gd name="connsiteY4" fmla="*/ 519491 h 783204"/>
                  <a:gd name="connsiteX5" fmla="*/ 365996 w 1063234"/>
                  <a:gd name="connsiteY5" fmla="*/ 707451 h 783204"/>
                  <a:gd name="connsiteX6" fmla="*/ 236 w 1063234"/>
                  <a:gd name="connsiteY6" fmla="*/ 758251 h 783204"/>
                  <a:gd name="connsiteX7" fmla="*/ 421876 w 1063234"/>
                  <a:gd name="connsiteY7" fmla="*/ 753171 h 783204"/>
                  <a:gd name="connsiteX8" fmla="*/ 955276 w 1063234"/>
                  <a:gd name="connsiteY8" fmla="*/ 397571 h 783204"/>
                  <a:gd name="connsiteX9" fmla="*/ 1051796 w 1063234"/>
                  <a:gd name="connsiteY9" fmla="*/ 174051 h 783204"/>
                  <a:gd name="connsiteX10" fmla="*/ 1051796 w 1063234"/>
                  <a:gd name="connsiteY10" fmla="*/ 72451 h 783204"/>
                  <a:gd name="connsiteX11" fmla="*/ 965436 w 1063234"/>
                  <a:gd name="connsiteY11" fmla="*/ 77531 h 783204"/>
                  <a:gd name="connsiteX12" fmla="*/ 945116 w 1063234"/>
                  <a:gd name="connsiteY12" fmla="*/ 1331 h 783204"/>
                  <a:gd name="connsiteX13" fmla="*/ 838436 w 1063234"/>
                  <a:gd name="connsiteY13" fmla="*/ 31811 h 783204"/>
                  <a:gd name="connsiteX14" fmla="*/ 772396 w 1063234"/>
                  <a:gd name="connsiteY14" fmla="*/ 67371 h 783204"/>
                  <a:gd name="connsiteX15" fmla="*/ 564116 w 1063234"/>
                  <a:gd name="connsiteY15" fmla="*/ 92771 h 783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63234" h="783204">
                    <a:moveTo>
                      <a:pt x="564116" y="92771"/>
                    </a:moveTo>
                    <a:cubicBezTo>
                      <a:pt x="553109" y="101238"/>
                      <a:pt x="653016" y="113938"/>
                      <a:pt x="706356" y="118171"/>
                    </a:cubicBezTo>
                    <a:cubicBezTo>
                      <a:pt x="759696" y="122404"/>
                      <a:pt x="870609" y="80918"/>
                      <a:pt x="884156" y="118171"/>
                    </a:cubicBezTo>
                    <a:cubicBezTo>
                      <a:pt x="897703" y="155424"/>
                      <a:pt x="828276" y="274804"/>
                      <a:pt x="787636" y="341691"/>
                    </a:cubicBezTo>
                    <a:cubicBezTo>
                      <a:pt x="746996" y="408578"/>
                      <a:pt x="710589" y="458531"/>
                      <a:pt x="640316" y="519491"/>
                    </a:cubicBezTo>
                    <a:cubicBezTo>
                      <a:pt x="570043" y="580451"/>
                      <a:pt x="472676" y="667658"/>
                      <a:pt x="365996" y="707451"/>
                    </a:cubicBezTo>
                    <a:cubicBezTo>
                      <a:pt x="259316" y="747244"/>
                      <a:pt x="-9077" y="750631"/>
                      <a:pt x="236" y="758251"/>
                    </a:cubicBezTo>
                    <a:cubicBezTo>
                      <a:pt x="9549" y="765871"/>
                      <a:pt x="262703" y="813284"/>
                      <a:pt x="421876" y="753171"/>
                    </a:cubicBezTo>
                    <a:cubicBezTo>
                      <a:pt x="581049" y="693058"/>
                      <a:pt x="850289" y="494091"/>
                      <a:pt x="955276" y="397571"/>
                    </a:cubicBezTo>
                    <a:cubicBezTo>
                      <a:pt x="1060263" y="301051"/>
                      <a:pt x="1035709" y="228238"/>
                      <a:pt x="1051796" y="174051"/>
                    </a:cubicBezTo>
                    <a:cubicBezTo>
                      <a:pt x="1067883" y="119864"/>
                      <a:pt x="1066189" y="88538"/>
                      <a:pt x="1051796" y="72451"/>
                    </a:cubicBezTo>
                    <a:cubicBezTo>
                      <a:pt x="1037403" y="56364"/>
                      <a:pt x="983216" y="89384"/>
                      <a:pt x="965436" y="77531"/>
                    </a:cubicBezTo>
                    <a:cubicBezTo>
                      <a:pt x="947656" y="65678"/>
                      <a:pt x="966283" y="8951"/>
                      <a:pt x="945116" y="1331"/>
                    </a:cubicBezTo>
                    <a:cubicBezTo>
                      <a:pt x="923949" y="-6289"/>
                      <a:pt x="867223" y="20804"/>
                      <a:pt x="838436" y="31811"/>
                    </a:cubicBezTo>
                    <a:cubicBezTo>
                      <a:pt x="809649" y="42818"/>
                      <a:pt x="814729" y="59751"/>
                      <a:pt x="772396" y="67371"/>
                    </a:cubicBezTo>
                    <a:cubicBezTo>
                      <a:pt x="730063" y="74991"/>
                      <a:pt x="575123" y="84304"/>
                      <a:pt x="564116" y="927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9" name="フリーフォーム: 図形 338">
                <a:extLst>
                  <a:ext uri="{FF2B5EF4-FFF2-40B4-BE49-F238E27FC236}">
                    <a16:creationId xmlns:a16="http://schemas.microsoft.com/office/drawing/2014/main" id="{B34E0769-036F-4235-9B37-F27113676145}"/>
                  </a:ext>
                </a:extLst>
              </p:cNvPr>
              <p:cNvSpPr/>
              <p:nvPr/>
            </p:nvSpPr>
            <p:spPr>
              <a:xfrm>
                <a:off x="4974942" y="3357875"/>
                <a:ext cx="328578" cy="242261"/>
              </a:xfrm>
              <a:custGeom>
                <a:avLst/>
                <a:gdLst>
                  <a:gd name="connsiteX0" fmla="*/ 18698 w 328578"/>
                  <a:gd name="connsiteY0" fmla="*/ 5 h 242261"/>
                  <a:gd name="connsiteX1" fmla="*/ 257458 w 328578"/>
                  <a:gd name="connsiteY1" fmla="*/ 147325 h 242261"/>
                  <a:gd name="connsiteX2" fmla="*/ 328578 w 328578"/>
                  <a:gd name="connsiteY2" fmla="*/ 172725 h 242261"/>
                  <a:gd name="connsiteX3" fmla="*/ 257458 w 328578"/>
                  <a:gd name="connsiteY3" fmla="*/ 238765 h 242261"/>
                  <a:gd name="connsiteX4" fmla="*/ 130458 w 328578"/>
                  <a:gd name="connsiteY4" fmla="*/ 223525 h 242261"/>
                  <a:gd name="connsiteX5" fmla="*/ 28858 w 328578"/>
                  <a:gd name="connsiteY5" fmla="*/ 142245 h 242261"/>
                  <a:gd name="connsiteX6" fmla="*/ 18698 w 328578"/>
                  <a:gd name="connsiteY6" fmla="*/ 5 h 24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578" h="242261">
                    <a:moveTo>
                      <a:pt x="18698" y="5"/>
                    </a:moveTo>
                    <a:cubicBezTo>
                      <a:pt x="56798" y="852"/>
                      <a:pt x="205811" y="118538"/>
                      <a:pt x="257458" y="147325"/>
                    </a:cubicBezTo>
                    <a:cubicBezTo>
                      <a:pt x="309105" y="176112"/>
                      <a:pt x="328578" y="157485"/>
                      <a:pt x="328578" y="172725"/>
                    </a:cubicBezTo>
                    <a:cubicBezTo>
                      <a:pt x="328578" y="187965"/>
                      <a:pt x="290478" y="230298"/>
                      <a:pt x="257458" y="238765"/>
                    </a:cubicBezTo>
                    <a:cubicBezTo>
                      <a:pt x="224438" y="247232"/>
                      <a:pt x="168558" y="239612"/>
                      <a:pt x="130458" y="223525"/>
                    </a:cubicBezTo>
                    <a:cubicBezTo>
                      <a:pt x="92358" y="207438"/>
                      <a:pt x="48331" y="178652"/>
                      <a:pt x="28858" y="142245"/>
                    </a:cubicBezTo>
                    <a:cubicBezTo>
                      <a:pt x="9385" y="105838"/>
                      <a:pt x="-19402" y="-842"/>
                      <a:pt x="18698" y="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" name="フリーフォーム: 図形 339">
                <a:extLst>
                  <a:ext uri="{FF2B5EF4-FFF2-40B4-BE49-F238E27FC236}">
                    <a16:creationId xmlns:a16="http://schemas.microsoft.com/office/drawing/2014/main" id="{7E955634-FE0B-4794-96A5-CA5F7FE7674D}"/>
                  </a:ext>
                </a:extLst>
              </p:cNvPr>
              <p:cNvSpPr/>
              <p:nvPr/>
            </p:nvSpPr>
            <p:spPr>
              <a:xfrm>
                <a:off x="5380503" y="3057037"/>
                <a:ext cx="205625" cy="172890"/>
              </a:xfrm>
              <a:custGeom>
                <a:avLst/>
                <a:gdLst>
                  <a:gd name="connsiteX0" fmla="*/ 64 w 205625"/>
                  <a:gd name="connsiteY0" fmla="*/ 1546 h 172890"/>
                  <a:gd name="connsiteX1" fmla="*/ 99547 w 205625"/>
                  <a:gd name="connsiteY1" fmla="*/ 16363 h 172890"/>
                  <a:gd name="connsiteX2" fmla="*/ 173630 w 205625"/>
                  <a:gd name="connsiteY2" fmla="*/ 75630 h 172890"/>
                  <a:gd name="connsiteX3" fmla="*/ 205380 w 205625"/>
                  <a:gd name="connsiteY3" fmla="*/ 115846 h 172890"/>
                  <a:gd name="connsiteX4" fmla="*/ 158814 w 205625"/>
                  <a:gd name="connsiteY4" fmla="*/ 170880 h 172890"/>
                  <a:gd name="connsiteX5" fmla="*/ 150347 w 205625"/>
                  <a:gd name="connsiteY5" fmla="*/ 153946 h 172890"/>
                  <a:gd name="connsiteX6" fmla="*/ 118597 w 205625"/>
                  <a:gd name="connsiteY6" fmla="*/ 88330 h 172890"/>
                  <a:gd name="connsiteX7" fmla="*/ 84730 w 205625"/>
                  <a:gd name="connsiteY7" fmla="*/ 45996 h 172890"/>
                  <a:gd name="connsiteX8" fmla="*/ 64 w 205625"/>
                  <a:gd name="connsiteY8" fmla="*/ 1546 h 172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5625" h="172890">
                    <a:moveTo>
                      <a:pt x="64" y="1546"/>
                    </a:moveTo>
                    <a:cubicBezTo>
                      <a:pt x="2534" y="-3393"/>
                      <a:pt x="70619" y="4016"/>
                      <a:pt x="99547" y="16363"/>
                    </a:cubicBezTo>
                    <a:cubicBezTo>
                      <a:pt x="128475" y="28710"/>
                      <a:pt x="155991" y="59050"/>
                      <a:pt x="173630" y="75630"/>
                    </a:cubicBezTo>
                    <a:cubicBezTo>
                      <a:pt x="191269" y="92211"/>
                      <a:pt x="207849" y="99971"/>
                      <a:pt x="205380" y="115846"/>
                    </a:cubicBezTo>
                    <a:cubicBezTo>
                      <a:pt x="202911" y="131721"/>
                      <a:pt x="167986" y="164530"/>
                      <a:pt x="158814" y="170880"/>
                    </a:cubicBezTo>
                    <a:cubicBezTo>
                      <a:pt x="149642" y="177230"/>
                      <a:pt x="157050" y="167704"/>
                      <a:pt x="150347" y="153946"/>
                    </a:cubicBezTo>
                    <a:cubicBezTo>
                      <a:pt x="143644" y="140188"/>
                      <a:pt x="129533" y="106322"/>
                      <a:pt x="118597" y="88330"/>
                    </a:cubicBezTo>
                    <a:cubicBezTo>
                      <a:pt x="107661" y="70338"/>
                      <a:pt x="102369" y="60107"/>
                      <a:pt x="84730" y="45996"/>
                    </a:cubicBezTo>
                    <a:cubicBezTo>
                      <a:pt x="67091" y="31885"/>
                      <a:pt x="-2406" y="6485"/>
                      <a:pt x="64" y="15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フリーフォーム: 図形 340">
                <a:extLst>
                  <a:ext uri="{FF2B5EF4-FFF2-40B4-BE49-F238E27FC236}">
                    <a16:creationId xmlns:a16="http://schemas.microsoft.com/office/drawing/2014/main" id="{C4E402C3-E2E0-4F99-8064-64B9480C7210}"/>
                  </a:ext>
                </a:extLst>
              </p:cNvPr>
              <p:cNvSpPr/>
              <p:nvPr/>
            </p:nvSpPr>
            <p:spPr>
              <a:xfrm>
                <a:off x="5451306" y="2978266"/>
                <a:ext cx="205625" cy="172890"/>
              </a:xfrm>
              <a:custGeom>
                <a:avLst/>
                <a:gdLst>
                  <a:gd name="connsiteX0" fmla="*/ 64 w 205625"/>
                  <a:gd name="connsiteY0" fmla="*/ 1546 h 172890"/>
                  <a:gd name="connsiteX1" fmla="*/ 99547 w 205625"/>
                  <a:gd name="connsiteY1" fmla="*/ 16363 h 172890"/>
                  <a:gd name="connsiteX2" fmla="*/ 173630 w 205625"/>
                  <a:gd name="connsiteY2" fmla="*/ 75630 h 172890"/>
                  <a:gd name="connsiteX3" fmla="*/ 205380 w 205625"/>
                  <a:gd name="connsiteY3" fmla="*/ 115846 h 172890"/>
                  <a:gd name="connsiteX4" fmla="*/ 158814 w 205625"/>
                  <a:gd name="connsiteY4" fmla="*/ 170880 h 172890"/>
                  <a:gd name="connsiteX5" fmla="*/ 150347 w 205625"/>
                  <a:gd name="connsiteY5" fmla="*/ 153946 h 172890"/>
                  <a:gd name="connsiteX6" fmla="*/ 118597 w 205625"/>
                  <a:gd name="connsiteY6" fmla="*/ 88330 h 172890"/>
                  <a:gd name="connsiteX7" fmla="*/ 84730 w 205625"/>
                  <a:gd name="connsiteY7" fmla="*/ 45996 h 172890"/>
                  <a:gd name="connsiteX8" fmla="*/ 64 w 205625"/>
                  <a:gd name="connsiteY8" fmla="*/ 1546 h 172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5625" h="172890">
                    <a:moveTo>
                      <a:pt x="64" y="1546"/>
                    </a:moveTo>
                    <a:cubicBezTo>
                      <a:pt x="2534" y="-3393"/>
                      <a:pt x="70619" y="4016"/>
                      <a:pt x="99547" y="16363"/>
                    </a:cubicBezTo>
                    <a:cubicBezTo>
                      <a:pt x="128475" y="28710"/>
                      <a:pt x="155991" y="59050"/>
                      <a:pt x="173630" y="75630"/>
                    </a:cubicBezTo>
                    <a:cubicBezTo>
                      <a:pt x="191269" y="92211"/>
                      <a:pt x="207849" y="99971"/>
                      <a:pt x="205380" y="115846"/>
                    </a:cubicBezTo>
                    <a:cubicBezTo>
                      <a:pt x="202911" y="131721"/>
                      <a:pt x="167986" y="164530"/>
                      <a:pt x="158814" y="170880"/>
                    </a:cubicBezTo>
                    <a:cubicBezTo>
                      <a:pt x="149642" y="177230"/>
                      <a:pt x="157050" y="167704"/>
                      <a:pt x="150347" y="153946"/>
                    </a:cubicBezTo>
                    <a:cubicBezTo>
                      <a:pt x="143644" y="140188"/>
                      <a:pt x="129533" y="106322"/>
                      <a:pt x="118597" y="88330"/>
                    </a:cubicBezTo>
                    <a:cubicBezTo>
                      <a:pt x="107661" y="70338"/>
                      <a:pt x="102369" y="60107"/>
                      <a:pt x="84730" y="45996"/>
                    </a:cubicBezTo>
                    <a:cubicBezTo>
                      <a:pt x="67091" y="31885"/>
                      <a:pt x="-2406" y="6485"/>
                      <a:pt x="64" y="15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5A549954-0465-4864-8082-B212E8989C37}"/>
                </a:ext>
              </a:extLst>
            </p:cNvPr>
            <p:cNvSpPr/>
            <p:nvPr/>
          </p:nvSpPr>
          <p:spPr>
            <a:xfrm rot="20948475">
              <a:off x="1700648" y="5361136"/>
              <a:ext cx="237605" cy="927699"/>
            </a:xfrm>
            <a:custGeom>
              <a:avLst/>
              <a:gdLst>
                <a:gd name="connsiteX0" fmla="*/ 97732 w 237605"/>
                <a:gd name="connsiteY0" fmla="*/ 1185 h 927699"/>
                <a:gd name="connsiteX1" fmla="*/ 15182 w 237605"/>
                <a:gd name="connsiteY1" fmla="*/ 26585 h 927699"/>
                <a:gd name="connsiteX2" fmla="*/ 61748 w 237605"/>
                <a:gd name="connsiteY2" fmla="*/ 94318 h 927699"/>
                <a:gd name="connsiteX3" fmla="*/ 99848 w 237605"/>
                <a:gd name="connsiteY3" fmla="*/ 240368 h 927699"/>
                <a:gd name="connsiteX4" fmla="*/ 51165 w 237605"/>
                <a:gd name="connsiteY4" fmla="*/ 490135 h 927699"/>
                <a:gd name="connsiteX5" fmla="*/ 365 w 237605"/>
                <a:gd name="connsiteY5" fmla="*/ 617135 h 927699"/>
                <a:gd name="connsiteX6" fmla="*/ 38465 w 237605"/>
                <a:gd name="connsiteY6" fmla="*/ 843618 h 927699"/>
                <a:gd name="connsiteX7" fmla="*/ 203565 w 237605"/>
                <a:gd name="connsiteY7" fmla="*/ 926168 h 927699"/>
                <a:gd name="connsiteX8" fmla="*/ 129482 w 237605"/>
                <a:gd name="connsiteY8" fmla="*/ 883835 h 927699"/>
                <a:gd name="connsiteX9" fmla="*/ 125248 w 237605"/>
                <a:gd name="connsiteY9" fmla="*/ 725085 h 927699"/>
                <a:gd name="connsiteX10" fmla="*/ 220498 w 237605"/>
                <a:gd name="connsiteY10" fmla="*/ 420285 h 927699"/>
                <a:gd name="connsiteX11" fmla="*/ 235315 w 237605"/>
                <a:gd name="connsiteY11" fmla="*/ 157818 h 927699"/>
                <a:gd name="connsiteX12" fmla="*/ 192982 w 237605"/>
                <a:gd name="connsiteY12" fmla="*/ 85852 h 927699"/>
                <a:gd name="connsiteX13" fmla="*/ 114665 w 237605"/>
                <a:gd name="connsiteY13" fmla="*/ 60452 h 927699"/>
                <a:gd name="connsiteX14" fmla="*/ 97732 w 237605"/>
                <a:gd name="connsiteY14" fmla="*/ 1185 h 927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7605" h="927699">
                  <a:moveTo>
                    <a:pt x="97732" y="1185"/>
                  </a:moveTo>
                  <a:cubicBezTo>
                    <a:pt x="81151" y="-4460"/>
                    <a:pt x="21179" y="11063"/>
                    <a:pt x="15182" y="26585"/>
                  </a:cubicBezTo>
                  <a:cubicBezTo>
                    <a:pt x="9185" y="42107"/>
                    <a:pt x="47637" y="58688"/>
                    <a:pt x="61748" y="94318"/>
                  </a:cubicBezTo>
                  <a:cubicBezTo>
                    <a:pt x="75859" y="129949"/>
                    <a:pt x="101612" y="174399"/>
                    <a:pt x="99848" y="240368"/>
                  </a:cubicBezTo>
                  <a:cubicBezTo>
                    <a:pt x="98084" y="306337"/>
                    <a:pt x="67745" y="427341"/>
                    <a:pt x="51165" y="490135"/>
                  </a:cubicBezTo>
                  <a:cubicBezTo>
                    <a:pt x="34585" y="552929"/>
                    <a:pt x="2482" y="558221"/>
                    <a:pt x="365" y="617135"/>
                  </a:cubicBezTo>
                  <a:cubicBezTo>
                    <a:pt x="-1752" y="676049"/>
                    <a:pt x="4598" y="792113"/>
                    <a:pt x="38465" y="843618"/>
                  </a:cubicBezTo>
                  <a:cubicBezTo>
                    <a:pt x="72332" y="895123"/>
                    <a:pt x="188396" y="919465"/>
                    <a:pt x="203565" y="926168"/>
                  </a:cubicBezTo>
                  <a:cubicBezTo>
                    <a:pt x="218734" y="932871"/>
                    <a:pt x="142535" y="917349"/>
                    <a:pt x="129482" y="883835"/>
                  </a:cubicBezTo>
                  <a:cubicBezTo>
                    <a:pt x="116429" y="850321"/>
                    <a:pt x="110079" y="802343"/>
                    <a:pt x="125248" y="725085"/>
                  </a:cubicBezTo>
                  <a:cubicBezTo>
                    <a:pt x="140417" y="647827"/>
                    <a:pt x="202154" y="514829"/>
                    <a:pt x="220498" y="420285"/>
                  </a:cubicBezTo>
                  <a:cubicBezTo>
                    <a:pt x="238842" y="325741"/>
                    <a:pt x="239901" y="213557"/>
                    <a:pt x="235315" y="157818"/>
                  </a:cubicBezTo>
                  <a:cubicBezTo>
                    <a:pt x="230729" y="102079"/>
                    <a:pt x="213090" y="102080"/>
                    <a:pt x="192982" y="85852"/>
                  </a:cubicBezTo>
                  <a:cubicBezTo>
                    <a:pt x="172874" y="69624"/>
                    <a:pt x="134421" y="67860"/>
                    <a:pt x="114665" y="60452"/>
                  </a:cubicBezTo>
                  <a:cubicBezTo>
                    <a:pt x="94909" y="53044"/>
                    <a:pt x="114313" y="6830"/>
                    <a:pt x="97732" y="11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3" name="グループ化 342">
              <a:extLst>
                <a:ext uri="{FF2B5EF4-FFF2-40B4-BE49-F238E27FC236}">
                  <a16:creationId xmlns:a16="http://schemas.microsoft.com/office/drawing/2014/main" id="{0D0A5499-54A9-4862-A163-872069EF633E}"/>
                </a:ext>
              </a:extLst>
            </p:cNvPr>
            <p:cNvGrpSpPr/>
            <p:nvPr/>
          </p:nvGrpSpPr>
          <p:grpSpPr>
            <a:xfrm rot="20782889">
              <a:off x="1533105" y="6318533"/>
              <a:ext cx="615728" cy="915948"/>
              <a:chOff x="4810752" y="5255343"/>
              <a:chExt cx="615728" cy="915948"/>
            </a:xfrm>
          </p:grpSpPr>
          <p:sp>
            <p:nvSpPr>
              <p:cNvPr id="344" name="フリーフォーム: 図形 343">
                <a:extLst>
                  <a:ext uri="{FF2B5EF4-FFF2-40B4-BE49-F238E27FC236}">
                    <a16:creationId xmlns:a16="http://schemas.microsoft.com/office/drawing/2014/main" id="{24B2F72D-F86B-419D-BB54-77B500806EA4}"/>
                  </a:ext>
                </a:extLst>
              </p:cNvPr>
              <p:cNvSpPr/>
              <p:nvPr/>
            </p:nvSpPr>
            <p:spPr>
              <a:xfrm>
                <a:off x="4810752" y="5314787"/>
                <a:ext cx="204022" cy="568722"/>
              </a:xfrm>
              <a:custGeom>
                <a:avLst/>
                <a:gdLst>
                  <a:gd name="connsiteX0" fmla="*/ 431 w 204022"/>
                  <a:gd name="connsiteY0" fmla="*/ 14980 h 568722"/>
                  <a:gd name="connsiteX1" fmla="*/ 78748 w 204022"/>
                  <a:gd name="connsiteY1" fmla="*/ 201246 h 568722"/>
                  <a:gd name="connsiteX2" fmla="*/ 70281 w 204022"/>
                  <a:gd name="connsiteY2" fmla="*/ 476413 h 568722"/>
                  <a:gd name="connsiteX3" fmla="*/ 138015 w 204022"/>
                  <a:gd name="connsiteY3" fmla="*/ 552613 h 568722"/>
                  <a:gd name="connsiteX4" fmla="*/ 199398 w 204022"/>
                  <a:gd name="connsiteY4" fmla="*/ 546263 h 568722"/>
                  <a:gd name="connsiteX5" fmla="*/ 188815 w 204022"/>
                  <a:gd name="connsiteY5" fmla="*/ 319780 h 568722"/>
                  <a:gd name="connsiteX6" fmla="*/ 203631 w 204022"/>
                  <a:gd name="connsiteY6" fmla="*/ 131396 h 568722"/>
                  <a:gd name="connsiteX7" fmla="*/ 197281 w 204022"/>
                  <a:gd name="connsiteY7" fmla="*/ 89063 h 568722"/>
                  <a:gd name="connsiteX8" fmla="*/ 171881 w 204022"/>
                  <a:gd name="connsiteY8" fmla="*/ 82713 h 568722"/>
                  <a:gd name="connsiteX9" fmla="*/ 118965 w 204022"/>
                  <a:gd name="connsiteY9" fmla="*/ 19213 h 568722"/>
                  <a:gd name="connsiteX10" fmla="*/ 431 w 204022"/>
                  <a:gd name="connsiteY10" fmla="*/ 14980 h 568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022" h="568722">
                    <a:moveTo>
                      <a:pt x="431" y="14980"/>
                    </a:moveTo>
                    <a:cubicBezTo>
                      <a:pt x="-6272" y="45319"/>
                      <a:pt x="67106" y="124341"/>
                      <a:pt x="78748" y="201246"/>
                    </a:cubicBezTo>
                    <a:cubicBezTo>
                      <a:pt x="90390" y="278151"/>
                      <a:pt x="60403" y="417852"/>
                      <a:pt x="70281" y="476413"/>
                    </a:cubicBezTo>
                    <a:cubicBezTo>
                      <a:pt x="80159" y="534974"/>
                      <a:pt x="116495" y="540971"/>
                      <a:pt x="138015" y="552613"/>
                    </a:cubicBezTo>
                    <a:cubicBezTo>
                      <a:pt x="159535" y="564255"/>
                      <a:pt x="190931" y="585069"/>
                      <a:pt x="199398" y="546263"/>
                    </a:cubicBezTo>
                    <a:cubicBezTo>
                      <a:pt x="207865" y="507458"/>
                      <a:pt x="188110" y="388924"/>
                      <a:pt x="188815" y="319780"/>
                    </a:cubicBezTo>
                    <a:cubicBezTo>
                      <a:pt x="189520" y="250636"/>
                      <a:pt x="202220" y="169849"/>
                      <a:pt x="203631" y="131396"/>
                    </a:cubicBezTo>
                    <a:cubicBezTo>
                      <a:pt x="205042" y="92943"/>
                      <a:pt x="202573" y="97177"/>
                      <a:pt x="197281" y="89063"/>
                    </a:cubicBezTo>
                    <a:cubicBezTo>
                      <a:pt x="191989" y="80949"/>
                      <a:pt x="184934" y="94355"/>
                      <a:pt x="171881" y="82713"/>
                    </a:cubicBezTo>
                    <a:cubicBezTo>
                      <a:pt x="158828" y="71071"/>
                      <a:pt x="140837" y="30502"/>
                      <a:pt x="118965" y="19213"/>
                    </a:cubicBezTo>
                    <a:cubicBezTo>
                      <a:pt x="97093" y="7924"/>
                      <a:pt x="7134" y="-15359"/>
                      <a:pt x="431" y="149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" name="フリーフォーム: 図形 344">
                <a:extLst>
                  <a:ext uri="{FF2B5EF4-FFF2-40B4-BE49-F238E27FC236}">
                    <a16:creationId xmlns:a16="http://schemas.microsoft.com/office/drawing/2014/main" id="{9E328396-52F2-4189-BCFD-6C055E83D760}"/>
                  </a:ext>
                </a:extLst>
              </p:cNvPr>
              <p:cNvSpPr/>
              <p:nvPr/>
            </p:nvSpPr>
            <p:spPr>
              <a:xfrm>
                <a:off x="4831978" y="5255343"/>
                <a:ext cx="594502" cy="915948"/>
              </a:xfrm>
              <a:custGeom>
                <a:avLst/>
                <a:gdLst>
                  <a:gd name="connsiteX0" fmla="*/ 370789 w 594502"/>
                  <a:gd name="connsiteY0" fmla="*/ 13040 h 915948"/>
                  <a:gd name="connsiteX1" fmla="*/ 434289 w 594502"/>
                  <a:gd name="connsiteY1" fmla="*/ 137924 h 915948"/>
                  <a:gd name="connsiteX2" fmla="*/ 413122 w 594502"/>
                  <a:gd name="connsiteY2" fmla="*/ 563374 h 915948"/>
                  <a:gd name="connsiteX3" fmla="*/ 288239 w 594502"/>
                  <a:gd name="connsiteY3" fmla="*/ 838540 h 915948"/>
                  <a:gd name="connsiteX4" fmla="*/ 372 w 594502"/>
                  <a:gd name="connsiteY4" fmla="*/ 910507 h 915948"/>
                  <a:gd name="connsiteX5" fmla="*/ 224739 w 594502"/>
                  <a:gd name="connsiteY5" fmla="*/ 893574 h 915948"/>
                  <a:gd name="connsiteX6" fmla="*/ 99855 w 594502"/>
                  <a:gd name="connsiteY6" fmla="*/ 906274 h 915948"/>
                  <a:gd name="connsiteX7" fmla="*/ 442755 w 594502"/>
                  <a:gd name="connsiteY7" fmla="*/ 726357 h 915948"/>
                  <a:gd name="connsiteX8" fmla="*/ 580339 w 594502"/>
                  <a:gd name="connsiteY8" fmla="*/ 307257 h 915948"/>
                  <a:gd name="connsiteX9" fmla="*/ 584572 w 594502"/>
                  <a:gd name="connsiteY9" fmla="*/ 120990 h 915948"/>
                  <a:gd name="connsiteX10" fmla="*/ 531655 w 594502"/>
                  <a:gd name="connsiteY10" fmla="*/ 44790 h 915948"/>
                  <a:gd name="connsiteX11" fmla="*/ 470272 w 594502"/>
                  <a:gd name="connsiteY11" fmla="*/ 340 h 915948"/>
                  <a:gd name="connsiteX12" fmla="*/ 438522 w 594502"/>
                  <a:gd name="connsiteY12" fmla="*/ 23624 h 915948"/>
                  <a:gd name="connsiteX13" fmla="*/ 370789 w 594502"/>
                  <a:gd name="connsiteY13" fmla="*/ 13040 h 915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4502" h="915948">
                    <a:moveTo>
                      <a:pt x="370789" y="13040"/>
                    </a:moveTo>
                    <a:cubicBezTo>
                      <a:pt x="370083" y="32090"/>
                      <a:pt x="427234" y="46202"/>
                      <a:pt x="434289" y="137924"/>
                    </a:cubicBezTo>
                    <a:cubicBezTo>
                      <a:pt x="441344" y="229646"/>
                      <a:pt x="437464" y="446605"/>
                      <a:pt x="413122" y="563374"/>
                    </a:cubicBezTo>
                    <a:cubicBezTo>
                      <a:pt x="388780" y="680143"/>
                      <a:pt x="357031" y="780685"/>
                      <a:pt x="288239" y="838540"/>
                    </a:cubicBezTo>
                    <a:cubicBezTo>
                      <a:pt x="219447" y="896395"/>
                      <a:pt x="10955" y="901335"/>
                      <a:pt x="372" y="910507"/>
                    </a:cubicBezTo>
                    <a:cubicBezTo>
                      <a:pt x="-10211" y="919679"/>
                      <a:pt x="208159" y="894279"/>
                      <a:pt x="224739" y="893574"/>
                    </a:cubicBezTo>
                    <a:cubicBezTo>
                      <a:pt x="241319" y="892869"/>
                      <a:pt x="63519" y="934143"/>
                      <a:pt x="99855" y="906274"/>
                    </a:cubicBezTo>
                    <a:cubicBezTo>
                      <a:pt x="136191" y="878405"/>
                      <a:pt x="362674" y="826193"/>
                      <a:pt x="442755" y="726357"/>
                    </a:cubicBezTo>
                    <a:cubicBezTo>
                      <a:pt x="522836" y="626521"/>
                      <a:pt x="556703" y="408152"/>
                      <a:pt x="580339" y="307257"/>
                    </a:cubicBezTo>
                    <a:cubicBezTo>
                      <a:pt x="603975" y="206363"/>
                      <a:pt x="592686" y="164734"/>
                      <a:pt x="584572" y="120990"/>
                    </a:cubicBezTo>
                    <a:cubicBezTo>
                      <a:pt x="576458" y="77246"/>
                      <a:pt x="550705" y="64898"/>
                      <a:pt x="531655" y="44790"/>
                    </a:cubicBezTo>
                    <a:cubicBezTo>
                      <a:pt x="512605" y="24682"/>
                      <a:pt x="485794" y="3868"/>
                      <a:pt x="470272" y="340"/>
                    </a:cubicBezTo>
                    <a:cubicBezTo>
                      <a:pt x="454750" y="-3188"/>
                      <a:pt x="452633" y="21860"/>
                      <a:pt x="438522" y="23624"/>
                    </a:cubicBezTo>
                    <a:cubicBezTo>
                      <a:pt x="424411" y="25388"/>
                      <a:pt x="371495" y="-6010"/>
                      <a:pt x="370789" y="130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46" name="グループ化 345">
              <a:extLst>
                <a:ext uri="{FF2B5EF4-FFF2-40B4-BE49-F238E27FC236}">
                  <a16:creationId xmlns:a16="http://schemas.microsoft.com/office/drawing/2014/main" id="{9653B885-D906-4807-8EA1-2E2AD0C5B819}"/>
                </a:ext>
              </a:extLst>
            </p:cNvPr>
            <p:cNvGrpSpPr/>
            <p:nvPr/>
          </p:nvGrpSpPr>
          <p:grpSpPr>
            <a:xfrm rot="20000277">
              <a:off x="1363817" y="7209669"/>
              <a:ext cx="966890" cy="780691"/>
              <a:chOff x="4681560" y="6500950"/>
              <a:chExt cx="966890" cy="780691"/>
            </a:xfrm>
          </p:grpSpPr>
          <p:sp>
            <p:nvSpPr>
              <p:cNvPr id="347" name="フリーフォーム: 図形 346">
                <a:extLst>
                  <a:ext uri="{FF2B5EF4-FFF2-40B4-BE49-F238E27FC236}">
                    <a16:creationId xmlns:a16="http://schemas.microsoft.com/office/drawing/2014/main" id="{4EF44FE5-E876-4F96-AD54-41DFCBA36D1E}"/>
                  </a:ext>
                </a:extLst>
              </p:cNvPr>
              <p:cNvSpPr/>
              <p:nvPr/>
            </p:nvSpPr>
            <p:spPr>
              <a:xfrm>
                <a:off x="4713803" y="6500950"/>
                <a:ext cx="402339" cy="249857"/>
              </a:xfrm>
              <a:custGeom>
                <a:avLst/>
                <a:gdLst>
                  <a:gd name="connsiteX0" fmla="*/ 14 w 402339"/>
                  <a:gd name="connsiteY0" fmla="*/ 12033 h 249857"/>
                  <a:gd name="connsiteX1" fmla="*/ 154530 w 402339"/>
                  <a:gd name="connsiteY1" fmla="*/ 71300 h 249857"/>
                  <a:gd name="connsiteX2" fmla="*/ 254014 w 402339"/>
                  <a:gd name="connsiteY2" fmla="*/ 236400 h 249857"/>
                  <a:gd name="connsiteX3" fmla="*/ 376780 w 402339"/>
                  <a:gd name="connsiteY3" fmla="*/ 225817 h 249857"/>
                  <a:gd name="connsiteX4" fmla="*/ 393714 w 402339"/>
                  <a:gd name="connsiteY4" fmla="*/ 111517 h 249857"/>
                  <a:gd name="connsiteX5" fmla="*/ 270947 w 402339"/>
                  <a:gd name="connsiteY5" fmla="*/ 58600 h 249857"/>
                  <a:gd name="connsiteX6" fmla="*/ 146064 w 402339"/>
                  <a:gd name="connsiteY6" fmla="*/ 5683 h 249857"/>
                  <a:gd name="connsiteX7" fmla="*/ 14 w 402339"/>
                  <a:gd name="connsiteY7" fmla="*/ 12033 h 249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339" h="249857">
                    <a:moveTo>
                      <a:pt x="14" y="12033"/>
                    </a:moveTo>
                    <a:cubicBezTo>
                      <a:pt x="1425" y="22969"/>
                      <a:pt x="112197" y="33906"/>
                      <a:pt x="154530" y="71300"/>
                    </a:cubicBezTo>
                    <a:cubicBezTo>
                      <a:pt x="196863" y="108694"/>
                      <a:pt x="216972" y="210647"/>
                      <a:pt x="254014" y="236400"/>
                    </a:cubicBezTo>
                    <a:cubicBezTo>
                      <a:pt x="291056" y="262153"/>
                      <a:pt x="353497" y="246631"/>
                      <a:pt x="376780" y="225817"/>
                    </a:cubicBezTo>
                    <a:cubicBezTo>
                      <a:pt x="400063" y="205003"/>
                      <a:pt x="411353" y="139386"/>
                      <a:pt x="393714" y="111517"/>
                    </a:cubicBezTo>
                    <a:cubicBezTo>
                      <a:pt x="376075" y="83648"/>
                      <a:pt x="270947" y="58600"/>
                      <a:pt x="270947" y="58600"/>
                    </a:cubicBezTo>
                    <a:cubicBezTo>
                      <a:pt x="229672" y="40961"/>
                      <a:pt x="188397" y="16619"/>
                      <a:pt x="146064" y="5683"/>
                    </a:cubicBezTo>
                    <a:cubicBezTo>
                      <a:pt x="103731" y="-5253"/>
                      <a:pt x="-1397" y="1097"/>
                      <a:pt x="14" y="120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フリーフォーム: 図形 347">
                <a:extLst>
                  <a:ext uri="{FF2B5EF4-FFF2-40B4-BE49-F238E27FC236}">
                    <a16:creationId xmlns:a16="http://schemas.microsoft.com/office/drawing/2014/main" id="{8D0F15EB-CBCF-4A6E-9C98-5BD50FC5251A}"/>
                  </a:ext>
                </a:extLst>
              </p:cNvPr>
              <p:cNvSpPr/>
              <p:nvPr/>
            </p:nvSpPr>
            <p:spPr>
              <a:xfrm>
                <a:off x="4681560" y="6524429"/>
                <a:ext cx="966890" cy="757212"/>
              </a:xfrm>
              <a:custGeom>
                <a:avLst/>
                <a:gdLst>
                  <a:gd name="connsiteX0" fmla="*/ 80940 w 966890"/>
                  <a:gd name="connsiteY0" fmla="*/ 532538 h 757212"/>
                  <a:gd name="connsiteX1" fmla="*/ 121157 w 966890"/>
                  <a:gd name="connsiteY1" fmla="*/ 676471 h 757212"/>
                  <a:gd name="connsiteX2" fmla="*/ 106340 w 966890"/>
                  <a:gd name="connsiteY2" fmla="*/ 756904 h 757212"/>
                  <a:gd name="connsiteX3" fmla="*/ 6857 w 966890"/>
                  <a:gd name="connsiteY3" fmla="*/ 703988 h 757212"/>
                  <a:gd name="connsiteX4" fmla="*/ 322240 w 966890"/>
                  <a:gd name="connsiteY4" fmla="*/ 699754 h 757212"/>
                  <a:gd name="connsiteX5" fmla="*/ 923373 w 966890"/>
                  <a:gd name="connsiteY5" fmla="*/ 47821 h 757212"/>
                  <a:gd name="connsiteX6" fmla="*/ 914907 w 966890"/>
                  <a:gd name="connsiteY6" fmla="*/ 56288 h 757212"/>
                  <a:gd name="connsiteX7" fmla="*/ 874690 w 966890"/>
                  <a:gd name="connsiteY7" fmla="*/ 111321 h 757212"/>
                  <a:gd name="connsiteX8" fmla="*/ 682073 w 966890"/>
                  <a:gd name="connsiteY8" fmla="*/ 253138 h 757212"/>
                  <a:gd name="connsiteX9" fmla="*/ 440773 w 966890"/>
                  <a:gd name="connsiteY9" fmla="*/ 445754 h 757212"/>
                  <a:gd name="connsiteX10" fmla="*/ 195240 w 966890"/>
                  <a:gd name="connsiteY10" fmla="*/ 545238 h 757212"/>
                  <a:gd name="connsiteX11" fmla="*/ 80940 w 966890"/>
                  <a:gd name="connsiteY11" fmla="*/ 532538 h 7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66890" h="757212">
                    <a:moveTo>
                      <a:pt x="80940" y="532538"/>
                    </a:moveTo>
                    <a:cubicBezTo>
                      <a:pt x="68593" y="554410"/>
                      <a:pt x="116924" y="639077"/>
                      <a:pt x="121157" y="676471"/>
                    </a:cubicBezTo>
                    <a:cubicBezTo>
                      <a:pt x="125390" y="713865"/>
                      <a:pt x="125390" y="752318"/>
                      <a:pt x="106340" y="756904"/>
                    </a:cubicBezTo>
                    <a:cubicBezTo>
                      <a:pt x="87290" y="761490"/>
                      <a:pt x="-29126" y="713513"/>
                      <a:pt x="6857" y="703988"/>
                    </a:cubicBezTo>
                    <a:cubicBezTo>
                      <a:pt x="42840" y="694463"/>
                      <a:pt x="169487" y="809115"/>
                      <a:pt x="322240" y="699754"/>
                    </a:cubicBezTo>
                    <a:cubicBezTo>
                      <a:pt x="474993" y="590393"/>
                      <a:pt x="824595" y="155065"/>
                      <a:pt x="923373" y="47821"/>
                    </a:cubicBezTo>
                    <a:cubicBezTo>
                      <a:pt x="1022151" y="-59423"/>
                      <a:pt x="923021" y="45705"/>
                      <a:pt x="914907" y="56288"/>
                    </a:cubicBezTo>
                    <a:cubicBezTo>
                      <a:pt x="906793" y="66871"/>
                      <a:pt x="913496" y="78513"/>
                      <a:pt x="874690" y="111321"/>
                    </a:cubicBezTo>
                    <a:cubicBezTo>
                      <a:pt x="835884" y="144129"/>
                      <a:pt x="754393" y="197399"/>
                      <a:pt x="682073" y="253138"/>
                    </a:cubicBezTo>
                    <a:cubicBezTo>
                      <a:pt x="609754" y="308877"/>
                      <a:pt x="521912" y="397071"/>
                      <a:pt x="440773" y="445754"/>
                    </a:cubicBezTo>
                    <a:cubicBezTo>
                      <a:pt x="359634" y="494437"/>
                      <a:pt x="254507" y="530421"/>
                      <a:pt x="195240" y="545238"/>
                    </a:cubicBezTo>
                    <a:cubicBezTo>
                      <a:pt x="135973" y="560055"/>
                      <a:pt x="93287" y="510666"/>
                      <a:pt x="80940" y="5325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8B9F9F79-3A91-4B0D-8011-3DE5EBEB3B5C}"/>
              </a:ext>
            </a:extLst>
          </p:cNvPr>
          <p:cNvSpPr txBox="1"/>
          <p:nvPr/>
        </p:nvSpPr>
        <p:spPr>
          <a:xfrm>
            <a:off x="432776" y="2802935"/>
            <a:ext cx="2646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見本</a:t>
            </a:r>
          </a:p>
        </p:txBody>
      </p:sp>
    </p:spTree>
    <p:extLst>
      <p:ext uri="{BB962C8B-B14F-4D97-AF65-F5344CB8AC3E}">
        <p14:creationId xmlns:p14="http://schemas.microsoft.com/office/powerpoint/2010/main" val="399628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5BFF82-D736-4A16-8224-394A069B0910}"/>
              </a:ext>
            </a:extLst>
          </p:cNvPr>
          <p:cNvSpPr txBox="1"/>
          <p:nvPr/>
        </p:nvSpPr>
        <p:spPr>
          <a:xfrm>
            <a:off x="2489566" y="2650722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ダーリン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D54B056-32C3-4706-BB1E-48CE44DADCF6}"/>
              </a:ext>
            </a:extLst>
          </p:cNvPr>
          <p:cNvGrpSpPr/>
          <p:nvPr/>
        </p:nvGrpSpPr>
        <p:grpSpPr>
          <a:xfrm>
            <a:off x="5266440" y="2586941"/>
            <a:ext cx="1196927" cy="948127"/>
            <a:chOff x="4460004" y="2978266"/>
            <a:chExt cx="1196927" cy="948127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14D6AB42-BD63-45C5-8E64-46480497FD9A}"/>
                </a:ext>
              </a:extLst>
            </p:cNvPr>
            <p:cNvSpPr/>
            <p:nvPr/>
          </p:nvSpPr>
          <p:spPr>
            <a:xfrm>
              <a:off x="4627918" y="3042047"/>
              <a:ext cx="643611" cy="506207"/>
            </a:xfrm>
            <a:custGeom>
              <a:avLst/>
              <a:gdLst>
                <a:gd name="connsiteX0" fmla="*/ 375882 w 643611"/>
                <a:gd name="connsiteY0" fmla="*/ 873 h 506207"/>
                <a:gd name="connsiteX1" fmla="*/ 396202 w 643611"/>
                <a:gd name="connsiteY1" fmla="*/ 77073 h 506207"/>
                <a:gd name="connsiteX2" fmla="*/ 325082 w 643611"/>
                <a:gd name="connsiteY2" fmla="*/ 290433 h 506207"/>
                <a:gd name="connsiteX3" fmla="*/ 15202 w 643611"/>
                <a:gd name="connsiteY3" fmla="*/ 493633 h 506207"/>
                <a:gd name="connsiteX4" fmla="*/ 71082 w 643611"/>
                <a:gd name="connsiteY4" fmla="*/ 473313 h 506207"/>
                <a:gd name="connsiteX5" fmla="*/ 274282 w 643611"/>
                <a:gd name="connsiteY5" fmla="*/ 381873 h 506207"/>
                <a:gd name="connsiteX6" fmla="*/ 574002 w 643611"/>
                <a:gd name="connsiteY6" fmla="*/ 102473 h 506207"/>
                <a:gd name="connsiteX7" fmla="*/ 629882 w 643611"/>
                <a:gd name="connsiteY7" fmla="*/ 41513 h 506207"/>
                <a:gd name="connsiteX8" fmla="*/ 375882 w 643611"/>
                <a:gd name="connsiteY8" fmla="*/ 873 h 50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3611" h="506207">
                  <a:moveTo>
                    <a:pt x="375882" y="873"/>
                  </a:moveTo>
                  <a:cubicBezTo>
                    <a:pt x="336935" y="6800"/>
                    <a:pt x="404669" y="28813"/>
                    <a:pt x="396202" y="77073"/>
                  </a:cubicBezTo>
                  <a:cubicBezTo>
                    <a:pt x="387735" y="125333"/>
                    <a:pt x="388582" y="221006"/>
                    <a:pt x="325082" y="290433"/>
                  </a:cubicBezTo>
                  <a:cubicBezTo>
                    <a:pt x="261582" y="359860"/>
                    <a:pt x="57535" y="463153"/>
                    <a:pt x="15202" y="493633"/>
                  </a:cubicBezTo>
                  <a:cubicBezTo>
                    <a:pt x="-27131" y="524113"/>
                    <a:pt x="27902" y="491940"/>
                    <a:pt x="71082" y="473313"/>
                  </a:cubicBezTo>
                  <a:cubicBezTo>
                    <a:pt x="114262" y="454686"/>
                    <a:pt x="190462" y="443680"/>
                    <a:pt x="274282" y="381873"/>
                  </a:cubicBezTo>
                  <a:cubicBezTo>
                    <a:pt x="358102" y="320066"/>
                    <a:pt x="514735" y="159200"/>
                    <a:pt x="574002" y="102473"/>
                  </a:cubicBezTo>
                  <a:cubicBezTo>
                    <a:pt x="633269" y="45746"/>
                    <a:pt x="662902" y="62680"/>
                    <a:pt x="629882" y="41513"/>
                  </a:cubicBezTo>
                  <a:cubicBezTo>
                    <a:pt x="596862" y="20346"/>
                    <a:pt x="414829" y="-5054"/>
                    <a:pt x="375882" y="8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AD3520D5-F857-4501-A52D-4AD62A145A4C}"/>
                </a:ext>
              </a:extLst>
            </p:cNvPr>
            <p:cNvSpPr/>
            <p:nvPr/>
          </p:nvSpPr>
          <p:spPr>
            <a:xfrm>
              <a:off x="4460004" y="3143189"/>
              <a:ext cx="1063234" cy="783204"/>
            </a:xfrm>
            <a:custGeom>
              <a:avLst/>
              <a:gdLst>
                <a:gd name="connsiteX0" fmla="*/ 564116 w 1063234"/>
                <a:gd name="connsiteY0" fmla="*/ 92771 h 783204"/>
                <a:gd name="connsiteX1" fmla="*/ 706356 w 1063234"/>
                <a:gd name="connsiteY1" fmla="*/ 118171 h 783204"/>
                <a:gd name="connsiteX2" fmla="*/ 884156 w 1063234"/>
                <a:gd name="connsiteY2" fmla="*/ 118171 h 783204"/>
                <a:gd name="connsiteX3" fmla="*/ 787636 w 1063234"/>
                <a:gd name="connsiteY3" fmla="*/ 341691 h 783204"/>
                <a:gd name="connsiteX4" fmla="*/ 640316 w 1063234"/>
                <a:gd name="connsiteY4" fmla="*/ 519491 h 783204"/>
                <a:gd name="connsiteX5" fmla="*/ 365996 w 1063234"/>
                <a:gd name="connsiteY5" fmla="*/ 707451 h 783204"/>
                <a:gd name="connsiteX6" fmla="*/ 236 w 1063234"/>
                <a:gd name="connsiteY6" fmla="*/ 758251 h 783204"/>
                <a:gd name="connsiteX7" fmla="*/ 421876 w 1063234"/>
                <a:gd name="connsiteY7" fmla="*/ 753171 h 783204"/>
                <a:gd name="connsiteX8" fmla="*/ 955276 w 1063234"/>
                <a:gd name="connsiteY8" fmla="*/ 397571 h 783204"/>
                <a:gd name="connsiteX9" fmla="*/ 1051796 w 1063234"/>
                <a:gd name="connsiteY9" fmla="*/ 174051 h 783204"/>
                <a:gd name="connsiteX10" fmla="*/ 1051796 w 1063234"/>
                <a:gd name="connsiteY10" fmla="*/ 72451 h 783204"/>
                <a:gd name="connsiteX11" fmla="*/ 965436 w 1063234"/>
                <a:gd name="connsiteY11" fmla="*/ 77531 h 783204"/>
                <a:gd name="connsiteX12" fmla="*/ 945116 w 1063234"/>
                <a:gd name="connsiteY12" fmla="*/ 1331 h 783204"/>
                <a:gd name="connsiteX13" fmla="*/ 838436 w 1063234"/>
                <a:gd name="connsiteY13" fmla="*/ 31811 h 783204"/>
                <a:gd name="connsiteX14" fmla="*/ 772396 w 1063234"/>
                <a:gd name="connsiteY14" fmla="*/ 67371 h 783204"/>
                <a:gd name="connsiteX15" fmla="*/ 564116 w 1063234"/>
                <a:gd name="connsiteY15" fmla="*/ 92771 h 78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3234" h="783204">
                  <a:moveTo>
                    <a:pt x="564116" y="92771"/>
                  </a:moveTo>
                  <a:cubicBezTo>
                    <a:pt x="553109" y="101238"/>
                    <a:pt x="653016" y="113938"/>
                    <a:pt x="706356" y="118171"/>
                  </a:cubicBezTo>
                  <a:cubicBezTo>
                    <a:pt x="759696" y="122404"/>
                    <a:pt x="870609" y="80918"/>
                    <a:pt x="884156" y="118171"/>
                  </a:cubicBezTo>
                  <a:cubicBezTo>
                    <a:pt x="897703" y="155424"/>
                    <a:pt x="828276" y="274804"/>
                    <a:pt x="787636" y="341691"/>
                  </a:cubicBezTo>
                  <a:cubicBezTo>
                    <a:pt x="746996" y="408578"/>
                    <a:pt x="710589" y="458531"/>
                    <a:pt x="640316" y="519491"/>
                  </a:cubicBezTo>
                  <a:cubicBezTo>
                    <a:pt x="570043" y="580451"/>
                    <a:pt x="472676" y="667658"/>
                    <a:pt x="365996" y="707451"/>
                  </a:cubicBezTo>
                  <a:cubicBezTo>
                    <a:pt x="259316" y="747244"/>
                    <a:pt x="-9077" y="750631"/>
                    <a:pt x="236" y="758251"/>
                  </a:cubicBezTo>
                  <a:cubicBezTo>
                    <a:pt x="9549" y="765871"/>
                    <a:pt x="262703" y="813284"/>
                    <a:pt x="421876" y="753171"/>
                  </a:cubicBezTo>
                  <a:cubicBezTo>
                    <a:pt x="581049" y="693058"/>
                    <a:pt x="850289" y="494091"/>
                    <a:pt x="955276" y="397571"/>
                  </a:cubicBezTo>
                  <a:cubicBezTo>
                    <a:pt x="1060263" y="301051"/>
                    <a:pt x="1035709" y="228238"/>
                    <a:pt x="1051796" y="174051"/>
                  </a:cubicBezTo>
                  <a:cubicBezTo>
                    <a:pt x="1067883" y="119864"/>
                    <a:pt x="1066189" y="88538"/>
                    <a:pt x="1051796" y="72451"/>
                  </a:cubicBezTo>
                  <a:cubicBezTo>
                    <a:pt x="1037403" y="56364"/>
                    <a:pt x="983216" y="89384"/>
                    <a:pt x="965436" y="77531"/>
                  </a:cubicBezTo>
                  <a:cubicBezTo>
                    <a:pt x="947656" y="65678"/>
                    <a:pt x="966283" y="8951"/>
                    <a:pt x="945116" y="1331"/>
                  </a:cubicBezTo>
                  <a:cubicBezTo>
                    <a:pt x="923949" y="-6289"/>
                    <a:pt x="867223" y="20804"/>
                    <a:pt x="838436" y="31811"/>
                  </a:cubicBezTo>
                  <a:cubicBezTo>
                    <a:pt x="809649" y="42818"/>
                    <a:pt x="814729" y="59751"/>
                    <a:pt x="772396" y="67371"/>
                  </a:cubicBezTo>
                  <a:cubicBezTo>
                    <a:pt x="730063" y="74991"/>
                    <a:pt x="575123" y="84304"/>
                    <a:pt x="564116" y="927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F443BA7E-08C8-401F-A57A-17BC7BAAB92B}"/>
                </a:ext>
              </a:extLst>
            </p:cNvPr>
            <p:cNvSpPr/>
            <p:nvPr/>
          </p:nvSpPr>
          <p:spPr>
            <a:xfrm>
              <a:off x="4974942" y="3357875"/>
              <a:ext cx="328578" cy="242261"/>
            </a:xfrm>
            <a:custGeom>
              <a:avLst/>
              <a:gdLst>
                <a:gd name="connsiteX0" fmla="*/ 18698 w 328578"/>
                <a:gd name="connsiteY0" fmla="*/ 5 h 242261"/>
                <a:gd name="connsiteX1" fmla="*/ 257458 w 328578"/>
                <a:gd name="connsiteY1" fmla="*/ 147325 h 242261"/>
                <a:gd name="connsiteX2" fmla="*/ 328578 w 328578"/>
                <a:gd name="connsiteY2" fmla="*/ 172725 h 242261"/>
                <a:gd name="connsiteX3" fmla="*/ 257458 w 328578"/>
                <a:gd name="connsiteY3" fmla="*/ 238765 h 242261"/>
                <a:gd name="connsiteX4" fmla="*/ 130458 w 328578"/>
                <a:gd name="connsiteY4" fmla="*/ 223525 h 242261"/>
                <a:gd name="connsiteX5" fmla="*/ 28858 w 328578"/>
                <a:gd name="connsiteY5" fmla="*/ 142245 h 242261"/>
                <a:gd name="connsiteX6" fmla="*/ 18698 w 328578"/>
                <a:gd name="connsiteY6" fmla="*/ 5 h 242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578" h="242261">
                  <a:moveTo>
                    <a:pt x="18698" y="5"/>
                  </a:moveTo>
                  <a:cubicBezTo>
                    <a:pt x="56798" y="852"/>
                    <a:pt x="205811" y="118538"/>
                    <a:pt x="257458" y="147325"/>
                  </a:cubicBezTo>
                  <a:cubicBezTo>
                    <a:pt x="309105" y="176112"/>
                    <a:pt x="328578" y="157485"/>
                    <a:pt x="328578" y="172725"/>
                  </a:cubicBezTo>
                  <a:cubicBezTo>
                    <a:pt x="328578" y="187965"/>
                    <a:pt x="290478" y="230298"/>
                    <a:pt x="257458" y="238765"/>
                  </a:cubicBezTo>
                  <a:cubicBezTo>
                    <a:pt x="224438" y="247232"/>
                    <a:pt x="168558" y="239612"/>
                    <a:pt x="130458" y="223525"/>
                  </a:cubicBezTo>
                  <a:cubicBezTo>
                    <a:pt x="92358" y="207438"/>
                    <a:pt x="48331" y="178652"/>
                    <a:pt x="28858" y="142245"/>
                  </a:cubicBezTo>
                  <a:cubicBezTo>
                    <a:pt x="9385" y="105838"/>
                    <a:pt x="-19402" y="-842"/>
                    <a:pt x="18698" y="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C76F34DB-18E0-493B-B399-63B48F8A5F56}"/>
                </a:ext>
              </a:extLst>
            </p:cNvPr>
            <p:cNvSpPr/>
            <p:nvPr/>
          </p:nvSpPr>
          <p:spPr>
            <a:xfrm>
              <a:off x="5380503" y="3057037"/>
              <a:ext cx="205625" cy="172890"/>
            </a:xfrm>
            <a:custGeom>
              <a:avLst/>
              <a:gdLst>
                <a:gd name="connsiteX0" fmla="*/ 64 w 205625"/>
                <a:gd name="connsiteY0" fmla="*/ 1546 h 172890"/>
                <a:gd name="connsiteX1" fmla="*/ 99547 w 205625"/>
                <a:gd name="connsiteY1" fmla="*/ 16363 h 172890"/>
                <a:gd name="connsiteX2" fmla="*/ 173630 w 205625"/>
                <a:gd name="connsiteY2" fmla="*/ 75630 h 172890"/>
                <a:gd name="connsiteX3" fmla="*/ 205380 w 205625"/>
                <a:gd name="connsiteY3" fmla="*/ 115846 h 172890"/>
                <a:gd name="connsiteX4" fmla="*/ 158814 w 205625"/>
                <a:gd name="connsiteY4" fmla="*/ 170880 h 172890"/>
                <a:gd name="connsiteX5" fmla="*/ 150347 w 205625"/>
                <a:gd name="connsiteY5" fmla="*/ 153946 h 172890"/>
                <a:gd name="connsiteX6" fmla="*/ 118597 w 205625"/>
                <a:gd name="connsiteY6" fmla="*/ 88330 h 172890"/>
                <a:gd name="connsiteX7" fmla="*/ 84730 w 205625"/>
                <a:gd name="connsiteY7" fmla="*/ 45996 h 172890"/>
                <a:gd name="connsiteX8" fmla="*/ 64 w 205625"/>
                <a:gd name="connsiteY8" fmla="*/ 1546 h 17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625" h="172890">
                  <a:moveTo>
                    <a:pt x="64" y="1546"/>
                  </a:moveTo>
                  <a:cubicBezTo>
                    <a:pt x="2534" y="-3393"/>
                    <a:pt x="70619" y="4016"/>
                    <a:pt x="99547" y="16363"/>
                  </a:cubicBezTo>
                  <a:cubicBezTo>
                    <a:pt x="128475" y="28710"/>
                    <a:pt x="155991" y="59050"/>
                    <a:pt x="173630" y="75630"/>
                  </a:cubicBezTo>
                  <a:cubicBezTo>
                    <a:pt x="191269" y="92211"/>
                    <a:pt x="207849" y="99971"/>
                    <a:pt x="205380" y="115846"/>
                  </a:cubicBezTo>
                  <a:cubicBezTo>
                    <a:pt x="202911" y="131721"/>
                    <a:pt x="167986" y="164530"/>
                    <a:pt x="158814" y="170880"/>
                  </a:cubicBezTo>
                  <a:cubicBezTo>
                    <a:pt x="149642" y="177230"/>
                    <a:pt x="157050" y="167704"/>
                    <a:pt x="150347" y="153946"/>
                  </a:cubicBezTo>
                  <a:cubicBezTo>
                    <a:pt x="143644" y="140188"/>
                    <a:pt x="129533" y="106322"/>
                    <a:pt x="118597" y="88330"/>
                  </a:cubicBezTo>
                  <a:cubicBezTo>
                    <a:pt x="107661" y="70338"/>
                    <a:pt x="102369" y="60107"/>
                    <a:pt x="84730" y="45996"/>
                  </a:cubicBezTo>
                  <a:cubicBezTo>
                    <a:pt x="67091" y="31885"/>
                    <a:pt x="-2406" y="6485"/>
                    <a:pt x="64" y="1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128C6ADF-5312-48D8-A60D-49CAC4C12FF4}"/>
                </a:ext>
              </a:extLst>
            </p:cNvPr>
            <p:cNvSpPr/>
            <p:nvPr/>
          </p:nvSpPr>
          <p:spPr>
            <a:xfrm>
              <a:off x="5451306" y="2978266"/>
              <a:ext cx="205625" cy="172890"/>
            </a:xfrm>
            <a:custGeom>
              <a:avLst/>
              <a:gdLst>
                <a:gd name="connsiteX0" fmla="*/ 64 w 205625"/>
                <a:gd name="connsiteY0" fmla="*/ 1546 h 172890"/>
                <a:gd name="connsiteX1" fmla="*/ 99547 w 205625"/>
                <a:gd name="connsiteY1" fmla="*/ 16363 h 172890"/>
                <a:gd name="connsiteX2" fmla="*/ 173630 w 205625"/>
                <a:gd name="connsiteY2" fmla="*/ 75630 h 172890"/>
                <a:gd name="connsiteX3" fmla="*/ 205380 w 205625"/>
                <a:gd name="connsiteY3" fmla="*/ 115846 h 172890"/>
                <a:gd name="connsiteX4" fmla="*/ 158814 w 205625"/>
                <a:gd name="connsiteY4" fmla="*/ 170880 h 172890"/>
                <a:gd name="connsiteX5" fmla="*/ 150347 w 205625"/>
                <a:gd name="connsiteY5" fmla="*/ 153946 h 172890"/>
                <a:gd name="connsiteX6" fmla="*/ 118597 w 205625"/>
                <a:gd name="connsiteY6" fmla="*/ 88330 h 172890"/>
                <a:gd name="connsiteX7" fmla="*/ 84730 w 205625"/>
                <a:gd name="connsiteY7" fmla="*/ 45996 h 172890"/>
                <a:gd name="connsiteX8" fmla="*/ 64 w 205625"/>
                <a:gd name="connsiteY8" fmla="*/ 1546 h 17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625" h="172890">
                  <a:moveTo>
                    <a:pt x="64" y="1546"/>
                  </a:moveTo>
                  <a:cubicBezTo>
                    <a:pt x="2534" y="-3393"/>
                    <a:pt x="70619" y="4016"/>
                    <a:pt x="99547" y="16363"/>
                  </a:cubicBezTo>
                  <a:cubicBezTo>
                    <a:pt x="128475" y="28710"/>
                    <a:pt x="155991" y="59050"/>
                    <a:pt x="173630" y="75630"/>
                  </a:cubicBezTo>
                  <a:cubicBezTo>
                    <a:pt x="191269" y="92211"/>
                    <a:pt x="207849" y="99971"/>
                    <a:pt x="205380" y="115846"/>
                  </a:cubicBezTo>
                  <a:cubicBezTo>
                    <a:pt x="202911" y="131721"/>
                    <a:pt x="167986" y="164530"/>
                    <a:pt x="158814" y="170880"/>
                  </a:cubicBezTo>
                  <a:cubicBezTo>
                    <a:pt x="149642" y="177230"/>
                    <a:pt x="157050" y="167704"/>
                    <a:pt x="150347" y="153946"/>
                  </a:cubicBezTo>
                  <a:cubicBezTo>
                    <a:pt x="143644" y="140188"/>
                    <a:pt x="129533" y="106322"/>
                    <a:pt x="118597" y="88330"/>
                  </a:cubicBezTo>
                  <a:cubicBezTo>
                    <a:pt x="107661" y="70338"/>
                    <a:pt x="102369" y="60107"/>
                    <a:pt x="84730" y="45996"/>
                  </a:cubicBezTo>
                  <a:cubicBezTo>
                    <a:pt x="67091" y="31885"/>
                    <a:pt x="-2406" y="6485"/>
                    <a:pt x="64" y="1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4731601-67B9-4170-BD01-8CF40F3E483C}"/>
              </a:ext>
            </a:extLst>
          </p:cNvPr>
          <p:cNvSpPr/>
          <p:nvPr/>
        </p:nvSpPr>
        <p:spPr>
          <a:xfrm>
            <a:off x="7111635" y="3878665"/>
            <a:ext cx="237605" cy="927699"/>
          </a:xfrm>
          <a:custGeom>
            <a:avLst/>
            <a:gdLst>
              <a:gd name="connsiteX0" fmla="*/ 97732 w 237605"/>
              <a:gd name="connsiteY0" fmla="*/ 1185 h 927699"/>
              <a:gd name="connsiteX1" fmla="*/ 15182 w 237605"/>
              <a:gd name="connsiteY1" fmla="*/ 26585 h 927699"/>
              <a:gd name="connsiteX2" fmla="*/ 61748 w 237605"/>
              <a:gd name="connsiteY2" fmla="*/ 94318 h 927699"/>
              <a:gd name="connsiteX3" fmla="*/ 99848 w 237605"/>
              <a:gd name="connsiteY3" fmla="*/ 240368 h 927699"/>
              <a:gd name="connsiteX4" fmla="*/ 51165 w 237605"/>
              <a:gd name="connsiteY4" fmla="*/ 490135 h 927699"/>
              <a:gd name="connsiteX5" fmla="*/ 365 w 237605"/>
              <a:gd name="connsiteY5" fmla="*/ 617135 h 927699"/>
              <a:gd name="connsiteX6" fmla="*/ 38465 w 237605"/>
              <a:gd name="connsiteY6" fmla="*/ 843618 h 927699"/>
              <a:gd name="connsiteX7" fmla="*/ 203565 w 237605"/>
              <a:gd name="connsiteY7" fmla="*/ 926168 h 927699"/>
              <a:gd name="connsiteX8" fmla="*/ 129482 w 237605"/>
              <a:gd name="connsiteY8" fmla="*/ 883835 h 927699"/>
              <a:gd name="connsiteX9" fmla="*/ 125248 w 237605"/>
              <a:gd name="connsiteY9" fmla="*/ 725085 h 927699"/>
              <a:gd name="connsiteX10" fmla="*/ 220498 w 237605"/>
              <a:gd name="connsiteY10" fmla="*/ 420285 h 927699"/>
              <a:gd name="connsiteX11" fmla="*/ 235315 w 237605"/>
              <a:gd name="connsiteY11" fmla="*/ 157818 h 927699"/>
              <a:gd name="connsiteX12" fmla="*/ 192982 w 237605"/>
              <a:gd name="connsiteY12" fmla="*/ 85852 h 927699"/>
              <a:gd name="connsiteX13" fmla="*/ 114665 w 237605"/>
              <a:gd name="connsiteY13" fmla="*/ 60452 h 927699"/>
              <a:gd name="connsiteX14" fmla="*/ 97732 w 237605"/>
              <a:gd name="connsiteY14" fmla="*/ 1185 h 92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7605" h="927699">
                <a:moveTo>
                  <a:pt x="97732" y="1185"/>
                </a:moveTo>
                <a:cubicBezTo>
                  <a:pt x="81151" y="-4460"/>
                  <a:pt x="21179" y="11063"/>
                  <a:pt x="15182" y="26585"/>
                </a:cubicBezTo>
                <a:cubicBezTo>
                  <a:pt x="9185" y="42107"/>
                  <a:pt x="47637" y="58688"/>
                  <a:pt x="61748" y="94318"/>
                </a:cubicBezTo>
                <a:cubicBezTo>
                  <a:pt x="75859" y="129949"/>
                  <a:pt x="101612" y="174399"/>
                  <a:pt x="99848" y="240368"/>
                </a:cubicBezTo>
                <a:cubicBezTo>
                  <a:pt x="98084" y="306337"/>
                  <a:pt x="67745" y="427341"/>
                  <a:pt x="51165" y="490135"/>
                </a:cubicBezTo>
                <a:cubicBezTo>
                  <a:pt x="34585" y="552929"/>
                  <a:pt x="2482" y="558221"/>
                  <a:pt x="365" y="617135"/>
                </a:cubicBezTo>
                <a:cubicBezTo>
                  <a:pt x="-1752" y="676049"/>
                  <a:pt x="4598" y="792113"/>
                  <a:pt x="38465" y="843618"/>
                </a:cubicBezTo>
                <a:cubicBezTo>
                  <a:pt x="72332" y="895123"/>
                  <a:pt x="188396" y="919465"/>
                  <a:pt x="203565" y="926168"/>
                </a:cubicBezTo>
                <a:cubicBezTo>
                  <a:pt x="218734" y="932871"/>
                  <a:pt x="142535" y="917349"/>
                  <a:pt x="129482" y="883835"/>
                </a:cubicBezTo>
                <a:cubicBezTo>
                  <a:pt x="116429" y="850321"/>
                  <a:pt x="110079" y="802343"/>
                  <a:pt x="125248" y="725085"/>
                </a:cubicBezTo>
                <a:cubicBezTo>
                  <a:pt x="140417" y="647827"/>
                  <a:pt x="202154" y="514829"/>
                  <a:pt x="220498" y="420285"/>
                </a:cubicBezTo>
                <a:cubicBezTo>
                  <a:pt x="238842" y="325741"/>
                  <a:pt x="239901" y="213557"/>
                  <a:pt x="235315" y="157818"/>
                </a:cubicBezTo>
                <a:cubicBezTo>
                  <a:pt x="230729" y="102079"/>
                  <a:pt x="213090" y="102080"/>
                  <a:pt x="192982" y="85852"/>
                </a:cubicBezTo>
                <a:cubicBezTo>
                  <a:pt x="172874" y="69624"/>
                  <a:pt x="134421" y="67860"/>
                  <a:pt x="114665" y="60452"/>
                </a:cubicBezTo>
                <a:cubicBezTo>
                  <a:pt x="94909" y="53044"/>
                  <a:pt x="114313" y="6830"/>
                  <a:pt x="97732" y="118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E64FDE2-42D3-49A1-BFDE-76B6C6ABB38C}"/>
              </a:ext>
            </a:extLst>
          </p:cNvPr>
          <p:cNvGrpSpPr/>
          <p:nvPr/>
        </p:nvGrpSpPr>
        <p:grpSpPr>
          <a:xfrm>
            <a:off x="5186180" y="4342514"/>
            <a:ext cx="615728" cy="915948"/>
            <a:chOff x="4810752" y="5255343"/>
            <a:chExt cx="615728" cy="915948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5D7316FD-12C2-4819-A37F-7482F9DFE4D6}"/>
                </a:ext>
              </a:extLst>
            </p:cNvPr>
            <p:cNvSpPr/>
            <p:nvPr/>
          </p:nvSpPr>
          <p:spPr>
            <a:xfrm>
              <a:off x="4810752" y="5314787"/>
              <a:ext cx="204022" cy="568722"/>
            </a:xfrm>
            <a:custGeom>
              <a:avLst/>
              <a:gdLst>
                <a:gd name="connsiteX0" fmla="*/ 431 w 204022"/>
                <a:gd name="connsiteY0" fmla="*/ 14980 h 568722"/>
                <a:gd name="connsiteX1" fmla="*/ 78748 w 204022"/>
                <a:gd name="connsiteY1" fmla="*/ 201246 h 568722"/>
                <a:gd name="connsiteX2" fmla="*/ 70281 w 204022"/>
                <a:gd name="connsiteY2" fmla="*/ 476413 h 568722"/>
                <a:gd name="connsiteX3" fmla="*/ 138015 w 204022"/>
                <a:gd name="connsiteY3" fmla="*/ 552613 h 568722"/>
                <a:gd name="connsiteX4" fmla="*/ 199398 w 204022"/>
                <a:gd name="connsiteY4" fmla="*/ 546263 h 568722"/>
                <a:gd name="connsiteX5" fmla="*/ 188815 w 204022"/>
                <a:gd name="connsiteY5" fmla="*/ 319780 h 568722"/>
                <a:gd name="connsiteX6" fmla="*/ 203631 w 204022"/>
                <a:gd name="connsiteY6" fmla="*/ 131396 h 568722"/>
                <a:gd name="connsiteX7" fmla="*/ 197281 w 204022"/>
                <a:gd name="connsiteY7" fmla="*/ 89063 h 568722"/>
                <a:gd name="connsiteX8" fmla="*/ 171881 w 204022"/>
                <a:gd name="connsiteY8" fmla="*/ 82713 h 568722"/>
                <a:gd name="connsiteX9" fmla="*/ 118965 w 204022"/>
                <a:gd name="connsiteY9" fmla="*/ 19213 h 568722"/>
                <a:gd name="connsiteX10" fmla="*/ 431 w 204022"/>
                <a:gd name="connsiteY10" fmla="*/ 14980 h 56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022" h="568722">
                  <a:moveTo>
                    <a:pt x="431" y="14980"/>
                  </a:moveTo>
                  <a:cubicBezTo>
                    <a:pt x="-6272" y="45319"/>
                    <a:pt x="67106" y="124341"/>
                    <a:pt x="78748" y="201246"/>
                  </a:cubicBezTo>
                  <a:cubicBezTo>
                    <a:pt x="90390" y="278151"/>
                    <a:pt x="60403" y="417852"/>
                    <a:pt x="70281" y="476413"/>
                  </a:cubicBezTo>
                  <a:cubicBezTo>
                    <a:pt x="80159" y="534974"/>
                    <a:pt x="116495" y="540971"/>
                    <a:pt x="138015" y="552613"/>
                  </a:cubicBezTo>
                  <a:cubicBezTo>
                    <a:pt x="159535" y="564255"/>
                    <a:pt x="190931" y="585069"/>
                    <a:pt x="199398" y="546263"/>
                  </a:cubicBezTo>
                  <a:cubicBezTo>
                    <a:pt x="207865" y="507458"/>
                    <a:pt x="188110" y="388924"/>
                    <a:pt x="188815" y="319780"/>
                  </a:cubicBezTo>
                  <a:cubicBezTo>
                    <a:pt x="189520" y="250636"/>
                    <a:pt x="202220" y="169849"/>
                    <a:pt x="203631" y="131396"/>
                  </a:cubicBezTo>
                  <a:cubicBezTo>
                    <a:pt x="205042" y="92943"/>
                    <a:pt x="202573" y="97177"/>
                    <a:pt x="197281" y="89063"/>
                  </a:cubicBezTo>
                  <a:cubicBezTo>
                    <a:pt x="191989" y="80949"/>
                    <a:pt x="184934" y="94355"/>
                    <a:pt x="171881" y="82713"/>
                  </a:cubicBezTo>
                  <a:cubicBezTo>
                    <a:pt x="158828" y="71071"/>
                    <a:pt x="140837" y="30502"/>
                    <a:pt x="118965" y="19213"/>
                  </a:cubicBezTo>
                  <a:cubicBezTo>
                    <a:pt x="97093" y="7924"/>
                    <a:pt x="7134" y="-15359"/>
                    <a:pt x="431" y="149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1E471ED-B421-4096-A2DD-622BF80D0A2A}"/>
                </a:ext>
              </a:extLst>
            </p:cNvPr>
            <p:cNvSpPr/>
            <p:nvPr/>
          </p:nvSpPr>
          <p:spPr>
            <a:xfrm>
              <a:off x="4831978" y="5255343"/>
              <a:ext cx="594502" cy="915948"/>
            </a:xfrm>
            <a:custGeom>
              <a:avLst/>
              <a:gdLst>
                <a:gd name="connsiteX0" fmla="*/ 370789 w 594502"/>
                <a:gd name="connsiteY0" fmla="*/ 13040 h 915948"/>
                <a:gd name="connsiteX1" fmla="*/ 434289 w 594502"/>
                <a:gd name="connsiteY1" fmla="*/ 137924 h 915948"/>
                <a:gd name="connsiteX2" fmla="*/ 413122 w 594502"/>
                <a:gd name="connsiteY2" fmla="*/ 563374 h 915948"/>
                <a:gd name="connsiteX3" fmla="*/ 288239 w 594502"/>
                <a:gd name="connsiteY3" fmla="*/ 838540 h 915948"/>
                <a:gd name="connsiteX4" fmla="*/ 372 w 594502"/>
                <a:gd name="connsiteY4" fmla="*/ 910507 h 915948"/>
                <a:gd name="connsiteX5" fmla="*/ 224739 w 594502"/>
                <a:gd name="connsiteY5" fmla="*/ 893574 h 915948"/>
                <a:gd name="connsiteX6" fmla="*/ 99855 w 594502"/>
                <a:gd name="connsiteY6" fmla="*/ 906274 h 915948"/>
                <a:gd name="connsiteX7" fmla="*/ 442755 w 594502"/>
                <a:gd name="connsiteY7" fmla="*/ 726357 h 915948"/>
                <a:gd name="connsiteX8" fmla="*/ 580339 w 594502"/>
                <a:gd name="connsiteY8" fmla="*/ 307257 h 915948"/>
                <a:gd name="connsiteX9" fmla="*/ 584572 w 594502"/>
                <a:gd name="connsiteY9" fmla="*/ 120990 h 915948"/>
                <a:gd name="connsiteX10" fmla="*/ 531655 w 594502"/>
                <a:gd name="connsiteY10" fmla="*/ 44790 h 915948"/>
                <a:gd name="connsiteX11" fmla="*/ 470272 w 594502"/>
                <a:gd name="connsiteY11" fmla="*/ 340 h 915948"/>
                <a:gd name="connsiteX12" fmla="*/ 438522 w 594502"/>
                <a:gd name="connsiteY12" fmla="*/ 23624 h 915948"/>
                <a:gd name="connsiteX13" fmla="*/ 370789 w 594502"/>
                <a:gd name="connsiteY13" fmla="*/ 13040 h 91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4502" h="915948">
                  <a:moveTo>
                    <a:pt x="370789" y="13040"/>
                  </a:moveTo>
                  <a:cubicBezTo>
                    <a:pt x="370083" y="32090"/>
                    <a:pt x="427234" y="46202"/>
                    <a:pt x="434289" y="137924"/>
                  </a:cubicBezTo>
                  <a:cubicBezTo>
                    <a:pt x="441344" y="229646"/>
                    <a:pt x="437464" y="446605"/>
                    <a:pt x="413122" y="563374"/>
                  </a:cubicBezTo>
                  <a:cubicBezTo>
                    <a:pt x="388780" y="680143"/>
                    <a:pt x="357031" y="780685"/>
                    <a:pt x="288239" y="838540"/>
                  </a:cubicBezTo>
                  <a:cubicBezTo>
                    <a:pt x="219447" y="896395"/>
                    <a:pt x="10955" y="901335"/>
                    <a:pt x="372" y="910507"/>
                  </a:cubicBezTo>
                  <a:cubicBezTo>
                    <a:pt x="-10211" y="919679"/>
                    <a:pt x="208159" y="894279"/>
                    <a:pt x="224739" y="893574"/>
                  </a:cubicBezTo>
                  <a:cubicBezTo>
                    <a:pt x="241319" y="892869"/>
                    <a:pt x="63519" y="934143"/>
                    <a:pt x="99855" y="906274"/>
                  </a:cubicBezTo>
                  <a:cubicBezTo>
                    <a:pt x="136191" y="878405"/>
                    <a:pt x="362674" y="826193"/>
                    <a:pt x="442755" y="726357"/>
                  </a:cubicBezTo>
                  <a:cubicBezTo>
                    <a:pt x="522836" y="626521"/>
                    <a:pt x="556703" y="408152"/>
                    <a:pt x="580339" y="307257"/>
                  </a:cubicBezTo>
                  <a:cubicBezTo>
                    <a:pt x="603975" y="206363"/>
                    <a:pt x="592686" y="164734"/>
                    <a:pt x="584572" y="120990"/>
                  </a:cubicBezTo>
                  <a:cubicBezTo>
                    <a:pt x="576458" y="77246"/>
                    <a:pt x="550705" y="64898"/>
                    <a:pt x="531655" y="44790"/>
                  </a:cubicBezTo>
                  <a:cubicBezTo>
                    <a:pt x="512605" y="24682"/>
                    <a:pt x="485794" y="3868"/>
                    <a:pt x="470272" y="340"/>
                  </a:cubicBezTo>
                  <a:cubicBezTo>
                    <a:pt x="454750" y="-3188"/>
                    <a:pt x="452633" y="21860"/>
                    <a:pt x="438522" y="23624"/>
                  </a:cubicBezTo>
                  <a:cubicBezTo>
                    <a:pt x="424411" y="25388"/>
                    <a:pt x="371495" y="-6010"/>
                    <a:pt x="370789" y="130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0963DC1-D7B4-4AEC-A00D-8C6F5602D5B7}"/>
              </a:ext>
            </a:extLst>
          </p:cNvPr>
          <p:cNvGrpSpPr/>
          <p:nvPr/>
        </p:nvGrpSpPr>
        <p:grpSpPr>
          <a:xfrm>
            <a:off x="4681560" y="6500950"/>
            <a:ext cx="966890" cy="780691"/>
            <a:chOff x="4681560" y="6500950"/>
            <a:chExt cx="966890" cy="780691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BC1C859D-A9C5-437A-BDB9-668ED44EF582}"/>
                </a:ext>
              </a:extLst>
            </p:cNvPr>
            <p:cNvSpPr/>
            <p:nvPr/>
          </p:nvSpPr>
          <p:spPr>
            <a:xfrm>
              <a:off x="4713803" y="6500950"/>
              <a:ext cx="402339" cy="249857"/>
            </a:xfrm>
            <a:custGeom>
              <a:avLst/>
              <a:gdLst>
                <a:gd name="connsiteX0" fmla="*/ 14 w 402339"/>
                <a:gd name="connsiteY0" fmla="*/ 12033 h 249857"/>
                <a:gd name="connsiteX1" fmla="*/ 154530 w 402339"/>
                <a:gd name="connsiteY1" fmla="*/ 71300 h 249857"/>
                <a:gd name="connsiteX2" fmla="*/ 254014 w 402339"/>
                <a:gd name="connsiteY2" fmla="*/ 236400 h 249857"/>
                <a:gd name="connsiteX3" fmla="*/ 376780 w 402339"/>
                <a:gd name="connsiteY3" fmla="*/ 225817 h 249857"/>
                <a:gd name="connsiteX4" fmla="*/ 393714 w 402339"/>
                <a:gd name="connsiteY4" fmla="*/ 111517 h 249857"/>
                <a:gd name="connsiteX5" fmla="*/ 270947 w 402339"/>
                <a:gd name="connsiteY5" fmla="*/ 58600 h 249857"/>
                <a:gd name="connsiteX6" fmla="*/ 146064 w 402339"/>
                <a:gd name="connsiteY6" fmla="*/ 5683 h 249857"/>
                <a:gd name="connsiteX7" fmla="*/ 14 w 402339"/>
                <a:gd name="connsiteY7" fmla="*/ 12033 h 24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339" h="249857">
                  <a:moveTo>
                    <a:pt x="14" y="12033"/>
                  </a:moveTo>
                  <a:cubicBezTo>
                    <a:pt x="1425" y="22969"/>
                    <a:pt x="112197" y="33906"/>
                    <a:pt x="154530" y="71300"/>
                  </a:cubicBezTo>
                  <a:cubicBezTo>
                    <a:pt x="196863" y="108694"/>
                    <a:pt x="216972" y="210647"/>
                    <a:pt x="254014" y="236400"/>
                  </a:cubicBezTo>
                  <a:cubicBezTo>
                    <a:pt x="291056" y="262153"/>
                    <a:pt x="353497" y="246631"/>
                    <a:pt x="376780" y="225817"/>
                  </a:cubicBezTo>
                  <a:cubicBezTo>
                    <a:pt x="400063" y="205003"/>
                    <a:pt x="411353" y="139386"/>
                    <a:pt x="393714" y="111517"/>
                  </a:cubicBezTo>
                  <a:cubicBezTo>
                    <a:pt x="376075" y="83648"/>
                    <a:pt x="270947" y="58600"/>
                    <a:pt x="270947" y="58600"/>
                  </a:cubicBezTo>
                  <a:cubicBezTo>
                    <a:pt x="229672" y="40961"/>
                    <a:pt x="188397" y="16619"/>
                    <a:pt x="146064" y="5683"/>
                  </a:cubicBezTo>
                  <a:cubicBezTo>
                    <a:pt x="103731" y="-5253"/>
                    <a:pt x="-1397" y="1097"/>
                    <a:pt x="14" y="120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7B7D0A15-45AF-4020-9081-A58DB1B9493F}"/>
                </a:ext>
              </a:extLst>
            </p:cNvPr>
            <p:cNvSpPr/>
            <p:nvPr/>
          </p:nvSpPr>
          <p:spPr>
            <a:xfrm>
              <a:off x="4681560" y="6524429"/>
              <a:ext cx="966890" cy="757212"/>
            </a:xfrm>
            <a:custGeom>
              <a:avLst/>
              <a:gdLst>
                <a:gd name="connsiteX0" fmla="*/ 80940 w 966890"/>
                <a:gd name="connsiteY0" fmla="*/ 532538 h 757212"/>
                <a:gd name="connsiteX1" fmla="*/ 121157 w 966890"/>
                <a:gd name="connsiteY1" fmla="*/ 676471 h 757212"/>
                <a:gd name="connsiteX2" fmla="*/ 106340 w 966890"/>
                <a:gd name="connsiteY2" fmla="*/ 756904 h 757212"/>
                <a:gd name="connsiteX3" fmla="*/ 6857 w 966890"/>
                <a:gd name="connsiteY3" fmla="*/ 703988 h 757212"/>
                <a:gd name="connsiteX4" fmla="*/ 322240 w 966890"/>
                <a:gd name="connsiteY4" fmla="*/ 699754 h 757212"/>
                <a:gd name="connsiteX5" fmla="*/ 923373 w 966890"/>
                <a:gd name="connsiteY5" fmla="*/ 47821 h 757212"/>
                <a:gd name="connsiteX6" fmla="*/ 914907 w 966890"/>
                <a:gd name="connsiteY6" fmla="*/ 56288 h 757212"/>
                <a:gd name="connsiteX7" fmla="*/ 874690 w 966890"/>
                <a:gd name="connsiteY7" fmla="*/ 111321 h 757212"/>
                <a:gd name="connsiteX8" fmla="*/ 682073 w 966890"/>
                <a:gd name="connsiteY8" fmla="*/ 253138 h 757212"/>
                <a:gd name="connsiteX9" fmla="*/ 440773 w 966890"/>
                <a:gd name="connsiteY9" fmla="*/ 445754 h 757212"/>
                <a:gd name="connsiteX10" fmla="*/ 195240 w 966890"/>
                <a:gd name="connsiteY10" fmla="*/ 545238 h 757212"/>
                <a:gd name="connsiteX11" fmla="*/ 80940 w 966890"/>
                <a:gd name="connsiteY11" fmla="*/ 532538 h 7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66890" h="757212">
                  <a:moveTo>
                    <a:pt x="80940" y="532538"/>
                  </a:moveTo>
                  <a:cubicBezTo>
                    <a:pt x="68593" y="554410"/>
                    <a:pt x="116924" y="639077"/>
                    <a:pt x="121157" y="676471"/>
                  </a:cubicBezTo>
                  <a:cubicBezTo>
                    <a:pt x="125390" y="713865"/>
                    <a:pt x="125390" y="752318"/>
                    <a:pt x="106340" y="756904"/>
                  </a:cubicBezTo>
                  <a:cubicBezTo>
                    <a:pt x="87290" y="761490"/>
                    <a:pt x="-29126" y="713513"/>
                    <a:pt x="6857" y="703988"/>
                  </a:cubicBezTo>
                  <a:cubicBezTo>
                    <a:pt x="42840" y="694463"/>
                    <a:pt x="169487" y="809115"/>
                    <a:pt x="322240" y="699754"/>
                  </a:cubicBezTo>
                  <a:cubicBezTo>
                    <a:pt x="474993" y="590393"/>
                    <a:pt x="824595" y="155065"/>
                    <a:pt x="923373" y="47821"/>
                  </a:cubicBezTo>
                  <a:cubicBezTo>
                    <a:pt x="1022151" y="-59423"/>
                    <a:pt x="923021" y="45705"/>
                    <a:pt x="914907" y="56288"/>
                  </a:cubicBezTo>
                  <a:cubicBezTo>
                    <a:pt x="906793" y="66871"/>
                    <a:pt x="913496" y="78513"/>
                    <a:pt x="874690" y="111321"/>
                  </a:cubicBezTo>
                  <a:cubicBezTo>
                    <a:pt x="835884" y="144129"/>
                    <a:pt x="754393" y="197399"/>
                    <a:pt x="682073" y="253138"/>
                  </a:cubicBezTo>
                  <a:cubicBezTo>
                    <a:pt x="609754" y="308877"/>
                    <a:pt x="521912" y="397071"/>
                    <a:pt x="440773" y="445754"/>
                  </a:cubicBezTo>
                  <a:cubicBezTo>
                    <a:pt x="359634" y="494437"/>
                    <a:pt x="254507" y="530421"/>
                    <a:pt x="195240" y="545238"/>
                  </a:cubicBezTo>
                  <a:cubicBezTo>
                    <a:pt x="135973" y="560055"/>
                    <a:pt x="93287" y="510666"/>
                    <a:pt x="80940" y="532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649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EEAD3E-0707-40BA-A6EE-347EC78782F7}"/>
              </a:ext>
            </a:extLst>
          </p:cNvPr>
          <p:cNvSpPr txBox="1"/>
          <p:nvPr/>
        </p:nvSpPr>
        <p:spPr>
          <a:xfrm>
            <a:off x="486767" y="419100"/>
            <a:ext cx="1538883" cy="113774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北斗の、うる星やつら</a:t>
            </a: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EF405733-53EC-4E71-B53C-F009B43C9786}"/>
              </a:ext>
            </a:extLst>
          </p:cNvPr>
          <p:cNvGrpSpPr/>
          <p:nvPr/>
        </p:nvGrpSpPr>
        <p:grpSpPr>
          <a:xfrm>
            <a:off x="4659617" y="509812"/>
            <a:ext cx="1157166" cy="1021981"/>
            <a:chOff x="4161168" y="507653"/>
            <a:chExt cx="1157166" cy="1021981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C764ACE2-230A-4F7E-9D68-37E450E6018F}"/>
                </a:ext>
              </a:extLst>
            </p:cNvPr>
            <p:cNvSpPr/>
            <p:nvPr/>
          </p:nvSpPr>
          <p:spPr>
            <a:xfrm>
              <a:off x="4201961" y="832462"/>
              <a:ext cx="385143" cy="105481"/>
            </a:xfrm>
            <a:custGeom>
              <a:avLst/>
              <a:gdLst>
                <a:gd name="connsiteX0" fmla="*/ 152 w 385143"/>
                <a:gd name="connsiteY0" fmla="*/ 976 h 105481"/>
                <a:gd name="connsiteX1" fmla="*/ 81114 w 385143"/>
                <a:gd name="connsiteY1" fmla="*/ 78763 h 105481"/>
                <a:gd name="connsiteX2" fmla="*/ 225577 w 385143"/>
                <a:gd name="connsiteY2" fmla="*/ 99401 h 105481"/>
                <a:gd name="connsiteX3" fmla="*/ 300189 w 385143"/>
                <a:gd name="connsiteY3" fmla="*/ 99401 h 105481"/>
                <a:gd name="connsiteX4" fmla="*/ 381152 w 385143"/>
                <a:gd name="connsiteY4" fmla="*/ 100988 h 105481"/>
                <a:gd name="connsiteX5" fmla="*/ 346227 w 385143"/>
                <a:gd name="connsiteY5" fmla="*/ 34313 h 105481"/>
                <a:gd name="connsiteX6" fmla="*/ 122389 w 385143"/>
                <a:gd name="connsiteY6" fmla="*/ 29551 h 105481"/>
                <a:gd name="connsiteX7" fmla="*/ 62064 w 385143"/>
                <a:gd name="connsiteY7" fmla="*/ 34313 h 105481"/>
                <a:gd name="connsiteX8" fmla="*/ 152 w 385143"/>
                <a:gd name="connsiteY8" fmla="*/ 976 h 10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143" h="105481">
                  <a:moveTo>
                    <a:pt x="152" y="976"/>
                  </a:moveTo>
                  <a:cubicBezTo>
                    <a:pt x="3327" y="8384"/>
                    <a:pt x="43543" y="62359"/>
                    <a:pt x="81114" y="78763"/>
                  </a:cubicBezTo>
                  <a:cubicBezTo>
                    <a:pt x="118685" y="95167"/>
                    <a:pt x="189064" y="95961"/>
                    <a:pt x="225577" y="99401"/>
                  </a:cubicBezTo>
                  <a:cubicBezTo>
                    <a:pt x="262090" y="102841"/>
                    <a:pt x="300189" y="99401"/>
                    <a:pt x="300189" y="99401"/>
                  </a:cubicBezTo>
                  <a:cubicBezTo>
                    <a:pt x="326118" y="99665"/>
                    <a:pt x="373479" y="111836"/>
                    <a:pt x="381152" y="100988"/>
                  </a:cubicBezTo>
                  <a:cubicBezTo>
                    <a:pt x="388825" y="90140"/>
                    <a:pt x="389354" y="46219"/>
                    <a:pt x="346227" y="34313"/>
                  </a:cubicBezTo>
                  <a:cubicBezTo>
                    <a:pt x="303100" y="22407"/>
                    <a:pt x="169749" y="29551"/>
                    <a:pt x="122389" y="29551"/>
                  </a:cubicBezTo>
                  <a:cubicBezTo>
                    <a:pt x="75029" y="29551"/>
                    <a:pt x="80056" y="38017"/>
                    <a:pt x="62064" y="34313"/>
                  </a:cubicBezTo>
                  <a:cubicBezTo>
                    <a:pt x="44072" y="30609"/>
                    <a:pt x="-3023" y="-6432"/>
                    <a:pt x="152" y="9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6425EF9D-813F-4F2D-BA4C-F661EB653F0E}"/>
                </a:ext>
              </a:extLst>
            </p:cNvPr>
            <p:cNvSpPr/>
            <p:nvPr/>
          </p:nvSpPr>
          <p:spPr>
            <a:xfrm>
              <a:off x="4493769" y="530005"/>
              <a:ext cx="184077" cy="999629"/>
            </a:xfrm>
            <a:custGeom>
              <a:avLst/>
              <a:gdLst>
                <a:gd name="connsiteX0" fmla="*/ 33781 w 184077"/>
                <a:gd name="connsiteY0" fmla="*/ 220 h 999629"/>
                <a:gd name="connsiteX1" fmla="*/ 124269 w 184077"/>
                <a:gd name="connsiteY1" fmla="*/ 85945 h 999629"/>
                <a:gd name="connsiteX2" fmla="*/ 140144 w 184077"/>
                <a:gd name="connsiteY2" fmla="*/ 532033 h 999629"/>
                <a:gd name="connsiteX3" fmla="*/ 183006 w 184077"/>
                <a:gd name="connsiteY3" fmla="*/ 811433 h 999629"/>
                <a:gd name="connsiteX4" fmla="*/ 90931 w 184077"/>
                <a:gd name="connsiteY4" fmla="*/ 968595 h 999629"/>
                <a:gd name="connsiteX5" fmla="*/ 444 w 184077"/>
                <a:gd name="connsiteY5" fmla="*/ 971770 h 999629"/>
                <a:gd name="connsiteX6" fmla="*/ 56006 w 184077"/>
                <a:gd name="connsiteY6" fmla="*/ 673320 h 999629"/>
                <a:gd name="connsiteX7" fmla="*/ 49656 w 184077"/>
                <a:gd name="connsiteY7" fmla="*/ 460595 h 999629"/>
                <a:gd name="connsiteX8" fmla="*/ 90931 w 184077"/>
                <a:gd name="connsiteY8" fmla="*/ 193895 h 999629"/>
                <a:gd name="connsiteX9" fmla="*/ 73469 w 184077"/>
                <a:gd name="connsiteY9" fmla="*/ 65308 h 999629"/>
                <a:gd name="connsiteX10" fmla="*/ 33781 w 184077"/>
                <a:gd name="connsiteY10" fmla="*/ 220 h 99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4077" h="999629">
                  <a:moveTo>
                    <a:pt x="33781" y="220"/>
                  </a:moveTo>
                  <a:cubicBezTo>
                    <a:pt x="42248" y="3660"/>
                    <a:pt x="106542" y="-2691"/>
                    <a:pt x="124269" y="85945"/>
                  </a:cubicBezTo>
                  <a:cubicBezTo>
                    <a:pt x="141996" y="174581"/>
                    <a:pt x="130355" y="411118"/>
                    <a:pt x="140144" y="532033"/>
                  </a:cubicBezTo>
                  <a:cubicBezTo>
                    <a:pt x="149933" y="652948"/>
                    <a:pt x="191208" y="738673"/>
                    <a:pt x="183006" y="811433"/>
                  </a:cubicBezTo>
                  <a:cubicBezTo>
                    <a:pt x="174804" y="884193"/>
                    <a:pt x="121358" y="941872"/>
                    <a:pt x="90931" y="968595"/>
                  </a:cubicBezTo>
                  <a:cubicBezTo>
                    <a:pt x="60504" y="995318"/>
                    <a:pt x="6265" y="1020982"/>
                    <a:pt x="444" y="971770"/>
                  </a:cubicBezTo>
                  <a:cubicBezTo>
                    <a:pt x="-5377" y="922558"/>
                    <a:pt x="47804" y="758516"/>
                    <a:pt x="56006" y="673320"/>
                  </a:cubicBezTo>
                  <a:cubicBezTo>
                    <a:pt x="64208" y="588124"/>
                    <a:pt x="43835" y="540499"/>
                    <a:pt x="49656" y="460595"/>
                  </a:cubicBezTo>
                  <a:cubicBezTo>
                    <a:pt x="55477" y="380691"/>
                    <a:pt x="86962" y="259776"/>
                    <a:pt x="90931" y="193895"/>
                  </a:cubicBezTo>
                  <a:cubicBezTo>
                    <a:pt x="94900" y="128014"/>
                    <a:pt x="83258" y="96264"/>
                    <a:pt x="73469" y="65308"/>
                  </a:cubicBezTo>
                  <a:cubicBezTo>
                    <a:pt x="63680" y="34352"/>
                    <a:pt x="25314" y="-3220"/>
                    <a:pt x="33781" y="2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4F27BC1A-C4E9-45F7-8964-A4D18B8E7C22}"/>
                </a:ext>
              </a:extLst>
            </p:cNvPr>
            <p:cNvSpPr/>
            <p:nvPr/>
          </p:nvSpPr>
          <p:spPr>
            <a:xfrm>
              <a:off x="4161168" y="1163476"/>
              <a:ext cx="472422" cy="208154"/>
            </a:xfrm>
            <a:custGeom>
              <a:avLst/>
              <a:gdLst>
                <a:gd name="connsiteX0" fmla="*/ 2845 w 472422"/>
                <a:gd name="connsiteY0" fmla="*/ 82712 h 208154"/>
                <a:gd name="connsiteX1" fmla="*/ 236207 w 472422"/>
                <a:gd name="connsiteY1" fmla="*/ 208124 h 208154"/>
                <a:gd name="connsiteX2" fmla="*/ 458457 w 472422"/>
                <a:gd name="connsiteY2" fmla="*/ 70012 h 208154"/>
                <a:gd name="connsiteX3" fmla="*/ 445757 w 472422"/>
                <a:gd name="connsiteY3" fmla="*/ 4924 h 208154"/>
                <a:gd name="connsiteX4" fmla="*/ 417182 w 472422"/>
                <a:gd name="connsiteY4" fmla="*/ 65249 h 208154"/>
                <a:gd name="connsiteX5" fmla="*/ 382257 w 472422"/>
                <a:gd name="connsiteY5" fmla="*/ 6512 h 208154"/>
                <a:gd name="connsiteX6" fmla="*/ 244145 w 472422"/>
                <a:gd name="connsiteY6" fmla="*/ 11274 h 208154"/>
                <a:gd name="connsiteX7" fmla="*/ 113970 w 472422"/>
                <a:gd name="connsiteY7" fmla="*/ 93824 h 208154"/>
                <a:gd name="connsiteX8" fmla="*/ 2845 w 472422"/>
                <a:gd name="connsiteY8" fmla="*/ 82712 h 20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422" h="208154">
                  <a:moveTo>
                    <a:pt x="2845" y="82712"/>
                  </a:moveTo>
                  <a:cubicBezTo>
                    <a:pt x="23218" y="101762"/>
                    <a:pt x="160272" y="210241"/>
                    <a:pt x="236207" y="208124"/>
                  </a:cubicBezTo>
                  <a:cubicBezTo>
                    <a:pt x="312142" y="206007"/>
                    <a:pt x="423532" y="103879"/>
                    <a:pt x="458457" y="70012"/>
                  </a:cubicBezTo>
                  <a:cubicBezTo>
                    <a:pt x="493382" y="36145"/>
                    <a:pt x="452636" y="5718"/>
                    <a:pt x="445757" y="4924"/>
                  </a:cubicBezTo>
                  <a:cubicBezTo>
                    <a:pt x="438878" y="4130"/>
                    <a:pt x="427765" y="64984"/>
                    <a:pt x="417182" y="65249"/>
                  </a:cubicBezTo>
                  <a:cubicBezTo>
                    <a:pt x="406599" y="65514"/>
                    <a:pt x="411096" y="15508"/>
                    <a:pt x="382257" y="6512"/>
                  </a:cubicBezTo>
                  <a:cubicBezTo>
                    <a:pt x="353418" y="-2484"/>
                    <a:pt x="288859" y="-3278"/>
                    <a:pt x="244145" y="11274"/>
                  </a:cubicBezTo>
                  <a:cubicBezTo>
                    <a:pt x="199431" y="25826"/>
                    <a:pt x="151012" y="80595"/>
                    <a:pt x="113970" y="93824"/>
                  </a:cubicBezTo>
                  <a:cubicBezTo>
                    <a:pt x="76928" y="107053"/>
                    <a:pt x="-17528" y="63662"/>
                    <a:pt x="2845" y="827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841391D6-BD32-4E3E-A311-ACF2CC805BE9}"/>
                </a:ext>
              </a:extLst>
            </p:cNvPr>
            <p:cNvSpPr/>
            <p:nvPr/>
          </p:nvSpPr>
          <p:spPr>
            <a:xfrm>
              <a:off x="4722206" y="507653"/>
              <a:ext cx="596128" cy="995386"/>
            </a:xfrm>
            <a:custGeom>
              <a:avLst/>
              <a:gdLst>
                <a:gd name="connsiteX0" fmla="*/ 13307 w 596128"/>
                <a:gd name="connsiteY0" fmla="*/ 27335 h 995386"/>
                <a:gd name="connsiteX1" fmla="*/ 2194 w 596128"/>
                <a:gd name="connsiteY1" fmla="*/ 551210 h 995386"/>
                <a:gd name="connsiteX2" fmla="*/ 38707 w 596128"/>
                <a:gd name="connsiteY2" fmla="*/ 909985 h 995386"/>
                <a:gd name="connsiteX3" fmla="*/ 351444 w 596128"/>
                <a:gd name="connsiteY3" fmla="*/ 992535 h 995386"/>
                <a:gd name="connsiteX4" fmla="*/ 492732 w 596128"/>
                <a:gd name="connsiteY4" fmla="*/ 843310 h 995386"/>
                <a:gd name="connsiteX5" fmla="*/ 562582 w 596128"/>
                <a:gd name="connsiteY5" fmla="*/ 667097 h 995386"/>
                <a:gd name="connsiteX6" fmla="*/ 594332 w 596128"/>
                <a:gd name="connsiteY6" fmla="*/ 638522 h 995386"/>
                <a:gd name="connsiteX7" fmla="*/ 511782 w 596128"/>
                <a:gd name="connsiteY7" fmla="*/ 754410 h 995386"/>
                <a:gd name="connsiteX8" fmla="*/ 364144 w 596128"/>
                <a:gd name="connsiteY8" fmla="*/ 875060 h 995386"/>
                <a:gd name="connsiteX9" fmla="*/ 167294 w 596128"/>
                <a:gd name="connsiteY9" fmla="*/ 811560 h 995386"/>
                <a:gd name="connsiteX10" fmla="*/ 187932 w 596128"/>
                <a:gd name="connsiteY10" fmla="*/ 292447 h 995386"/>
                <a:gd name="connsiteX11" fmla="*/ 143482 w 596128"/>
                <a:gd name="connsiteY11" fmla="*/ 136872 h 995386"/>
                <a:gd name="connsiteX12" fmla="*/ 43469 w 596128"/>
                <a:gd name="connsiteY12" fmla="*/ 78135 h 995386"/>
                <a:gd name="connsiteX13" fmla="*/ 13307 w 596128"/>
                <a:gd name="connsiteY13" fmla="*/ 27335 h 99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6128" h="995386">
                  <a:moveTo>
                    <a:pt x="13307" y="27335"/>
                  </a:moveTo>
                  <a:cubicBezTo>
                    <a:pt x="6428" y="106181"/>
                    <a:pt x="-2039" y="404102"/>
                    <a:pt x="2194" y="551210"/>
                  </a:cubicBezTo>
                  <a:cubicBezTo>
                    <a:pt x="6427" y="698318"/>
                    <a:pt x="-19501" y="836431"/>
                    <a:pt x="38707" y="909985"/>
                  </a:cubicBezTo>
                  <a:cubicBezTo>
                    <a:pt x="96915" y="983539"/>
                    <a:pt x="275773" y="1003647"/>
                    <a:pt x="351444" y="992535"/>
                  </a:cubicBezTo>
                  <a:cubicBezTo>
                    <a:pt x="427115" y="981423"/>
                    <a:pt x="457542" y="897550"/>
                    <a:pt x="492732" y="843310"/>
                  </a:cubicBezTo>
                  <a:cubicBezTo>
                    <a:pt x="527922" y="789070"/>
                    <a:pt x="545649" y="701228"/>
                    <a:pt x="562582" y="667097"/>
                  </a:cubicBezTo>
                  <a:cubicBezTo>
                    <a:pt x="579515" y="632966"/>
                    <a:pt x="602799" y="623970"/>
                    <a:pt x="594332" y="638522"/>
                  </a:cubicBezTo>
                  <a:cubicBezTo>
                    <a:pt x="585865" y="653074"/>
                    <a:pt x="550147" y="714987"/>
                    <a:pt x="511782" y="754410"/>
                  </a:cubicBezTo>
                  <a:cubicBezTo>
                    <a:pt x="473417" y="793833"/>
                    <a:pt x="421559" y="865535"/>
                    <a:pt x="364144" y="875060"/>
                  </a:cubicBezTo>
                  <a:cubicBezTo>
                    <a:pt x="306729" y="884585"/>
                    <a:pt x="196663" y="908662"/>
                    <a:pt x="167294" y="811560"/>
                  </a:cubicBezTo>
                  <a:cubicBezTo>
                    <a:pt x="137925" y="714458"/>
                    <a:pt x="191901" y="404895"/>
                    <a:pt x="187932" y="292447"/>
                  </a:cubicBezTo>
                  <a:cubicBezTo>
                    <a:pt x="183963" y="179999"/>
                    <a:pt x="167559" y="172591"/>
                    <a:pt x="143482" y="136872"/>
                  </a:cubicBezTo>
                  <a:cubicBezTo>
                    <a:pt x="119405" y="101153"/>
                    <a:pt x="65694" y="92423"/>
                    <a:pt x="43469" y="78135"/>
                  </a:cubicBezTo>
                  <a:cubicBezTo>
                    <a:pt x="21244" y="63847"/>
                    <a:pt x="20186" y="-51511"/>
                    <a:pt x="13307" y="273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44ADDEAE-6387-4C28-8502-31D4A0912116}"/>
                </a:ext>
              </a:extLst>
            </p:cNvPr>
            <p:cNvSpPr/>
            <p:nvPr/>
          </p:nvSpPr>
          <p:spPr>
            <a:xfrm>
              <a:off x="4835399" y="757868"/>
              <a:ext cx="346214" cy="240699"/>
            </a:xfrm>
            <a:custGeom>
              <a:avLst/>
              <a:gdLst>
                <a:gd name="connsiteX0" fmla="*/ 1714 w 346214"/>
                <a:gd name="connsiteY0" fmla="*/ 147007 h 240699"/>
                <a:gd name="connsiteX1" fmla="*/ 69976 w 346214"/>
                <a:gd name="connsiteY1" fmla="*/ 126370 h 240699"/>
                <a:gd name="connsiteX2" fmla="*/ 206501 w 346214"/>
                <a:gd name="connsiteY2" fmla="*/ 18420 h 240699"/>
                <a:gd name="connsiteX3" fmla="*/ 339851 w 346214"/>
                <a:gd name="connsiteY3" fmla="*/ 15245 h 240699"/>
                <a:gd name="connsiteX4" fmla="*/ 316039 w 346214"/>
                <a:gd name="connsiteY4" fmla="*/ 170820 h 240699"/>
                <a:gd name="connsiteX5" fmla="*/ 238251 w 346214"/>
                <a:gd name="connsiteY5" fmla="*/ 69220 h 240699"/>
                <a:gd name="connsiteX6" fmla="*/ 136651 w 346214"/>
                <a:gd name="connsiteY6" fmla="*/ 169232 h 240699"/>
                <a:gd name="connsiteX7" fmla="*/ 136651 w 346214"/>
                <a:gd name="connsiteY7" fmla="*/ 240670 h 240699"/>
                <a:gd name="connsiteX8" fmla="*/ 1714 w 346214"/>
                <a:gd name="connsiteY8" fmla="*/ 147007 h 24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214" h="240699">
                  <a:moveTo>
                    <a:pt x="1714" y="147007"/>
                  </a:moveTo>
                  <a:cubicBezTo>
                    <a:pt x="-9398" y="127957"/>
                    <a:pt x="35845" y="147801"/>
                    <a:pt x="69976" y="126370"/>
                  </a:cubicBezTo>
                  <a:cubicBezTo>
                    <a:pt x="104107" y="104939"/>
                    <a:pt x="161522" y="36941"/>
                    <a:pt x="206501" y="18420"/>
                  </a:cubicBezTo>
                  <a:cubicBezTo>
                    <a:pt x="251480" y="-101"/>
                    <a:pt x="321595" y="-10155"/>
                    <a:pt x="339851" y="15245"/>
                  </a:cubicBezTo>
                  <a:cubicBezTo>
                    <a:pt x="358107" y="40645"/>
                    <a:pt x="332972" y="161824"/>
                    <a:pt x="316039" y="170820"/>
                  </a:cubicBezTo>
                  <a:cubicBezTo>
                    <a:pt x="299106" y="179816"/>
                    <a:pt x="268149" y="69485"/>
                    <a:pt x="238251" y="69220"/>
                  </a:cubicBezTo>
                  <a:cubicBezTo>
                    <a:pt x="208353" y="68955"/>
                    <a:pt x="153584" y="140657"/>
                    <a:pt x="136651" y="169232"/>
                  </a:cubicBezTo>
                  <a:cubicBezTo>
                    <a:pt x="119718" y="197807"/>
                    <a:pt x="162315" y="241993"/>
                    <a:pt x="136651" y="240670"/>
                  </a:cubicBezTo>
                  <a:cubicBezTo>
                    <a:pt x="110987" y="239347"/>
                    <a:pt x="12826" y="166057"/>
                    <a:pt x="1714" y="1470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A1D71B33-954F-4BDC-B8F5-6A57B0D6ED74}"/>
              </a:ext>
            </a:extLst>
          </p:cNvPr>
          <p:cNvGrpSpPr/>
          <p:nvPr/>
        </p:nvGrpSpPr>
        <p:grpSpPr>
          <a:xfrm>
            <a:off x="4163418" y="1618112"/>
            <a:ext cx="1092505" cy="999700"/>
            <a:chOff x="4163418" y="1618112"/>
            <a:chExt cx="1092505" cy="999700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DAE2F8D3-7472-4630-ACCD-C175A34A865C}"/>
                </a:ext>
              </a:extLst>
            </p:cNvPr>
            <p:cNvSpPr/>
            <p:nvPr/>
          </p:nvSpPr>
          <p:spPr>
            <a:xfrm>
              <a:off x="4761908" y="1618112"/>
              <a:ext cx="219781" cy="999700"/>
            </a:xfrm>
            <a:custGeom>
              <a:avLst/>
              <a:gdLst>
                <a:gd name="connsiteX0" fmla="*/ 22817 w 219781"/>
                <a:gd name="connsiteY0" fmla="*/ 26538 h 999700"/>
                <a:gd name="connsiteX1" fmla="*/ 49805 w 219781"/>
                <a:gd name="connsiteY1" fmla="*/ 344038 h 999700"/>
                <a:gd name="connsiteX2" fmla="*/ 10117 w 219781"/>
                <a:gd name="connsiteY2" fmla="*/ 577401 h 999700"/>
                <a:gd name="connsiteX3" fmla="*/ 16467 w 219781"/>
                <a:gd name="connsiteY3" fmla="*/ 879026 h 999700"/>
                <a:gd name="connsiteX4" fmla="*/ 184742 w 219781"/>
                <a:gd name="connsiteY4" fmla="*/ 999676 h 999700"/>
                <a:gd name="connsiteX5" fmla="*/ 141880 w 219781"/>
                <a:gd name="connsiteY5" fmla="*/ 871088 h 999700"/>
                <a:gd name="connsiteX6" fmla="*/ 219667 w 219781"/>
                <a:gd name="connsiteY6" fmla="*/ 305938 h 999700"/>
                <a:gd name="connsiteX7" fmla="*/ 121242 w 219781"/>
                <a:gd name="connsiteY7" fmla="*/ 50351 h 999700"/>
                <a:gd name="connsiteX8" fmla="*/ 22817 w 219781"/>
                <a:gd name="connsiteY8" fmla="*/ 26538 h 99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781" h="999700">
                  <a:moveTo>
                    <a:pt x="22817" y="26538"/>
                  </a:moveTo>
                  <a:cubicBezTo>
                    <a:pt x="10911" y="75486"/>
                    <a:pt x="51922" y="252228"/>
                    <a:pt x="49805" y="344038"/>
                  </a:cubicBezTo>
                  <a:cubicBezTo>
                    <a:pt x="47688" y="435848"/>
                    <a:pt x="15673" y="488236"/>
                    <a:pt x="10117" y="577401"/>
                  </a:cubicBezTo>
                  <a:cubicBezTo>
                    <a:pt x="4561" y="666566"/>
                    <a:pt x="-12637" y="808647"/>
                    <a:pt x="16467" y="879026"/>
                  </a:cubicBezTo>
                  <a:cubicBezTo>
                    <a:pt x="45571" y="949405"/>
                    <a:pt x="163840" y="1000999"/>
                    <a:pt x="184742" y="999676"/>
                  </a:cubicBezTo>
                  <a:cubicBezTo>
                    <a:pt x="205644" y="998353"/>
                    <a:pt x="136059" y="986711"/>
                    <a:pt x="141880" y="871088"/>
                  </a:cubicBezTo>
                  <a:cubicBezTo>
                    <a:pt x="147701" y="755465"/>
                    <a:pt x="223107" y="442727"/>
                    <a:pt x="219667" y="305938"/>
                  </a:cubicBezTo>
                  <a:cubicBezTo>
                    <a:pt x="216227" y="169149"/>
                    <a:pt x="151404" y="97976"/>
                    <a:pt x="121242" y="50351"/>
                  </a:cubicBezTo>
                  <a:cubicBezTo>
                    <a:pt x="91080" y="2726"/>
                    <a:pt x="34723" y="-22410"/>
                    <a:pt x="22817" y="265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07563F0-1C26-4591-B6C2-86200F7F9C7F}"/>
                </a:ext>
              </a:extLst>
            </p:cNvPr>
            <p:cNvSpPr/>
            <p:nvPr/>
          </p:nvSpPr>
          <p:spPr>
            <a:xfrm>
              <a:off x="4459284" y="1725340"/>
              <a:ext cx="219056" cy="223501"/>
            </a:xfrm>
            <a:custGeom>
              <a:avLst/>
              <a:gdLst>
                <a:gd name="connsiteX0" fmla="*/ 4 w 219056"/>
                <a:gd name="connsiteY0" fmla="*/ 5035 h 223501"/>
                <a:gd name="connsiteX1" fmla="*/ 204791 w 219056"/>
                <a:gd name="connsiteY1" fmla="*/ 168548 h 223501"/>
                <a:gd name="connsiteX2" fmla="*/ 153991 w 219056"/>
                <a:gd name="connsiteY2" fmla="*/ 220935 h 223501"/>
                <a:gd name="connsiteX3" fmla="*/ 169866 w 219056"/>
                <a:gd name="connsiteY3" fmla="*/ 198710 h 223501"/>
                <a:gd name="connsiteX4" fmla="*/ 211141 w 219056"/>
                <a:gd name="connsiteY4" fmla="*/ 57423 h 223501"/>
                <a:gd name="connsiteX5" fmla="*/ 4 w 219056"/>
                <a:gd name="connsiteY5" fmla="*/ 5035 h 22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056" h="223501">
                  <a:moveTo>
                    <a:pt x="4" y="5035"/>
                  </a:moveTo>
                  <a:cubicBezTo>
                    <a:pt x="-1054" y="23556"/>
                    <a:pt x="179127" y="132565"/>
                    <a:pt x="204791" y="168548"/>
                  </a:cubicBezTo>
                  <a:cubicBezTo>
                    <a:pt x="230455" y="204531"/>
                    <a:pt x="159812" y="215908"/>
                    <a:pt x="153991" y="220935"/>
                  </a:cubicBezTo>
                  <a:cubicBezTo>
                    <a:pt x="148170" y="225962"/>
                    <a:pt x="160341" y="225962"/>
                    <a:pt x="169866" y="198710"/>
                  </a:cubicBezTo>
                  <a:cubicBezTo>
                    <a:pt x="179391" y="171458"/>
                    <a:pt x="240510" y="92348"/>
                    <a:pt x="211141" y="57423"/>
                  </a:cubicBezTo>
                  <a:cubicBezTo>
                    <a:pt x="181772" y="22498"/>
                    <a:pt x="1062" y="-13486"/>
                    <a:pt x="4" y="50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0005633-BE09-4AB0-98A8-DE6C958A6ACE}"/>
                </a:ext>
              </a:extLst>
            </p:cNvPr>
            <p:cNvSpPr/>
            <p:nvPr/>
          </p:nvSpPr>
          <p:spPr>
            <a:xfrm>
              <a:off x="4287838" y="1937407"/>
              <a:ext cx="280974" cy="254931"/>
            </a:xfrm>
            <a:custGeom>
              <a:avLst/>
              <a:gdLst>
                <a:gd name="connsiteX0" fmla="*/ 4 w 219056"/>
                <a:gd name="connsiteY0" fmla="*/ 5035 h 223501"/>
                <a:gd name="connsiteX1" fmla="*/ 204791 w 219056"/>
                <a:gd name="connsiteY1" fmla="*/ 168548 h 223501"/>
                <a:gd name="connsiteX2" fmla="*/ 153991 w 219056"/>
                <a:gd name="connsiteY2" fmla="*/ 220935 h 223501"/>
                <a:gd name="connsiteX3" fmla="*/ 169866 w 219056"/>
                <a:gd name="connsiteY3" fmla="*/ 198710 h 223501"/>
                <a:gd name="connsiteX4" fmla="*/ 211141 w 219056"/>
                <a:gd name="connsiteY4" fmla="*/ 57423 h 223501"/>
                <a:gd name="connsiteX5" fmla="*/ 4 w 219056"/>
                <a:gd name="connsiteY5" fmla="*/ 5035 h 223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9056" h="223501">
                  <a:moveTo>
                    <a:pt x="4" y="5035"/>
                  </a:moveTo>
                  <a:cubicBezTo>
                    <a:pt x="-1054" y="23556"/>
                    <a:pt x="179127" y="132565"/>
                    <a:pt x="204791" y="168548"/>
                  </a:cubicBezTo>
                  <a:cubicBezTo>
                    <a:pt x="230455" y="204531"/>
                    <a:pt x="159812" y="215908"/>
                    <a:pt x="153991" y="220935"/>
                  </a:cubicBezTo>
                  <a:cubicBezTo>
                    <a:pt x="148170" y="225962"/>
                    <a:pt x="160341" y="225962"/>
                    <a:pt x="169866" y="198710"/>
                  </a:cubicBezTo>
                  <a:cubicBezTo>
                    <a:pt x="179391" y="171458"/>
                    <a:pt x="240510" y="92348"/>
                    <a:pt x="211141" y="57423"/>
                  </a:cubicBezTo>
                  <a:cubicBezTo>
                    <a:pt x="181772" y="22498"/>
                    <a:pt x="1062" y="-13486"/>
                    <a:pt x="4" y="50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8502EB9E-4633-4664-B439-AD8D2F47FDE0}"/>
                </a:ext>
              </a:extLst>
            </p:cNvPr>
            <p:cNvSpPr/>
            <p:nvPr/>
          </p:nvSpPr>
          <p:spPr>
            <a:xfrm>
              <a:off x="4163418" y="2020979"/>
              <a:ext cx="1092505" cy="340362"/>
            </a:xfrm>
            <a:custGeom>
              <a:avLst/>
              <a:gdLst>
                <a:gd name="connsiteX0" fmla="*/ 595 w 1092505"/>
                <a:gd name="connsiteY0" fmla="*/ 272959 h 340362"/>
                <a:gd name="connsiteX1" fmla="*/ 103782 w 1092505"/>
                <a:gd name="connsiteY1" fmla="*/ 338046 h 340362"/>
                <a:gd name="connsiteX2" fmla="*/ 184745 w 1092505"/>
                <a:gd name="connsiteY2" fmla="*/ 326934 h 340362"/>
                <a:gd name="connsiteX3" fmla="*/ 632420 w 1092505"/>
                <a:gd name="connsiteY3" fmla="*/ 249146 h 340362"/>
                <a:gd name="connsiteX4" fmla="*/ 1043582 w 1092505"/>
                <a:gd name="connsiteY4" fmla="*/ 184059 h 340362"/>
                <a:gd name="connsiteX5" fmla="*/ 1083270 w 1092505"/>
                <a:gd name="connsiteY5" fmla="*/ 6259 h 340362"/>
                <a:gd name="connsiteX6" fmla="*/ 1076920 w 1092505"/>
                <a:gd name="connsiteY6" fmla="*/ 42771 h 340362"/>
                <a:gd name="connsiteX7" fmla="*/ 921345 w 1092505"/>
                <a:gd name="connsiteY7" fmla="*/ 68171 h 340362"/>
                <a:gd name="connsiteX8" fmla="*/ 810220 w 1092505"/>
                <a:gd name="connsiteY8" fmla="*/ 161834 h 340362"/>
                <a:gd name="connsiteX9" fmla="*/ 365720 w 1092505"/>
                <a:gd name="connsiteY9" fmla="*/ 234859 h 340362"/>
                <a:gd name="connsiteX10" fmla="*/ 179982 w 1092505"/>
                <a:gd name="connsiteY10" fmla="*/ 265021 h 340362"/>
                <a:gd name="connsiteX11" fmla="*/ 67270 w 1092505"/>
                <a:gd name="connsiteY11" fmla="*/ 274546 h 340362"/>
                <a:gd name="connsiteX12" fmla="*/ 595 w 1092505"/>
                <a:gd name="connsiteY12" fmla="*/ 272959 h 340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92505" h="340362">
                  <a:moveTo>
                    <a:pt x="595" y="272959"/>
                  </a:moveTo>
                  <a:cubicBezTo>
                    <a:pt x="6680" y="283542"/>
                    <a:pt x="73090" y="329050"/>
                    <a:pt x="103782" y="338046"/>
                  </a:cubicBezTo>
                  <a:cubicBezTo>
                    <a:pt x="134474" y="347042"/>
                    <a:pt x="184745" y="326934"/>
                    <a:pt x="184745" y="326934"/>
                  </a:cubicBezTo>
                  <a:lnTo>
                    <a:pt x="632420" y="249146"/>
                  </a:lnTo>
                  <a:cubicBezTo>
                    <a:pt x="775560" y="225333"/>
                    <a:pt x="968440" y="224540"/>
                    <a:pt x="1043582" y="184059"/>
                  </a:cubicBezTo>
                  <a:cubicBezTo>
                    <a:pt x="1118724" y="143578"/>
                    <a:pt x="1077714" y="29807"/>
                    <a:pt x="1083270" y="6259"/>
                  </a:cubicBezTo>
                  <a:cubicBezTo>
                    <a:pt x="1088826" y="-17289"/>
                    <a:pt x="1103908" y="32452"/>
                    <a:pt x="1076920" y="42771"/>
                  </a:cubicBezTo>
                  <a:cubicBezTo>
                    <a:pt x="1049932" y="53090"/>
                    <a:pt x="965795" y="48327"/>
                    <a:pt x="921345" y="68171"/>
                  </a:cubicBezTo>
                  <a:cubicBezTo>
                    <a:pt x="876895" y="88015"/>
                    <a:pt x="902824" y="134053"/>
                    <a:pt x="810220" y="161834"/>
                  </a:cubicBezTo>
                  <a:cubicBezTo>
                    <a:pt x="717616" y="189615"/>
                    <a:pt x="365720" y="234859"/>
                    <a:pt x="365720" y="234859"/>
                  </a:cubicBezTo>
                  <a:cubicBezTo>
                    <a:pt x="260680" y="252057"/>
                    <a:pt x="229724" y="258407"/>
                    <a:pt x="179982" y="265021"/>
                  </a:cubicBezTo>
                  <a:cubicBezTo>
                    <a:pt x="130240" y="271635"/>
                    <a:pt x="98226" y="274017"/>
                    <a:pt x="67270" y="274546"/>
                  </a:cubicBezTo>
                  <a:cubicBezTo>
                    <a:pt x="36314" y="275075"/>
                    <a:pt x="-5490" y="262376"/>
                    <a:pt x="595" y="2729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2A13066-C404-4EAB-B164-EEA3E6588297}"/>
              </a:ext>
            </a:extLst>
          </p:cNvPr>
          <p:cNvSpPr/>
          <p:nvPr/>
        </p:nvSpPr>
        <p:spPr>
          <a:xfrm>
            <a:off x="4244787" y="2971981"/>
            <a:ext cx="584769" cy="612592"/>
          </a:xfrm>
          <a:custGeom>
            <a:avLst/>
            <a:gdLst>
              <a:gd name="connsiteX0" fmla="*/ 520888 w 584769"/>
              <a:gd name="connsiteY0" fmla="*/ 9344 h 612592"/>
              <a:gd name="connsiteX1" fmla="*/ 570101 w 584769"/>
              <a:gd name="connsiteY1" fmla="*/ 33157 h 612592"/>
              <a:gd name="connsiteX2" fmla="*/ 566926 w 584769"/>
              <a:gd name="connsiteY2" fmla="*/ 68082 h 612592"/>
              <a:gd name="connsiteX3" fmla="*/ 368488 w 584769"/>
              <a:gd name="connsiteY3" fmla="*/ 495119 h 612592"/>
              <a:gd name="connsiteX4" fmla="*/ 190688 w 584769"/>
              <a:gd name="connsiteY4" fmla="*/ 611007 h 612592"/>
              <a:gd name="connsiteX5" fmla="*/ 188 w 584769"/>
              <a:gd name="connsiteY5" fmla="*/ 436382 h 612592"/>
              <a:gd name="connsiteX6" fmla="*/ 157351 w 584769"/>
              <a:gd name="connsiteY6" fmla="*/ 498294 h 612592"/>
              <a:gd name="connsiteX7" fmla="*/ 265301 w 584769"/>
              <a:gd name="connsiteY7" fmla="*/ 460194 h 612592"/>
              <a:gd name="connsiteX8" fmla="*/ 414526 w 584769"/>
              <a:gd name="connsiteY8" fmla="*/ 256994 h 612592"/>
              <a:gd name="connsiteX9" fmla="*/ 428813 w 584769"/>
              <a:gd name="connsiteY9" fmla="*/ 87132 h 612592"/>
              <a:gd name="connsiteX10" fmla="*/ 397063 w 584769"/>
              <a:gd name="connsiteY10" fmla="*/ 1407 h 612592"/>
              <a:gd name="connsiteX11" fmla="*/ 409763 w 584769"/>
              <a:gd name="connsiteY11" fmla="*/ 36332 h 612592"/>
              <a:gd name="connsiteX12" fmla="*/ 501838 w 584769"/>
              <a:gd name="connsiteY12" fmla="*/ 69669 h 612592"/>
              <a:gd name="connsiteX13" fmla="*/ 520888 w 584769"/>
              <a:gd name="connsiteY13" fmla="*/ 9344 h 61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4769" h="612592">
                <a:moveTo>
                  <a:pt x="520888" y="9344"/>
                </a:moveTo>
                <a:cubicBezTo>
                  <a:pt x="532265" y="3259"/>
                  <a:pt x="562428" y="23367"/>
                  <a:pt x="570101" y="33157"/>
                </a:cubicBezTo>
                <a:cubicBezTo>
                  <a:pt x="577774" y="42947"/>
                  <a:pt x="600528" y="-8912"/>
                  <a:pt x="566926" y="68082"/>
                </a:cubicBezTo>
                <a:cubicBezTo>
                  <a:pt x="533324" y="145076"/>
                  <a:pt x="431194" y="404632"/>
                  <a:pt x="368488" y="495119"/>
                </a:cubicBezTo>
                <a:cubicBezTo>
                  <a:pt x="305782" y="585606"/>
                  <a:pt x="252071" y="620797"/>
                  <a:pt x="190688" y="611007"/>
                </a:cubicBezTo>
                <a:cubicBezTo>
                  <a:pt x="129305" y="601218"/>
                  <a:pt x="5744" y="455167"/>
                  <a:pt x="188" y="436382"/>
                </a:cubicBezTo>
                <a:cubicBezTo>
                  <a:pt x="-5368" y="417597"/>
                  <a:pt x="113166" y="494325"/>
                  <a:pt x="157351" y="498294"/>
                </a:cubicBezTo>
                <a:cubicBezTo>
                  <a:pt x="201536" y="502263"/>
                  <a:pt x="222439" y="500411"/>
                  <a:pt x="265301" y="460194"/>
                </a:cubicBezTo>
                <a:cubicBezTo>
                  <a:pt x="308163" y="419977"/>
                  <a:pt x="387274" y="319171"/>
                  <a:pt x="414526" y="256994"/>
                </a:cubicBezTo>
                <a:cubicBezTo>
                  <a:pt x="441778" y="194817"/>
                  <a:pt x="431723" y="129730"/>
                  <a:pt x="428813" y="87132"/>
                </a:cubicBezTo>
                <a:cubicBezTo>
                  <a:pt x="425903" y="44534"/>
                  <a:pt x="400238" y="9874"/>
                  <a:pt x="397063" y="1407"/>
                </a:cubicBezTo>
                <a:cubicBezTo>
                  <a:pt x="393888" y="-7060"/>
                  <a:pt x="392300" y="24955"/>
                  <a:pt x="409763" y="36332"/>
                </a:cubicBezTo>
                <a:cubicBezTo>
                  <a:pt x="427226" y="47709"/>
                  <a:pt x="485169" y="69934"/>
                  <a:pt x="501838" y="69669"/>
                </a:cubicBezTo>
                <a:cubicBezTo>
                  <a:pt x="518507" y="69404"/>
                  <a:pt x="509511" y="15429"/>
                  <a:pt x="520888" y="934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A7B957E7-500F-477E-8A91-7405E41D8947}"/>
              </a:ext>
            </a:extLst>
          </p:cNvPr>
          <p:cNvSpPr/>
          <p:nvPr/>
        </p:nvSpPr>
        <p:spPr>
          <a:xfrm>
            <a:off x="4258413" y="2881577"/>
            <a:ext cx="874284" cy="785735"/>
          </a:xfrm>
          <a:custGeom>
            <a:avLst/>
            <a:gdLst>
              <a:gd name="connsiteX0" fmla="*/ 16725 w 874284"/>
              <a:gd name="connsiteY0" fmla="*/ 555361 h 785735"/>
              <a:gd name="connsiteX1" fmla="*/ 16725 w 874284"/>
              <a:gd name="connsiteY1" fmla="*/ 464873 h 785735"/>
              <a:gd name="connsiteX2" fmla="*/ 86575 w 874284"/>
              <a:gd name="connsiteY2" fmla="*/ 247386 h 785735"/>
              <a:gd name="connsiteX3" fmla="*/ 380262 w 874284"/>
              <a:gd name="connsiteY3" fmla="*/ 15611 h 785735"/>
              <a:gd name="connsiteX4" fmla="*/ 577112 w 874284"/>
              <a:gd name="connsiteY4" fmla="*/ 34661 h 785735"/>
              <a:gd name="connsiteX5" fmla="*/ 804125 w 874284"/>
              <a:gd name="connsiteY5" fmla="*/ 144198 h 785735"/>
              <a:gd name="connsiteX6" fmla="*/ 873975 w 874284"/>
              <a:gd name="connsiteY6" fmla="*/ 364861 h 785735"/>
              <a:gd name="connsiteX7" fmla="*/ 816825 w 874284"/>
              <a:gd name="connsiteY7" fmla="*/ 604573 h 785735"/>
              <a:gd name="connsiteX8" fmla="*/ 564412 w 874284"/>
              <a:gd name="connsiteY8" fmla="*/ 753798 h 785735"/>
              <a:gd name="connsiteX9" fmla="*/ 211987 w 874284"/>
              <a:gd name="connsiteY9" fmla="*/ 783961 h 785735"/>
              <a:gd name="connsiteX10" fmla="*/ 559650 w 874284"/>
              <a:gd name="connsiteY10" fmla="*/ 722048 h 785735"/>
              <a:gd name="connsiteX11" fmla="*/ 726337 w 874284"/>
              <a:gd name="connsiteY11" fmla="*/ 525198 h 785735"/>
              <a:gd name="connsiteX12" fmla="*/ 615212 w 874284"/>
              <a:gd name="connsiteY12" fmla="*/ 171186 h 785735"/>
              <a:gd name="connsiteX13" fmla="*/ 500912 w 874284"/>
              <a:gd name="connsiteY13" fmla="*/ 126736 h 785735"/>
              <a:gd name="connsiteX14" fmla="*/ 253262 w 874284"/>
              <a:gd name="connsiteY14" fmla="*/ 201348 h 785735"/>
              <a:gd name="connsiteX15" fmla="*/ 135787 w 874284"/>
              <a:gd name="connsiteY15" fmla="*/ 412486 h 785735"/>
              <a:gd name="connsiteX16" fmla="*/ 202462 w 874284"/>
              <a:gd name="connsiteY16" fmla="*/ 637911 h 785735"/>
              <a:gd name="connsiteX17" fmla="*/ 16725 w 874284"/>
              <a:gd name="connsiteY17" fmla="*/ 555361 h 78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4284" h="785735">
                <a:moveTo>
                  <a:pt x="16725" y="555361"/>
                </a:moveTo>
                <a:cubicBezTo>
                  <a:pt x="-14231" y="526521"/>
                  <a:pt x="5083" y="516202"/>
                  <a:pt x="16725" y="464873"/>
                </a:cubicBezTo>
                <a:cubicBezTo>
                  <a:pt x="28367" y="413544"/>
                  <a:pt x="25986" y="322263"/>
                  <a:pt x="86575" y="247386"/>
                </a:cubicBezTo>
                <a:cubicBezTo>
                  <a:pt x="147164" y="172509"/>
                  <a:pt x="298506" y="51065"/>
                  <a:pt x="380262" y="15611"/>
                </a:cubicBezTo>
                <a:cubicBezTo>
                  <a:pt x="462018" y="-19843"/>
                  <a:pt x="506468" y="13230"/>
                  <a:pt x="577112" y="34661"/>
                </a:cubicBezTo>
                <a:cubicBezTo>
                  <a:pt x="647756" y="56092"/>
                  <a:pt x="754648" y="89165"/>
                  <a:pt x="804125" y="144198"/>
                </a:cubicBezTo>
                <a:cubicBezTo>
                  <a:pt x="853602" y="199231"/>
                  <a:pt x="871858" y="288132"/>
                  <a:pt x="873975" y="364861"/>
                </a:cubicBezTo>
                <a:cubicBezTo>
                  <a:pt x="876092" y="441590"/>
                  <a:pt x="868419" y="539750"/>
                  <a:pt x="816825" y="604573"/>
                </a:cubicBezTo>
                <a:cubicBezTo>
                  <a:pt x="765231" y="669396"/>
                  <a:pt x="665218" y="723900"/>
                  <a:pt x="564412" y="753798"/>
                </a:cubicBezTo>
                <a:cubicBezTo>
                  <a:pt x="463606" y="783696"/>
                  <a:pt x="212781" y="789253"/>
                  <a:pt x="211987" y="783961"/>
                </a:cubicBezTo>
                <a:cubicBezTo>
                  <a:pt x="211193" y="778669"/>
                  <a:pt x="473925" y="765175"/>
                  <a:pt x="559650" y="722048"/>
                </a:cubicBezTo>
                <a:cubicBezTo>
                  <a:pt x="645375" y="678921"/>
                  <a:pt x="717077" y="617008"/>
                  <a:pt x="726337" y="525198"/>
                </a:cubicBezTo>
                <a:cubicBezTo>
                  <a:pt x="735597" y="433388"/>
                  <a:pt x="652783" y="237596"/>
                  <a:pt x="615212" y="171186"/>
                </a:cubicBezTo>
                <a:cubicBezTo>
                  <a:pt x="577641" y="104776"/>
                  <a:pt x="561237" y="121709"/>
                  <a:pt x="500912" y="126736"/>
                </a:cubicBezTo>
                <a:cubicBezTo>
                  <a:pt x="440587" y="131763"/>
                  <a:pt x="314116" y="153723"/>
                  <a:pt x="253262" y="201348"/>
                </a:cubicBezTo>
                <a:cubicBezTo>
                  <a:pt x="192408" y="248973"/>
                  <a:pt x="144254" y="339725"/>
                  <a:pt x="135787" y="412486"/>
                </a:cubicBezTo>
                <a:cubicBezTo>
                  <a:pt x="127320" y="485246"/>
                  <a:pt x="222835" y="615422"/>
                  <a:pt x="202462" y="637911"/>
                </a:cubicBezTo>
                <a:cubicBezTo>
                  <a:pt x="182089" y="660400"/>
                  <a:pt x="47681" y="584201"/>
                  <a:pt x="16725" y="55536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CC5939DA-0632-4E73-B336-5B8BA65B1B02}"/>
              </a:ext>
            </a:extLst>
          </p:cNvPr>
          <p:cNvSpPr/>
          <p:nvPr/>
        </p:nvSpPr>
        <p:spPr>
          <a:xfrm>
            <a:off x="4813681" y="3898288"/>
            <a:ext cx="402240" cy="292155"/>
          </a:xfrm>
          <a:custGeom>
            <a:avLst/>
            <a:gdLst>
              <a:gd name="connsiteX0" fmla="*/ 7557 w 402240"/>
              <a:gd name="connsiteY0" fmla="*/ 3787 h 292155"/>
              <a:gd name="connsiteX1" fmla="*/ 59944 w 402240"/>
              <a:gd name="connsiteY1" fmla="*/ 22837 h 292155"/>
              <a:gd name="connsiteX2" fmla="*/ 179007 w 402240"/>
              <a:gd name="connsiteY2" fmla="*/ 176825 h 292155"/>
              <a:gd name="connsiteX3" fmla="*/ 245682 w 402240"/>
              <a:gd name="connsiteY3" fmla="*/ 287950 h 292155"/>
              <a:gd name="connsiteX4" fmla="*/ 394907 w 402240"/>
              <a:gd name="connsiteY4" fmla="*/ 259375 h 292155"/>
              <a:gd name="connsiteX5" fmla="*/ 366332 w 402240"/>
              <a:gd name="connsiteY5" fmla="*/ 170475 h 292155"/>
              <a:gd name="connsiteX6" fmla="*/ 253619 w 402240"/>
              <a:gd name="connsiteY6" fmla="*/ 130787 h 292155"/>
              <a:gd name="connsiteX7" fmla="*/ 220282 w 402240"/>
              <a:gd name="connsiteY7" fmla="*/ 53000 h 292155"/>
              <a:gd name="connsiteX8" fmla="*/ 7557 w 402240"/>
              <a:gd name="connsiteY8" fmla="*/ 3787 h 29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240" h="292155">
                <a:moveTo>
                  <a:pt x="7557" y="3787"/>
                </a:moveTo>
                <a:cubicBezTo>
                  <a:pt x="-19166" y="-1240"/>
                  <a:pt x="31369" y="-6003"/>
                  <a:pt x="59944" y="22837"/>
                </a:cubicBezTo>
                <a:cubicBezTo>
                  <a:pt x="88519" y="51677"/>
                  <a:pt x="148051" y="132640"/>
                  <a:pt x="179007" y="176825"/>
                </a:cubicBezTo>
                <a:cubicBezTo>
                  <a:pt x="209963" y="221011"/>
                  <a:pt x="209699" y="274192"/>
                  <a:pt x="245682" y="287950"/>
                </a:cubicBezTo>
                <a:cubicBezTo>
                  <a:pt x="281665" y="301708"/>
                  <a:pt x="374799" y="278954"/>
                  <a:pt x="394907" y="259375"/>
                </a:cubicBezTo>
                <a:cubicBezTo>
                  <a:pt x="415015" y="239796"/>
                  <a:pt x="389880" y="191906"/>
                  <a:pt x="366332" y="170475"/>
                </a:cubicBezTo>
                <a:cubicBezTo>
                  <a:pt x="342784" y="149044"/>
                  <a:pt x="277961" y="150366"/>
                  <a:pt x="253619" y="130787"/>
                </a:cubicBezTo>
                <a:cubicBezTo>
                  <a:pt x="229277" y="111208"/>
                  <a:pt x="257853" y="76283"/>
                  <a:pt x="220282" y="53000"/>
                </a:cubicBezTo>
                <a:cubicBezTo>
                  <a:pt x="182711" y="29717"/>
                  <a:pt x="34280" y="8814"/>
                  <a:pt x="7557" y="378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A989380-3EFD-4372-A527-65D556EF4269}"/>
              </a:ext>
            </a:extLst>
          </p:cNvPr>
          <p:cNvGrpSpPr/>
          <p:nvPr/>
        </p:nvGrpSpPr>
        <p:grpSpPr>
          <a:xfrm>
            <a:off x="4357512" y="4960566"/>
            <a:ext cx="604251" cy="1040156"/>
            <a:chOff x="4357512" y="4960566"/>
            <a:chExt cx="604251" cy="1040156"/>
          </a:xfrm>
        </p:grpSpPr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6E7BB3D3-9598-4118-8262-977AA005B7EB}"/>
                </a:ext>
              </a:extLst>
            </p:cNvPr>
            <p:cNvSpPr/>
            <p:nvPr/>
          </p:nvSpPr>
          <p:spPr>
            <a:xfrm>
              <a:off x="4528461" y="4960566"/>
              <a:ext cx="321036" cy="293476"/>
            </a:xfrm>
            <a:custGeom>
              <a:avLst/>
              <a:gdLst>
                <a:gd name="connsiteX0" fmla="*/ 49889 w 321036"/>
                <a:gd name="connsiteY0" fmla="*/ 372 h 293476"/>
                <a:gd name="connsiteX1" fmla="*/ 213402 w 321036"/>
                <a:gd name="connsiteY1" fmla="*/ 111497 h 293476"/>
                <a:gd name="connsiteX2" fmla="*/ 318177 w 321036"/>
                <a:gd name="connsiteY2" fmla="*/ 157534 h 293476"/>
                <a:gd name="connsiteX3" fmla="*/ 272139 w 321036"/>
                <a:gd name="connsiteY3" fmla="*/ 246434 h 293476"/>
                <a:gd name="connsiteX4" fmla="*/ 75289 w 321036"/>
                <a:gd name="connsiteY4" fmla="*/ 292472 h 293476"/>
                <a:gd name="connsiteX5" fmla="*/ 127677 w 321036"/>
                <a:gd name="connsiteY5" fmla="*/ 275009 h 293476"/>
                <a:gd name="connsiteX6" fmla="*/ 126089 w 321036"/>
                <a:gd name="connsiteY6" fmla="*/ 238497 h 293476"/>
                <a:gd name="connsiteX7" fmla="*/ 76877 w 321036"/>
                <a:gd name="connsiteY7" fmla="*/ 209922 h 293476"/>
                <a:gd name="connsiteX8" fmla="*/ 95927 w 321036"/>
                <a:gd name="connsiteY8" fmla="*/ 148009 h 293476"/>
                <a:gd name="connsiteX9" fmla="*/ 30839 w 321036"/>
                <a:gd name="connsiteY9" fmla="*/ 86097 h 293476"/>
                <a:gd name="connsiteX10" fmla="*/ 677 w 321036"/>
                <a:gd name="connsiteY10" fmla="*/ 74984 h 293476"/>
                <a:gd name="connsiteX11" fmla="*/ 49889 w 321036"/>
                <a:gd name="connsiteY11" fmla="*/ 372 h 293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1036" h="293476">
                  <a:moveTo>
                    <a:pt x="49889" y="372"/>
                  </a:moveTo>
                  <a:cubicBezTo>
                    <a:pt x="85343" y="6457"/>
                    <a:pt x="168687" y="85303"/>
                    <a:pt x="213402" y="111497"/>
                  </a:cubicBezTo>
                  <a:cubicBezTo>
                    <a:pt x="258117" y="137691"/>
                    <a:pt x="308388" y="135045"/>
                    <a:pt x="318177" y="157534"/>
                  </a:cubicBezTo>
                  <a:cubicBezTo>
                    <a:pt x="327966" y="180023"/>
                    <a:pt x="312620" y="223944"/>
                    <a:pt x="272139" y="246434"/>
                  </a:cubicBezTo>
                  <a:cubicBezTo>
                    <a:pt x="231658" y="268924"/>
                    <a:pt x="99366" y="287710"/>
                    <a:pt x="75289" y="292472"/>
                  </a:cubicBezTo>
                  <a:cubicBezTo>
                    <a:pt x="51212" y="297235"/>
                    <a:pt x="119210" y="284005"/>
                    <a:pt x="127677" y="275009"/>
                  </a:cubicBezTo>
                  <a:cubicBezTo>
                    <a:pt x="136144" y="266013"/>
                    <a:pt x="134556" y="249345"/>
                    <a:pt x="126089" y="238497"/>
                  </a:cubicBezTo>
                  <a:cubicBezTo>
                    <a:pt x="117622" y="227649"/>
                    <a:pt x="81904" y="225003"/>
                    <a:pt x="76877" y="209922"/>
                  </a:cubicBezTo>
                  <a:cubicBezTo>
                    <a:pt x="71850" y="194841"/>
                    <a:pt x="103600" y="168646"/>
                    <a:pt x="95927" y="148009"/>
                  </a:cubicBezTo>
                  <a:cubicBezTo>
                    <a:pt x="88254" y="127372"/>
                    <a:pt x="46714" y="98268"/>
                    <a:pt x="30839" y="86097"/>
                  </a:cubicBezTo>
                  <a:cubicBezTo>
                    <a:pt x="14964" y="73926"/>
                    <a:pt x="-3821" y="85303"/>
                    <a:pt x="677" y="74984"/>
                  </a:cubicBezTo>
                  <a:cubicBezTo>
                    <a:pt x="5175" y="64665"/>
                    <a:pt x="14435" y="-5713"/>
                    <a:pt x="49889" y="3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2FBF5E85-59F8-436F-9F41-F4BEA7DE0717}"/>
                </a:ext>
              </a:extLst>
            </p:cNvPr>
            <p:cNvSpPr/>
            <p:nvPr/>
          </p:nvSpPr>
          <p:spPr>
            <a:xfrm>
              <a:off x="4357512" y="5286591"/>
              <a:ext cx="604251" cy="714131"/>
            </a:xfrm>
            <a:custGeom>
              <a:avLst/>
              <a:gdLst>
                <a:gd name="connsiteX0" fmla="*/ 176 w 604251"/>
                <a:gd name="connsiteY0" fmla="*/ 99797 h 714131"/>
                <a:gd name="connsiteX1" fmla="*/ 114476 w 604251"/>
                <a:gd name="connsiteY1" fmla="*/ 217272 h 714131"/>
                <a:gd name="connsiteX2" fmla="*/ 217663 w 604251"/>
                <a:gd name="connsiteY2" fmla="*/ 187109 h 714131"/>
                <a:gd name="connsiteX3" fmla="*/ 373238 w 604251"/>
                <a:gd name="connsiteY3" fmla="*/ 90272 h 714131"/>
                <a:gd name="connsiteX4" fmla="*/ 466901 w 604251"/>
                <a:gd name="connsiteY4" fmla="*/ 155359 h 714131"/>
                <a:gd name="connsiteX5" fmla="*/ 243063 w 604251"/>
                <a:gd name="connsiteY5" fmla="*/ 636372 h 714131"/>
                <a:gd name="connsiteX6" fmla="*/ 58913 w 604251"/>
                <a:gd name="connsiteY6" fmla="*/ 545884 h 714131"/>
                <a:gd name="connsiteX7" fmla="*/ 184326 w 604251"/>
                <a:gd name="connsiteY7" fmla="*/ 688759 h 714131"/>
                <a:gd name="connsiteX8" fmla="*/ 360538 w 604251"/>
                <a:gd name="connsiteY8" fmla="*/ 677647 h 714131"/>
                <a:gd name="connsiteX9" fmla="*/ 585963 w 604251"/>
                <a:gd name="connsiteY9" fmla="*/ 329984 h 714131"/>
                <a:gd name="connsiteX10" fmla="*/ 568501 w 604251"/>
                <a:gd name="connsiteY10" fmla="*/ 48997 h 714131"/>
                <a:gd name="connsiteX11" fmla="*/ 390701 w 604251"/>
                <a:gd name="connsiteY11" fmla="*/ 2959 h 714131"/>
                <a:gd name="connsiteX12" fmla="*/ 163688 w 604251"/>
                <a:gd name="connsiteY12" fmla="*/ 83922 h 714131"/>
                <a:gd name="connsiteX13" fmla="*/ 141463 w 604251"/>
                <a:gd name="connsiteY13" fmla="*/ 117259 h 714131"/>
                <a:gd name="connsiteX14" fmla="*/ 176 w 604251"/>
                <a:gd name="connsiteY14" fmla="*/ 99797 h 71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4251" h="714131">
                  <a:moveTo>
                    <a:pt x="176" y="99797"/>
                  </a:moveTo>
                  <a:cubicBezTo>
                    <a:pt x="-4322" y="116466"/>
                    <a:pt x="78228" y="202720"/>
                    <a:pt x="114476" y="217272"/>
                  </a:cubicBezTo>
                  <a:cubicBezTo>
                    <a:pt x="150724" y="231824"/>
                    <a:pt x="174536" y="208276"/>
                    <a:pt x="217663" y="187109"/>
                  </a:cubicBezTo>
                  <a:cubicBezTo>
                    <a:pt x="260790" y="165942"/>
                    <a:pt x="331698" y="95564"/>
                    <a:pt x="373238" y="90272"/>
                  </a:cubicBezTo>
                  <a:cubicBezTo>
                    <a:pt x="414778" y="84980"/>
                    <a:pt x="488597" y="64342"/>
                    <a:pt x="466901" y="155359"/>
                  </a:cubicBezTo>
                  <a:cubicBezTo>
                    <a:pt x="445205" y="246376"/>
                    <a:pt x="311061" y="571285"/>
                    <a:pt x="243063" y="636372"/>
                  </a:cubicBezTo>
                  <a:cubicBezTo>
                    <a:pt x="175065" y="701460"/>
                    <a:pt x="68702" y="537153"/>
                    <a:pt x="58913" y="545884"/>
                  </a:cubicBezTo>
                  <a:cubicBezTo>
                    <a:pt x="49124" y="554615"/>
                    <a:pt x="134055" y="666799"/>
                    <a:pt x="184326" y="688759"/>
                  </a:cubicBezTo>
                  <a:cubicBezTo>
                    <a:pt x="234597" y="710719"/>
                    <a:pt x="293599" y="737443"/>
                    <a:pt x="360538" y="677647"/>
                  </a:cubicBezTo>
                  <a:cubicBezTo>
                    <a:pt x="427478" y="617851"/>
                    <a:pt x="551303" y="434759"/>
                    <a:pt x="585963" y="329984"/>
                  </a:cubicBezTo>
                  <a:cubicBezTo>
                    <a:pt x="620623" y="225209"/>
                    <a:pt x="601045" y="103501"/>
                    <a:pt x="568501" y="48997"/>
                  </a:cubicBezTo>
                  <a:cubicBezTo>
                    <a:pt x="535957" y="-5507"/>
                    <a:pt x="458170" y="-2862"/>
                    <a:pt x="390701" y="2959"/>
                  </a:cubicBezTo>
                  <a:cubicBezTo>
                    <a:pt x="323232" y="8780"/>
                    <a:pt x="205228" y="64872"/>
                    <a:pt x="163688" y="83922"/>
                  </a:cubicBezTo>
                  <a:cubicBezTo>
                    <a:pt x="122148" y="102972"/>
                    <a:pt x="167127" y="113290"/>
                    <a:pt x="141463" y="117259"/>
                  </a:cubicBezTo>
                  <a:cubicBezTo>
                    <a:pt x="115799" y="121228"/>
                    <a:pt x="4674" y="83128"/>
                    <a:pt x="176" y="99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A92C85D-6D62-4FB3-87E1-D82A006915EF}"/>
              </a:ext>
            </a:extLst>
          </p:cNvPr>
          <p:cNvGrpSpPr/>
          <p:nvPr/>
        </p:nvGrpSpPr>
        <p:grpSpPr>
          <a:xfrm>
            <a:off x="4243341" y="6146182"/>
            <a:ext cx="805480" cy="895447"/>
            <a:chOff x="4243341" y="6146182"/>
            <a:chExt cx="805480" cy="895447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3CEA65CC-8C4C-4B31-BCC0-8A44510969F4}"/>
                </a:ext>
              </a:extLst>
            </p:cNvPr>
            <p:cNvSpPr/>
            <p:nvPr/>
          </p:nvSpPr>
          <p:spPr>
            <a:xfrm>
              <a:off x="4243341" y="6146182"/>
              <a:ext cx="766634" cy="672338"/>
            </a:xfrm>
            <a:custGeom>
              <a:avLst/>
              <a:gdLst>
                <a:gd name="connsiteX0" fmla="*/ 166734 w 766634"/>
                <a:gd name="connsiteY0" fmla="*/ 89518 h 672338"/>
                <a:gd name="connsiteX1" fmla="*/ 168322 w 766634"/>
                <a:gd name="connsiteY1" fmla="*/ 156193 h 672338"/>
                <a:gd name="connsiteX2" fmla="*/ 239759 w 766634"/>
                <a:gd name="connsiteY2" fmla="*/ 226043 h 672338"/>
                <a:gd name="connsiteX3" fmla="*/ 465184 w 766634"/>
                <a:gd name="connsiteY3" fmla="*/ 214931 h 672338"/>
                <a:gd name="connsiteX4" fmla="*/ 552497 w 766634"/>
                <a:gd name="connsiteY4" fmla="*/ 203818 h 672338"/>
                <a:gd name="connsiteX5" fmla="*/ 277859 w 766634"/>
                <a:gd name="connsiteY5" fmla="*/ 432418 h 672338"/>
                <a:gd name="connsiteX6" fmla="*/ 69897 w 766634"/>
                <a:gd name="connsiteY6" fmla="*/ 562593 h 672338"/>
                <a:gd name="connsiteX7" fmla="*/ 3222 w 766634"/>
                <a:gd name="connsiteY7" fmla="*/ 587993 h 672338"/>
                <a:gd name="connsiteX8" fmla="*/ 155622 w 766634"/>
                <a:gd name="connsiteY8" fmla="*/ 668956 h 672338"/>
                <a:gd name="connsiteX9" fmla="*/ 406447 w 766634"/>
                <a:gd name="connsiteY9" fmla="*/ 460993 h 672338"/>
                <a:gd name="connsiteX10" fmla="*/ 590597 w 766634"/>
                <a:gd name="connsiteY10" fmla="*/ 381618 h 672338"/>
                <a:gd name="connsiteX11" fmla="*/ 763634 w 766634"/>
                <a:gd name="connsiteY11" fmla="*/ 194293 h 672338"/>
                <a:gd name="connsiteX12" fmla="*/ 695372 w 766634"/>
                <a:gd name="connsiteY12" fmla="*/ 164131 h 672338"/>
                <a:gd name="connsiteX13" fmla="*/ 630284 w 766634"/>
                <a:gd name="connsiteY13" fmla="*/ 102218 h 672338"/>
                <a:gd name="connsiteX14" fmla="*/ 644572 w 766634"/>
                <a:gd name="connsiteY14" fmla="*/ 618 h 672338"/>
                <a:gd name="connsiteX15" fmla="*/ 531859 w 766634"/>
                <a:gd name="connsiteY15" fmla="*/ 62531 h 672338"/>
                <a:gd name="connsiteX16" fmla="*/ 368347 w 766634"/>
                <a:gd name="connsiteY16" fmla="*/ 122856 h 672338"/>
                <a:gd name="connsiteX17" fmla="*/ 292147 w 766634"/>
                <a:gd name="connsiteY17" fmla="*/ 121268 h 672338"/>
                <a:gd name="connsiteX18" fmla="*/ 166734 w 766634"/>
                <a:gd name="connsiteY18" fmla="*/ 89518 h 67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6634" h="672338">
                  <a:moveTo>
                    <a:pt x="166734" y="89518"/>
                  </a:moveTo>
                  <a:cubicBezTo>
                    <a:pt x="146097" y="95339"/>
                    <a:pt x="156151" y="133439"/>
                    <a:pt x="168322" y="156193"/>
                  </a:cubicBezTo>
                  <a:cubicBezTo>
                    <a:pt x="180493" y="178947"/>
                    <a:pt x="190282" y="216253"/>
                    <a:pt x="239759" y="226043"/>
                  </a:cubicBezTo>
                  <a:cubicBezTo>
                    <a:pt x="289236" y="235833"/>
                    <a:pt x="413061" y="218635"/>
                    <a:pt x="465184" y="214931"/>
                  </a:cubicBezTo>
                  <a:cubicBezTo>
                    <a:pt x="517307" y="211227"/>
                    <a:pt x="583718" y="167570"/>
                    <a:pt x="552497" y="203818"/>
                  </a:cubicBezTo>
                  <a:cubicBezTo>
                    <a:pt x="521276" y="240066"/>
                    <a:pt x="358292" y="372622"/>
                    <a:pt x="277859" y="432418"/>
                  </a:cubicBezTo>
                  <a:cubicBezTo>
                    <a:pt x="197426" y="492214"/>
                    <a:pt x="115670" y="536664"/>
                    <a:pt x="69897" y="562593"/>
                  </a:cubicBezTo>
                  <a:cubicBezTo>
                    <a:pt x="24124" y="588522"/>
                    <a:pt x="-11065" y="570266"/>
                    <a:pt x="3222" y="587993"/>
                  </a:cubicBezTo>
                  <a:cubicBezTo>
                    <a:pt x="17509" y="605720"/>
                    <a:pt x="88418" y="690123"/>
                    <a:pt x="155622" y="668956"/>
                  </a:cubicBezTo>
                  <a:cubicBezTo>
                    <a:pt x="222826" y="647789"/>
                    <a:pt x="333951" y="508883"/>
                    <a:pt x="406447" y="460993"/>
                  </a:cubicBezTo>
                  <a:cubicBezTo>
                    <a:pt x="478943" y="413103"/>
                    <a:pt x="531066" y="426068"/>
                    <a:pt x="590597" y="381618"/>
                  </a:cubicBezTo>
                  <a:cubicBezTo>
                    <a:pt x="650128" y="337168"/>
                    <a:pt x="746171" y="230541"/>
                    <a:pt x="763634" y="194293"/>
                  </a:cubicBezTo>
                  <a:cubicBezTo>
                    <a:pt x="781097" y="158045"/>
                    <a:pt x="717597" y="179477"/>
                    <a:pt x="695372" y="164131"/>
                  </a:cubicBezTo>
                  <a:cubicBezTo>
                    <a:pt x="673147" y="148785"/>
                    <a:pt x="638751" y="129470"/>
                    <a:pt x="630284" y="102218"/>
                  </a:cubicBezTo>
                  <a:cubicBezTo>
                    <a:pt x="621817" y="74966"/>
                    <a:pt x="660976" y="7232"/>
                    <a:pt x="644572" y="618"/>
                  </a:cubicBezTo>
                  <a:cubicBezTo>
                    <a:pt x="628168" y="-5997"/>
                    <a:pt x="577896" y="42158"/>
                    <a:pt x="531859" y="62531"/>
                  </a:cubicBezTo>
                  <a:cubicBezTo>
                    <a:pt x="485822" y="82904"/>
                    <a:pt x="408299" y="113067"/>
                    <a:pt x="368347" y="122856"/>
                  </a:cubicBezTo>
                  <a:cubicBezTo>
                    <a:pt x="328395" y="132646"/>
                    <a:pt x="326278" y="127353"/>
                    <a:pt x="292147" y="121268"/>
                  </a:cubicBezTo>
                  <a:cubicBezTo>
                    <a:pt x="258016" y="115183"/>
                    <a:pt x="187371" y="83697"/>
                    <a:pt x="166734" y="895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18A7AE31-4949-45ED-A06E-C5EE0A9F6B78}"/>
                </a:ext>
              </a:extLst>
            </p:cNvPr>
            <p:cNvSpPr/>
            <p:nvPr/>
          </p:nvSpPr>
          <p:spPr>
            <a:xfrm>
              <a:off x="4546016" y="6502536"/>
              <a:ext cx="502805" cy="439879"/>
            </a:xfrm>
            <a:custGeom>
              <a:avLst/>
              <a:gdLst>
                <a:gd name="connsiteX0" fmla="*/ 2172 w 502805"/>
                <a:gd name="connsiteY0" fmla="*/ 142739 h 439879"/>
                <a:gd name="connsiteX1" fmla="*/ 275222 w 502805"/>
                <a:gd name="connsiteY1" fmla="*/ 120514 h 439879"/>
                <a:gd name="connsiteX2" fmla="*/ 384759 w 502805"/>
                <a:gd name="connsiteY2" fmla="*/ 241164 h 439879"/>
                <a:gd name="connsiteX3" fmla="*/ 318084 w 502805"/>
                <a:gd name="connsiteY3" fmla="*/ 390389 h 439879"/>
                <a:gd name="connsiteX4" fmla="*/ 289509 w 502805"/>
                <a:gd name="connsiteY4" fmla="*/ 407852 h 439879"/>
                <a:gd name="connsiteX5" fmla="*/ 475247 w 502805"/>
                <a:gd name="connsiteY5" fmla="*/ 420552 h 439879"/>
                <a:gd name="connsiteX6" fmla="*/ 483184 w 502805"/>
                <a:gd name="connsiteY6" fmla="*/ 120514 h 439879"/>
                <a:gd name="connsiteX7" fmla="*/ 295859 w 502805"/>
                <a:gd name="connsiteY7" fmla="*/ 1452 h 439879"/>
                <a:gd name="connsiteX8" fmla="*/ 154572 w 502805"/>
                <a:gd name="connsiteY8" fmla="*/ 58602 h 439879"/>
                <a:gd name="connsiteX9" fmla="*/ 2172 w 502805"/>
                <a:gd name="connsiteY9" fmla="*/ 142739 h 439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805" h="439879">
                  <a:moveTo>
                    <a:pt x="2172" y="142739"/>
                  </a:moveTo>
                  <a:cubicBezTo>
                    <a:pt x="22280" y="153058"/>
                    <a:pt x="211458" y="104110"/>
                    <a:pt x="275222" y="120514"/>
                  </a:cubicBezTo>
                  <a:cubicBezTo>
                    <a:pt x="338986" y="136918"/>
                    <a:pt x="377615" y="196185"/>
                    <a:pt x="384759" y="241164"/>
                  </a:cubicBezTo>
                  <a:cubicBezTo>
                    <a:pt x="391903" y="286143"/>
                    <a:pt x="333959" y="362608"/>
                    <a:pt x="318084" y="390389"/>
                  </a:cubicBezTo>
                  <a:cubicBezTo>
                    <a:pt x="302209" y="418170"/>
                    <a:pt x="263315" y="402825"/>
                    <a:pt x="289509" y="407852"/>
                  </a:cubicBezTo>
                  <a:cubicBezTo>
                    <a:pt x="315703" y="412879"/>
                    <a:pt x="442968" y="468442"/>
                    <a:pt x="475247" y="420552"/>
                  </a:cubicBezTo>
                  <a:cubicBezTo>
                    <a:pt x="507526" y="372662"/>
                    <a:pt x="513082" y="190364"/>
                    <a:pt x="483184" y="120514"/>
                  </a:cubicBezTo>
                  <a:cubicBezTo>
                    <a:pt x="453286" y="50664"/>
                    <a:pt x="350628" y="11771"/>
                    <a:pt x="295859" y="1452"/>
                  </a:cubicBezTo>
                  <a:cubicBezTo>
                    <a:pt x="241090" y="-8867"/>
                    <a:pt x="202197" y="38494"/>
                    <a:pt x="154572" y="58602"/>
                  </a:cubicBezTo>
                  <a:cubicBezTo>
                    <a:pt x="106947" y="78710"/>
                    <a:pt x="-17936" y="132420"/>
                    <a:pt x="2172" y="1427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2B8AF870-764B-42CE-8A44-7AAC0F12AFAF}"/>
                </a:ext>
              </a:extLst>
            </p:cNvPr>
            <p:cNvSpPr/>
            <p:nvPr/>
          </p:nvSpPr>
          <p:spPr>
            <a:xfrm>
              <a:off x="4469748" y="6839106"/>
              <a:ext cx="528952" cy="202523"/>
            </a:xfrm>
            <a:custGeom>
              <a:avLst/>
              <a:gdLst>
                <a:gd name="connsiteX0" fmla="*/ 527702 w 528952"/>
                <a:gd name="connsiteY0" fmla="*/ 110969 h 202523"/>
                <a:gd name="connsiteX1" fmla="*/ 310215 w 528952"/>
                <a:gd name="connsiteY1" fmla="*/ 195107 h 202523"/>
                <a:gd name="connsiteX2" fmla="*/ 145115 w 528952"/>
                <a:gd name="connsiteY2" fmla="*/ 187169 h 202523"/>
                <a:gd name="connsiteX3" fmla="*/ 10177 w 528952"/>
                <a:gd name="connsiteY3" fmla="*/ 96682 h 202523"/>
                <a:gd name="connsiteX4" fmla="*/ 13352 w 528952"/>
                <a:gd name="connsiteY4" fmla="*/ 3019 h 202523"/>
                <a:gd name="connsiteX5" fmla="*/ 43515 w 528952"/>
                <a:gd name="connsiteY5" fmla="*/ 30007 h 202523"/>
                <a:gd name="connsiteX6" fmla="*/ 151465 w 528952"/>
                <a:gd name="connsiteY6" fmla="*/ 99857 h 202523"/>
                <a:gd name="connsiteX7" fmla="*/ 316565 w 528952"/>
                <a:gd name="connsiteY7" fmla="*/ 123669 h 202523"/>
                <a:gd name="connsiteX8" fmla="*/ 394352 w 528952"/>
                <a:gd name="connsiteY8" fmla="*/ 77632 h 202523"/>
                <a:gd name="connsiteX9" fmla="*/ 527702 w 528952"/>
                <a:gd name="connsiteY9" fmla="*/ 110969 h 20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52" h="202523">
                  <a:moveTo>
                    <a:pt x="527702" y="110969"/>
                  </a:moveTo>
                  <a:cubicBezTo>
                    <a:pt x="513679" y="130548"/>
                    <a:pt x="373980" y="182407"/>
                    <a:pt x="310215" y="195107"/>
                  </a:cubicBezTo>
                  <a:cubicBezTo>
                    <a:pt x="246450" y="207807"/>
                    <a:pt x="195121" y="203573"/>
                    <a:pt x="145115" y="187169"/>
                  </a:cubicBezTo>
                  <a:cubicBezTo>
                    <a:pt x="95109" y="170765"/>
                    <a:pt x="32137" y="127374"/>
                    <a:pt x="10177" y="96682"/>
                  </a:cubicBezTo>
                  <a:cubicBezTo>
                    <a:pt x="-11783" y="65990"/>
                    <a:pt x="7796" y="14131"/>
                    <a:pt x="13352" y="3019"/>
                  </a:cubicBezTo>
                  <a:cubicBezTo>
                    <a:pt x="18908" y="-8094"/>
                    <a:pt x="20496" y="13867"/>
                    <a:pt x="43515" y="30007"/>
                  </a:cubicBezTo>
                  <a:cubicBezTo>
                    <a:pt x="66534" y="46147"/>
                    <a:pt x="105957" y="84247"/>
                    <a:pt x="151465" y="99857"/>
                  </a:cubicBezTo>
                  <a:cubicBezTo>
                    <a:pt x="196973" y="115467"/>
                    <a:pt x="276084" y="127373"/>
                    <a:pt x="316565" y="123669"/>
                  </a:cubicBezTo>
                  <a:cubicBezTo>
                    <a:pt x="357046" y="119965"/>
                    <a:pt x="354665" y="84776"/>
                    <a:pt x="394352" y="77632"/>
                  </a:cubicBezTo>
                  <a:cubicBezTo>
                    <a:pt x="434039" y="70488"/>
                    <a:pt x="541725" y="91390"/>
                    <a:pt x="527702" y="1109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6A37E30F-032B-4C1D-853F-3DDCF2528FC1}"/>
                </a:ext>
              </a:extLst>
            </p:cNvPr>
            <p:cNvSpPr/>
            <p:nvPr/>
          </p:nvSpPr>
          <p:spPr>
            <a:xfrm>
              <a:off x="4491866" y="6751634"/>
              <a:ext cx="397635" cy="211352"/>
            </a:xfrm>
            <a:custGeom>
              <a:avLst/>
              <a:gdLst>
                <a:gd name="connsiteX0" fmla="*/ 108709 w 397635"/>
                <a:gd name="connsiteY0" fmla="*/ 160341 h 211352"/>
                <a:gd name="connsiteX1" fmla="*/ 184909 w 397635"/>
                <a:gd name="connsiteY1" fmla="*/ 149229 h 211352"/>
                <a:gd name="connsiteX2" fmla="*/ 273809 w 397635"/>
                <a:gd name="connsiteY2" fmla="*/ 209554 h 211352"/>
                <a:gd name="connsiteX3" fmla="*/ 373822 w 397635"/>
                <a:gd name="connsiteY3" fmla="*/ 188916 h 211352"/>
                <a:gd name="connsiteX4" fmla="*/ 394459 w 397635"/>
                <a:gd name="connsiteY4" fmla="*/ 122241 h 211352"/>
                <a:gd name="connsiteX5" fmla="*/ 323022 w 397635"/>
                <a:gd name="connsiteY5" fmla="*/ 133354 h 211352"/>
                <a:gd name="connsiteX6" fmla="*/ 278572 w 397635"/>
                <a:gd name="connsiteY6" fmla="*/ 63504 h 211352"/>
                <a:gd name="connsiteX7" fmla="*/ 159509 w 397635"/>
                <a:gd name="connsiteY7" fmla="*/ 4 h 211352"/>
                <a:gd name="connsiteX8" fmla="*/ 51559 w 397635"/>
                <a:gd name="connsiteY8" fmla="*/ 60329 h 211352"/>
                <a:gd name="connsiteX9" fmla="*/ 8697 w 397635"/>
                <a:gd name="connsiteY9" fmla="*/ 111129 h 211352"/>
                <a:gd name="connsiteX10" fmla="*/ 8697 w 397635"/>
                <a:gd name="connsiteY10" fmla="*/ 123829 h 211352"/>
                <a:gd name="connsiteX11" fmla="*/ 108709 w 397635"/>
                <a:gd name="connsiteY11" fmla="*/ 160341 h 21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7635" h="211352">
                  <a:moveTo>
                    <a:pt x="108709" y="160341"/>
                  </a:moveTo>
                  <a:cubicBezTo>
                    <a:pt x="138078" y="164574"/>
                    <a:pt x="157392" y="141027"/>
                    <a:pt x="184909" y="149229"/>
                  </a:cubicBezTo>
                  <a:cubicBezTo>
                    <a:pt x="212426" y="157431"/>
                    <a:pt x="242323" y="202939"/>
                    <a:pt x="273809" y="209554"/>
                  </a:cubicBezTo>
                  <a:cubicBezTo>
                    <a:pt x="305295" y="216169"/>
                    <a:pt x="353714" y="203468"/>
                    <a:pt x="373822" y="188916"/>
                  </a:cubicBezTo>
                  <a:cubicBezTo>
                    <a:pt x="393930" y="174364"/>
                    <a:pt x="402926" y="131501"/>
                    <a:pt x="394459" y="122241"/>
                  </a:cubicBezTo>
                  <a:cubicBezTo>
                    <a:pt x="385992" y="112981"/>
                    <a:pt x="342336" y="143143"/>
                    <a:pt x="323022" y="133354"/>
                  </a:cubicBezTo>
                  <a:cubicBezTo>
                    <a:pt x="303708" y="123565"/>
                    <a:pt x="305824" y="85729"/>
                    <a:pt x="278572" y="63504"/>
                  </a:cubicBezTo>
                  <a:cubicBezTo>
                    <a:pt x="251320" y="41279"/>
                    <a:pt x="197344" y="533"/>
                    <a:pt x="159509" y="4"/>
                  </a:cubicBezTo>
                  <a:cubicBezTo>
                    <a:pt x="121674" y="-525"/>
                    <a:pt x="76694" y="41808"/>
                    <a:pt x="51559" y="60329"/>
                  </a:cubicBezTo>
                  <a:cubicBezTo>
                    <a:pt x="26424" y="78850"/>
                    <a:pt x="15841" y="100546"/>
                    <a:pt x="8697" y="111129"/>
                  </a:cubicBezTo>
                  <a:cubicBezTo>
                    <a:pt x="1553" y="121712"/>
                    <a:pt x="-6649" y="112452"/>
                    <a:pt x="8697" y="123829"/>
                  </a:cubicBezTo>
                  <a:cubicBezTo>
                    <a:pt x="24043" y="135206"/>
                    <a:pt x="79340" y="156108"/>
                    <a:pt x="108709" y="160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17598167-D005-49AA-9512-68E371909BA0}"/>
              </a:ext>
            </a:extLst>
          </p:cNvPr>
          <p:cNvGrpSpPr/>
          <p:nvPr/>
        </p:nvGrpSpPr>
        <p:grpSpPr>
          <a:xfrm>
            <a:off x="4118814" y="7184926"/>
            <a:ext cx="1159126" cy="1047904"/>
            <a:chOff x="4118814" y="7184926"/>
            <a:chExt cx="1159126" cy="1047904"/>
          </a:xfrm>
        </p:grpSpPr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B8F6A94F-BEA9-4030-BB04-F4920EF28518}"/>
                </a:ext>
              </a:extLst>
            </p:cNvPr>
            <p:cNvSpPr/>
            <p:nvPr/>
          </p:nvSpPr>
          <p:spPr>
            <a:xfrm>
              <a:off x="4351584" y="7247722"/>
              <a:ext cx="163914" cy="427324"/>
            </a:xfrm>
            <a:custGeom>
              <a:avLst/>
              <a:gdLst>
                <a:gd name="connsiteX0" fmla="*/ 2929 w 163914"/>
                <a:gd name="connsiteY0" fmla="*/ 803 h 427324"/>
                <a:gd name="connsiteX1" fmla="*/ 21979 w 163914"/>
                <a:gd name="connsiteY1" fmla="*/ 59541 h 427324"/>
                <a:gd name="connsiteX2" fmla="*/ 20391 w 163914"/>
                <a:gd name="connsiteY2" fmla="*/ 224641 h 427324"/>
                <a:gd name="connsiteX3" fmla="*/ 12454 w 163914"/>
                <a:gd name="connsiteY3" fmla="*/ 380216 h 427324"/>
                <a:gd name="connsiteX4" fmla="*/ 131516 w 163914"/>
                <a:gd name="connsiteY4" fmla="*/ 426253 h 427324"/>
                <a:gd name="connsiteX5" fmla="*/ 147391 w 163914"/>
                <a:gd name="connsiteY5" fmla="*/ 345291 h 427324"/>
                <a:gd name="connsiteX6" fmla="*/ 147391 w 163914"/>
                <a:gd name="connsiteY6" fmla="*/ 123041 h 427324"/>
                <a:gd name="connsiteX7" fmla="*/ 161679 w 163914"/>
                <a:gd name="connsiteY7" fmla="*/ 30966 h 427324"/>
                <a:gd name="connsiteX8" fmla="*/ 93416 w 163914"/>
                <a:gd name="connsiteY8" fmla="*/ 26203 h 427324"/>
                <a:gd name="connsiteX9" fmla="*/ 2929 w 163914"/>
                <a:gd name="connsiteY9" fmla="*/ 803 h 427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914" h="427324">
                  <a:moveTo>
                    <a:pt x="2929" y="803"/>
                  </a:moveTo>
                  <a:cubicBezTo>
                    <a:pt x="-8977" y="6359"/>
                    <a:pt x="19069" y="22235"/>
                    <a:pt x="21979" y="59541"/>
                  </a:cubicBezTo>
                  <a:cubicBezTo>
                    <a:pt x="24889" y="96847"/>
                    <a:pt x="21978" y="171195"/>
                    <a:pt x="20391" y="224641"/>
                  </a:cubicBezTo>
                  <a:cubicBezTo>
                    <a:pt x="18804" y="278087"/>
                    <a:pt x="-6067" y="346614"/>
                    <a:pt x="12454" y="380216"/>
                  </a:cubicBezTo>
                  <a:cubicBezTo>
                    <a:pt x="30975" y="413818"/>
                    <a:pt x="109027" y="432074"/>
                    <a:pt x="131516" y="426253"/>
                  </a:cubicBezTo>
                  <a:cubicBezTo>
                    <a:pt x="154005" y="420432"/>
                    <a:pt x="144745" y="395826"/>
                    <a:pt x="147391" y="345291"/>
                  </a:cubicBezTo>
                  <a:cubicBezTo>
                    <a:pt x="150037" y="294756"/>
                    <a:pt x="145010" y="175428"/>
                    <a:pt x="147391" y="123041"/>
                  </a:cubicBezTo>
                  <a:cubicBezTo>
                    <a:pt x="149772" y="70654"/>
                    <a:pt x="170675" y="47106"/>
                    <a:pt x="161679" y="30966"/>
                  </a:cubicBezTo>
                  <a:cubicBezTo>
                    <a:pt x="152683" y="14826"/>
                    <a:pt x="121991" y="32289"/>
                    <a:pt x="93416" y="26203"/>
                  </a:cubicBezTo>
                  <a:cubicBezTo>
                    <a:pt x="64841" y="20117"/>
                    <a:pt x="14835" y="-4753"/>
                    <a:pt x="2929" y="8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629FCEB-9411-4324-8072-849A4BF329D1}"/>
                </a:ext>
              </a:extLst>
            </p:cNvPr>
            <p:cNvSpPr/>
            <p:nvPr/>
          </p:nvSpPr>
          <p:spPr>
            <a:xfrm>
              <a:off x="4445330" y="7184926"/>
              <a:ext cx="647425" cy="518159"/>
            </a:xfrm>
            <a:custGeom>
              <a:avLst/>
              <a:gdLst>
                <a:gd name="connsiteX0" fmla="*/ 12370 w 647425"/>
                <a:gd name="connsiteY0" fmla="*/ 82649 h 518159"/>
                <a:gd name="connsiteX1" fmla="*/ 237795 w 647425"/>
                <a:gd name="connsiteY1" fmla="*/ 93762 h 518159"/>
                <a:gd name="connsiteX2" fmla="*/ 471158 w 647425"/>
                <a:gd name="connsiteY2" fmla="*/ 71537 h 518159"/>
                <a:gd name="connsiteX3" fmla="*/ 550533 w 647425"/>
                <a:gd name="connsiteY3" fmla="*/ 8037 h 518159"/>
                <a:gd name="connsiteX4" fmla="*/ 550533 w 647425"/>
                <a:gd name="connsiteY4" fmla="*/ 9624 h 518159"/>
                <a:gd name="connsiteX5" fmla="*/ 588633 w 647425"/>
                <a:gd name="connsiteY5" fmla="*/ 87412 h 518159"/>
                <a:gd name="connsiteX6" fmla="*/ 634670 w 647425"/>
                <a:gd name="connsiteY6" fmla="*/ 158849 h 518159"/>
                <a:gd name="connsiteX7" fmla="*/ 599745 w 647425"/>
                <a:gd name="connsiteY7" fmla="*/ 198537 h 518159"/>
                <a:gd name="connsiteX8" fmla="*/ 620383 w 647425"/>
                <a:gd name="connsiteY8" fmla="*/ 284262 h 518159"/>
                <a:gd name="connsiteX9" fmla="*/ 641020 w 647425"/>
                <a:gd name="connsiteY9" fmla="*/ 468412 h 518159"/>
                <a:gd name="connsiteX10" fmla="*/ 498145 w 647425"/>
                <a:gd name="connsiteY10" fmla="*/ 508099 h 518159"/>
                <a:gd name="connsiteX11" fmla="*/ 467983 w 647425"/>
                <a:gd name="connsiteY11" fmla="*/ 506512 h 518159"/>
                <a:gd name="connsiteX12" fmla="*/ 521958 w 647425"/>
                <a:gd name="connsiteY12" fmla="*/ 379512 h 518159"/>
                <a:gd name="connsiteX13" fmla="*/ 512433 w 647425"/>
                <a:gd name="connsiteY13" fmla="*/ 184249 h 518159"/>
                <a:gd name="connsiteX14" fmla="*/ 275895 w 647425"/>
                <a:gd name="connsiteY14" fmla="*/ 176312 h 518159"/>
                <a:gd name="connsiteX15" fmla="*/ 72695 w 647425"/>
                <a:gd name="connsiteY15" fmla="*/ 181074 h 518159"/>
                <a:gd name="connsiteX16" fmla="*/ 37770 w 647425"/>
                <a:gd name="connsiteY16" fmla="*/ 162024 h 518159"/>
                <a:gd name="connsiteX17" fmla="*/ 12370 w 647425"/>
                <a:gd name="connsiteY17" fmla="*/ 82649 h 51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47425" h="518159">
                  <a:moveTo>
                    <a:pt x="12370" y="82649"/>
                  </a:moveTo>
                  <a:cubicBezTo>
                    <a:pt x="45708" y="71272"/>
                    <a:pt x="161330" y="95614"/>
                    <a:pt x="237795" y="93762"/>
                  </a:cubicBezTo>
                  <a:cubicBezTo>
                    <a:pt x="314260" y="91910"/>
                    <a:pt x="419035" y="85824"/>
                    <a:pt x="471158" y="71537"/>
                  </a:cubicBezTo>
                  <a:cubicBezTo>
                    <a:pt x="523281" y="57250"/>
                    <a:pt x="550533" y="8037"/>
                    <a:pt x="550533" y="8037"/>
                  </a:cubicBezTo>
                  <a:cubicBezTo>
                    <a:pt x="563762" y="-2282"/>
                    <a:pt x="544183" y="-3605"/>
                    <a:pt x="550533" y="9624"/>
                  </a:cubicBezTo>
                  <a:cubicBezTo>
                    <a:pt x="556883" y="22853"/>
                    <a:pt x="574610" y="62541"/>
                    <a:pt x="588633" y="87412"/>
                  </a:cubicBezTo>
                  <a:cubicBezTo>
                    <a:pt x="602656" y="112283"/>
                    <a:pt x="632818" y="140328"/>
                    <a:pt x="634670" y="158849"/>
                  </a:cubicBezTo>
                  <a:cubicBezTo>
                    <a:pt x="636522" y="177370"/>
                    <a:pt x="602126" y="177635"/>
                    <a:pt x="599745" y="198537"/>
                  </a:cubicBezTo>
                  <a:cubicBezTo>
                    <a:pt x="597364" y="219439"/>
                    <a:pt x="613504" y="239283"/>
                    <a:pt x="620383" y="284262"/>
                  </a:cubicBezTo>
                  <a:cubicBezTo>
                    <a:pt x="627262" y="329241"/>
                    <a:pt x="661393" y="431106"/>
                    <a:pt x="641020" y="468412"/>
                  </a:cubicBezTo>
                  <a:cubicBezTo>
                    <a:pt x="620647" y="505718"/>
                    <a:pt x="526984" y="501749"/>
                    <a:pt x="498145" y="508099"/>
                  </a:cubicBezTo>
                  <a:cubicBezTo>
                    <a:pt x="469306" y="514449"/>
                    <a:pt x="464014" y="527943"/>
                    <a:pt x="467983" y="506512"/>
                  </a:cubicBezTo>
                  <a:cubicBezTo>
                    <a:pt x="471952" y="485081"/>
                    <a:pt x="514550" y="433222"/>
                    <a:pt x="521958" y="379512"/>
                  </a:cubicBezTo>
                  <a:cubicBezTo>
                    <a:pt x="529366" y="325802"/>
                    <a:pt x="553444" y="218116"/>
                    <a:pt x="512433" y="184249"/>
                  </a:cubicBezTo>
                  <a:cubicBezTo>
                    <a:pt x="471422" y="150382"/>
                    <a:pt x="349185" y="176841"/>
                    <a:pt x="275895" y="176312"/>
                  </a:cubicBezTo>
                  <a:cubicBezTo>
                    <a:pt x="202605" y="175783"/>
                    <a:pt x="112383" y="183455"/>
                    <a:pt x="72695" y="181074"/>
                  </a:cubicBezTo>
                  <a:cubicBezTo>
                    <a:pt x="33008" y="178693"/>
                    <a:pt x="53645" y="178164"/>
                    <a:pt x="37770" y="162024"/>
                  </a:cubicBezTo>
                  <a:cubicBezTo>
                    <a:pt x="21895" y="145884"/>
                    <a:pt x="-20968" y="94026"/>
                    <a:pt x="12370" y="826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B873108B-B548-44AF-88C1-BFD569209740}"/>
                </a:ext>
              </a:extLst>
            </p:cNvPr>
            <p:cNvSpPr/>
            <p:nvPr/>
          </p:nvSpPr>
          <p:spPr>
            <a:xfrm>
              <a:off x="4501277" y="7401015"/>
              <a:ext cx="510232" cy="102227"/>
            </a:xfrm>
            <a:custGeom>
              <a:avLst/>
              <a:gdLst>
                <a:gd name="connsiteX0" fmla="*/ 7223 w 510232"/>
                <a:gd name="connsiteY0" fmla="*/ 15785 h 102227"/>
                <a:gd name="connsiteX1" fmla="*/ 256461 w 510232"/>
                <a:gd name="connsiteY1" fmla="*/ 33248 h 102227"/>
                <a:gd name="connsiteX2" fmla="*/ 492998 w 510232"/>
                <a:gd name="connsiteY2" fmla="*/ 1498 h 102227"/>
                <a:gd name="connsiteX3" fmla="*/ 473948 w 510232"/>
                <a:gd name="connsiteY3" fmla="*/ 90398 h 102227"/>
                <a:gd name="connsiteX4" fmla="*/ 329486 w 510232"/>
                <a:gd name="connsiteY4" fmla="*/ 99923 h 102227"/>
                <a:gd name="connsiteX5" fmla="*/ 91361 w 510232"/>
                <a:gd name="connsiteY5" fmla="*/ 77698 h 102227"/>
                <a:gd name="connsiteX6" fmla="*/ 7223 w 510232"/>
                <a:gd name="connsiteY6" fmla="*/ 15785 h 10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232" h="102227">
                  <a:moveTo>
                    <a:pt x="7223" y="15785"/>
                  </a:moveTo>
                  <a:cubicBezTo>
                    <a:pt x="34740" y="8377"/>
                    <a:pt x="175499" y="35629"/>
                    <a:pt x="256461" y="33248"/>
                  </a:cubicBezTo>
                  <a:cubicBezTo>
                    <a:pt x="337423" y="30867"/>
                    <a:pt x="456750" y="-8027"/>
                    <a:pt x="492998" y="1498"/>
                  </a:cubicBezTo>
                  <a:cubicBezTo>
                    <a:pt x="529246" y="11023"/>
                    <a:pt x="501200" y="73994"/>
                    <a:pt x="473948" y="90398"/>
                  </a:cubicBezTo>
                  <a:cubicBezTo>
                    <a:pt x="446696" y="106802"/>
                    <a:pt x="393250" y="102040"/>
                    <a:pt x="329486" y="99923"/>
                  </a:cubicBezTo>
                  <a:cubicBezTo>
                    <a:pt x="265722" y="97806"/>
                    <a:pt x="146924" y="91456"/>
                    <a:pt x="91361" y="77698"/>
                  </a:cubicBezTo>
                  <a:cubicBezTo>
                    <a:pt x="35799" y="63940"/>
                    <a:pt x="-20294" y="23193"/>
                    <a:pt x="7223" y="157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1B7B0E85-6A4B-43C0-A8E8-4E567B726765}"/>
                </a:ext>
              </a:extLst>
            </p:cNvPr>
            <p:cNvSpPr/>
            <p:nvPr/>
          </p:nvSpPr>
          <p:spPr>
            <a:xfrm>
              <a:off x="4469420" y="7537359"/>
              <a:ext cx="517929" cy="82993"/>
            </a:xfrm>
            <a:custGeom>
              <a:avLst/>
              <a:gdLst>
                <a:gd name="connsiteX0" fmla="*/ 12093 w 517929"/>
                <a:gd name="connsiteY0" fmla="*/ 91 h 82993"/>
                <a:gd name="connsiteX1" fmla="*/ 296255 w 517929"/>
                <a:gd name="connsiteY1" fmla="*/ 36604 h 82993"/>
                <a:gd name="connsiteX2" fmla="*/ 513743 w 517929"/>
                <a:gd name="connsiteY2" fmla="*/ 20729 h 82993"/>
                <a:gd name="connsiteX3" fmla="*/ 420080 w 517929"/>
                <a:gd name="connsiteY3" fmla="*/ 65179 h 82993"/>
                <a:gd name="connsiteX4" fmla="*/ 185130 w 517929"/>
                <a:gd name="connsiteY4" fmla="*/ 82641 h 82993"/>
                <a:gd name="connsiteX5" fmla="*/ 37493 w 517929"/>
                <a:gd name="connsiteY5" fmla="*/ 74704 h 82993"/>
                <a:gd name="connsiteX6" fmla="*/ 50193 w 517929"/>
                <a:gd name="connsiteY6" fmla="*/ 49304 h 82993"/>
                <a:gd name="connsiteX7" fmla="*/ 12093 w 517929"/>
                <a:gd name="connsiteY7" fmla="*/ 91 h 82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929" h="82993">
                  <a:moveTo>
                    <a:pt x="12093" y="91"/>
                  </a:moveTo>
                  <a:cubicBezTo>
                    <a:pt x="53103" y="-2026"/>
                    <a:pt x="212647" y="33164"/>
                    <a:pt x="296255" y="36604"/>
                  </a:cubicBezTo>
                  <a:cubicBezTo>
                    <a:pt x="379863" y="40044"/>
                    <a:pt x="493106" y="15967"/>
                    <a:pt x="513743" y="20729"/>
                  </a:cubicBezTo>
                  <a:cubicBezTo>
                    <a:pt x="534380" y="25491"/>
                    <a:pt x="474849" y="54860"/>
                    <a:pt x="420080" y="65179"/>
                  </a:cubicBezTo>
                  <a:cubicBezTo>
                    <a:pt x="365311" y="75498"/>
                    <a:pt x="248894" y="81054"/>
                    <a:pt x="185130" y="82641"/>
                  </a:cubicBezTo>
                  <a:cubicBezTo>
                    <a:pt x="121366" y="84228"/>
                    <a:pt x="59983" y="80260"/>
                    <a:pt x="37493" y="74704"/>
                  </a:cubicBezTo>
                  <a:cubicBezTo>
                    <a:pt x="15004" y="69148"/>
                    <a:pt x="53104" y="58035"/>
                    <a:pt x="50193" y="49304"/>
                  </a:cubicBezTo>
                  <a:cubicBezTo>
                    <a:pt x="47283" y="40573"/>
                    <a:pt x="-28917" y="2208"/>
                    <a:pt x="12093" y="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4DB10D24-F850-4A9A-9AE4-EA13783C859C}"/>
                </a:ext>
              </a:extLst>
            </p:cNvPr>
            <p:cNvSpPr/>
            <p:nvPr/>
          </p:nvSpPr>
          <p:spPr>
            <a:xfrm>
              <a:off x="4253230" y="7639408"/>
              <a:ext cx="341654" cy="410401"/>
            </a:xfrm>
            <a:custGeom>
              <a:avLst/>
              <a:gdLst>
                <a:gd name="connsiteX0" fmla="*/ 167958 w 341654"/>
                <a:gd name="connsiteY0" fmla="*/ 4405 h 410401"/>
                <a:gd name="connsiteX1" fmla="*/ 293370 w 341654"/>
                <a:gd name="connsiteY1" fmla="*/ 82192 h 410401"/>
                <a:gd name="connsiteX2" fmla="*/ 337820 w 341654"/>
                <a:gd name="connsiteY2" fmla="*/ 58380 h 410401"/>
                <a:gd name="connsiteX3" fmla="*/ 204470 w 341654"/>
                <a:gd name="connsiteY3" fmla="*/ 194905 h 410401"/>
                <a:gd name="connsiteX4" fmla="*/ 13970 w 341654"/>
                <a:gd name="connsiteY4" fmla="*/ 399692 h 410401"/>
                <a:gd name="connsiteX5" fmla="*/ 52070 w 341654"/>
                <a:gd name="connsiteY5" fmla="*/ 366355 h 410401"/>
                <a:gd name="connsiteX6" fmla="*/ 4445 w 341654"/>
                <a:gd name="connsiteY6" fmla="*/ 236180 h 410401"/>
                <a:gd name="connsiteX7" fmla="*/ 167958 w 341654"/>
                <a:gd name="connsiteY7" fmla="*/ 4405 h 410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654" h="410401">
                  <a:moveTo>
                    <a:pt x="167958" y="4405"/>
                  </a:moveTo>
                  <a:cubicBezTo>
                    <a:pt x="216112" y="-21260"/>
                    <a:pt x="265060" y="73196"/>
                    <a:pt x="293370" y="82192"/>
                  </a:cubicBezTo>
                  <a:cubicBezTo>
                    <a:pt x="321680" y="91188"/>
                    <a:pt x="352637" y="39595"/>
                    <a:pt x="337820" y="58380"/>
                  </a:cubicBezTo>
                  <a:cubicBezTo>
                    <a:pt x="323003" y="77165"/>
                    <a:pt x="258445" y="138020"/>
                    <a:pt x="204470" y="194905"/>
                  </a:cubicBezTo>
                  <a:cubicBezTo>
                    <a:pt x="150495" y="251790"/>
                    <a:pt x="39370" y="371117"/>
                    <a:pt x="13970" y="399692"/>
                  </a:cubicBezTo>
                  <a:cubicBezTo>
                    <a:pt x="-11430" y="428267"/>
                    <a:pt x="53657" y="393607"/>
                    <a:pt x="52070" y="366355"/>
                  </a:cubicBezTo>
                  <a:cubicBezTo>
                    <a:pt x="50483" y="339103"/>
                    <a:pt x="-17780" y="295711"/>
                    <a:pt x="4445" y="236180"/>
                  </a:cubicBezTo>
                  <a:cubicBezTo>
                    <a:pt x="26670" y="176649"/>
                    <a:pt x="119804" y="30070"/>
                    <a:pt x="167958" y="4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B30F4381-D7B1-4CE2-B924-C4F38A0AF5A7}"/>
                </a:ext>
              </a:extLst>
            </p:cNvPr>
            <p:cNvSpPr/>
            <p:nvPr/>
          </p:nvSpPr>
          <p:spPr>
            <a:xfrm>
              <a:off x="4362438" y="7732162"/>
              <a:ext cx="798275" cy="101872"/>
            </a:xfrm>
            <a:custGeom>
              <a:avLst/>
              <a:gdLst>
                <a:gd name="connsiteX0" fmla="*/ 115900 w 798275"/>
                <a:gd name="connsiteY0" fmla="*/ 32301 h 101872"/>
                <a:gd name="connsiteX1" fmla="*/ 484200 w 798275"/>
                <a:gd name="connsiteY1" fmla="*/ 52938 h 101872"/>
                <a:gd name="connsiteX2" fmla="*/ 647712 w 798275"/>
                <a:gd name="connsiteY2" fmla="*/ 551 h 101872"/>
                <a:gd name="connsiteX3" fmla="*/ 795350 w 798275"/>
                <a:gd name="connsiteY3" fmla="*/ 29126 h 101872"/>
                <a:gd name="connsiteX4" fmla="*/ 509600 w 798275"/>
                <a:gd name="connsiteY4" fmla="*/ 86276 h 101872"/>
                <a:gd name="connsiteX5" fmla="*/ 223850 w 798275"/>
                <a:gd name="connsiteY5" fmla="*/ 98976 h 101872"/>
                <a:gd name="connsiteX6" fmla="*/ 127012 w 798275"/>
                <a:gd name="connsiteY6" fmla="*/ 98976 h 101872"/>
                <a:gd name="connsiteX7" fmla="*/ 12 w 798275"/>
                <a:gd name="connsiteY7" fmla="*/ 67226 h 101872"/>
                <a:gd name="connsiteX8" fmla="*/ 115900 w 798275"/>
                <a:gd name="connsiteY8" fmla="*/ 32301 h 10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8275" h="101872">
                  <a:moveTo>
                    <a:pt x="115900" y="32301"/>
                  </a:moveTo>
                  <a:cubicBezTo>
                    <a:pt x="196598" y="29920"/>
                    <a:pt x="395565" y="58230"/>
                    <a:pt x="484200" y="52938"/>
                  </a:cubicBezTo>
                  <a:cubicBezTo>
                    <a:pt x="572835" y="47646"/>
                    <a:pt x="595854" y="4520"/>
                    <a:pt x="647712" y="551"/>
                  </a:cubicBezTo>
                  <a:cubicBezTo>
                    <a:pt x="699570" y="-3418"/>
                    <a:pt x="818369" y="14838"/>
                    <a:pt x="795350" y="29126"/>
                  </a:cubicBezTo>
                  <a:cubicBezTo>
                    <a:pt x="772331" y="43414"/>
                    <a:pt x="604850" y="74634"/>
                    <a:pt x="509600" y="86276"/>
                  </a:cubicBezTo>
                  <a:cubicBezTo>
                    <a:pt x="414350" y="97918"/>
                    <a:pt x="287615" y="96859"/>
                    <a:pt x="223850" y="98976"/>
                  </a:cubicBezTo>
                  <a:cubicBezTo>
                    <a:pt x="160085" y="101093"/>
                    <a:pt x="164318" y="104268"/>
                    <a:pt x="127012" y="98976"/>
                  </a:cubicBezTo>
                  <a:cubicBezTo>
                    <a:pt x="89706" y="93684"/>
                    <a:pt x="806" y="72782"/>
                    <a:pt x="12" y="67226"/>
                  </a:cubicBezTo>
                  <a:cubicBezTo>
                    <a:pt x="-782" y="61670"/>
                    <a:pt x="35202" y="34682"/>
                    <a:pt x="115900" y="323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F66481D1-3D5F-48B5-9F58-B47A912BF703}"/>
                </a:ext>
              </a:extLst>
            </p:cNvPr>
            <p:cNvSpPr/>
            <p:nvPr/>
          </p:nvSpPr>
          <p:spPr>
            <a:xfrm>
              <a:off x="4623000" y="7627474"/>
              <a:ext cx="220474" cy="602185"/>
            </a:xfrm>
            <a:custGeom>
              <a:avLst/>
              <a:gdLst>
                <a:gd name="connsiteX0" fmla="*/ 12500 w 220474"/>
                <a:gd name="connsiteY0" fmla="*/ 2051 h 602185"/>
                <a:gd name="connsiteX1" fmla="*/ 41075 w 220474"/>
                <a:gd name="connsiteY1" fmla="*/ 149689 h 602185"/>
                <a:gd name="connsiteX2" fmla="*/ 4563 w 220474"/>
                <a:gd name="connsiteY2" fmla="*/ 456076 h 602185"/>
                <a:gd name="connsiteX3" fmla="*/ 4563 w 220474"/>
                <a:gd name="connsiteY3" fmla="*/ 524339 h 602185"/>
                <a:gd name="connsiteX4" fmla="*/ 41075 w 220474"/>
                <a:gd name="connsiteY4" fmla="*/ 571964 h 602185"/>
                <a:gd name="connsiteX5" fmla="*/ 123625 w 220474"/>
                <a:gd name="connsiteY5" fmla="*/ 571964 h 602185"/>
                <a:gd name="connsiteX6" fmla="*/ 166488 w 220474"/>
                <a:gd name="connsiteY6" fmla="*/ 592601 h 602185"/>
                <a:gd name="connsiteX7" fmla="*/ 220463 w 220474"/>
                <a:gd name="connsiteY7" fmla="*/ 598951 h 602185"/>
                <a:gd name="connsiteX8" fmla="*/ 171250 w 220474"/>
                <a:gd name="connsiteY8" fmla="*/ 541801 h 602185"/>
                <a:gd name="connsiteX9" fmla="*/ 171250 w 220474"/>
                <a:gd name="connsiteY9" fmla="*/ 283039 h 602185"/>
                <a:gd name="connsiteX10" fmla="*/ 153788 w 220474"/>
                <a:gd name="connsiteY10" fmla="*/ 103651 h 602185"/>
                <a:gd name="connsiteX11" fmla="*/ 144263 w 220474"/>
                <a:gd name="connsiteY11" fmla="*/ 65551 h 602185"/>
                <a:gd name="connsiteX12" fmla="*/ 12500 w 220474"/>
                <a:gd name="connsiteY12" fmla="*/ 2051 h 602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0474" h="602185">
                  <a:moveTo>
                    <a:pt x="12500" y="2051"/>
                  </a:moveTo>
                  <a:cubicBezTo>
                    <a:pt x="-4698" y="16074"/>
                    <a:pt x="42398" y="74018"/>
                    <a:pt x="41075" y="149689"/>
                  </a:cubicBezTo>
                  <a:cubicBezTo>
                    <a:pt x="39752" y="225360"/>
                    <a:pt x="10648" y="393634"/>
                    <a:pt x="4563" y="456076"/>
                  </a:cubicBezTo>
                  <a:cubicBezTo>
                    <a:pt x="-1522" y="518518"/>
                    <a:pt x="-1522" y="505024"/>
                    <a:pt x="4563" y="524339"/>
                  </a:cubicBezTo>
                  <a:cubicBezTo>
                    <a:pt x="10648" y="543654"/>
                    <a:pt x="21231" y="564027"/>
                    <a:pt x="41075" y="571964"/>
                  </a:cubicBezTo>
                  <a:cubicBezTo>
                    <a:pt x="60919" y="579901"/>
                    <a:pt x="102723" y="568525"/>
                    <a:pt x="123625" y="571964"/>
                  </a:cubicBezTo>
                  <a:cubicBezTo>
                    <a:pt x="144527" y="575404"/>
                    <a:pt x="150348" y="588103"/>
                    <a:pt x="166488" y="592601"/>
                  </a:cubicBezTo>
                  <a:cubicBezTo>
                    <a:pt x="182628" y="597099"/>
                    <a:pt x="219669" y="607418"/>
                    <a:pt x="220463" y="598951"/>
                  </a:cubicBezTo>
                  <a:cubicBezTo>
                    <a:pt x="221257" y="590484"/>
                    <a:pt x="179452" y="594453"/>
                    <a:pt x="171250" y="541801"/>
                  </a:cubicBezTo>
                  <a:cubicBezTo>
                    <a:pt x="163048" y="489149"/>
                    <a:pt x="174160" y="356064"/>
                    <a:pt x="171250" y="283039"/>
                  </a:cubicBezTo>
                  <a:cubicBezTo>
                    <a:pt x="168340" y="210014"/>
                    <a:pt x="158286" y="139899"/>
                    <a:pt x="153788" y="103651"/>
                  </a:cubicBezTo>
                  <a:cubicBezTo>
                    <a:pt x="149290" y="67403"/>
                    <a:pt x="165694" y="81161"/>
                    <a:pt x="144263" y="65551"/>
                  </a:cubicBezTo>
                  <a:cubicBezTo>
                    <a:pt x="122832" y="49941"/>
                    <a:pt x="29698" y="-11972"/>
                    <a:pt x="12500" y="20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0B9B5890-87D9-48BF-A237-AD4A1F46FF6E}"/>
                </a:ext>
              </a:extLst>
            </p:cNvPr>
            <p:cNvSpPr/>
            <p:nvPr/>
          </p:nvSpPr>
          <p:spPr>
            <a:xfrm>
              <a:off x="4379313" y="7903553"/>
              <a:ext cx="722239" cy="120555"/>
            </a:xfrm>
            <a:custGeom>
              <a:avLst/>
              <a:gdLst>
                <a:gd name="connsiteX0" fmla="*/ 13300 w 722239"/>
                <a:gd name="connsiteY0" fmla="*/ 26010 h 120555"/>
                <a:gd name="connsiteX1" fmla="*/ 332387 w 722239"/>
                <a:gd name="connsiteY1" fmla="*/ 76810 h 120555"/>
                <a:gd name="connsiteX2" fmla="*/ 554637 w 722239"/>
                <a:gd name="connsiteY2" fmla="*/ 27597 h 120555"/>
                <a:gd name="connsiteX3" fmla="*/ 630837 w 722239"/>
                <a:gd name="connsiteY3" fmla="*/ 2197 h 120555"/>
                <a:gd name="connsiteX4" fmla="*/ 702275 w 722239"/>
                <a:gd name="connsiteY4" fmla="*/ 83160 h 120555"/>
                <a:gd name="connsiteX5" fmla="*/ 241900 w 722239"/>
                <a:gd name="connsiteY5" fmla="*/ 118085 h 120555"/>
                <a:gd name="connsiteX6" fmla="*/ 59337 w 722239"/>
                <a:gd name="connsiteY6" fmla="*/ 116497 h 120555"/>
                <a:gd name="connsiteX7" fmla="*/ 29175 w 722239"/>
                <a:gd name="connsiteY7" fmla="*/ 106972 h 120555"/>
                <a:gd name="connsiteX8" fmla="*/ 57750 w 722239"/>
                <a:gd name="connsiteY8" fmla="*/ 87922 h 120555"/>
                <a:gd name="connsiteX9" fmla="*/ 13300 w 722239"/>
                <a:gd name="connsiteY9" fmla="*/ 26010 h 120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2239" h="120555">
                  <a:moveTo>
                    <a:pt x="13300" y="26010"/>
                  </a:moveTo>
                  <a:cubicBezTo>
                    <a:pt x="59073" y="24158"/>
                    <a:pt x="242164" y="76546"/>
                    <a:pt x="332387" y="76810"/>
                  </a:cubicBezTo>
                  <a:cubicBezTo>
                    <a:pt x="422610" y="77074"/>
                    <a:pt x="504895" y="40033"/>
                    <a:pt x="554637" y="27597"/>
                  </a:cubicBezTo>
                  <a:cubicBezTo>
                    <a:pt x="604379" y="15161"/>
                    <a:pt x="606231" y="-7063"/>
                    <a:pt x="630837" y="2197"/>
                  </a:cubicBezTo>
                  <a:cubicBezTo>
                    <a:pt x="655443" y="11457"/>
                    <a:pt x="767098" y="63845"/>
                    <a:pt x="702275" y="83160"/>
                  </a:cubicBezTo>
                  <a:cubicBezTo>
                    <a:pt x="637452" y="102475"/>
                    <a:pt x="349056" y="112529"/>
                    <a:pt x="241900" y="118085"/>
                  </a:cubicBezTo>
                  <a:cubicBezTo>
                    <a:pt x="134744" y="123641"/>
                    <a:pt x="94791" y="118349"/>
                    <a:pt x="59337" y="116497"/>
                  </a:cubicBezTo>
                  <a:cubicBezTo>
                    <a:pt x="23883" y="114645"/>
                    <a:pt x="29439" y="111734"/>
                    <a:pt x="29175" y="106972"/>
                  </a:cubicBezTo>
                  <a:cubicBezTo>
                    <a:pt x="28911" y="102210"/>
                    <a:pt x="61190" y="99828"/>
                    <a:pt x="57750" y="87922"/>
                  </a:cubicBezTo>
                  <a:cubicBezTo>
                    <a:pt x="54310" y="76016"/>
                    <a:pt x="-32473" y="27862"/>
                    <a:pt x="13300" y="26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A9FCFE1E-0B0D-4858-AC64-0BD19539E05B}"/>
                </a:ext>
              </a:extLst>
            </p:cNvPr>
            <p:cNvSpPr/>
            <p:nvPr/>
          </p:nvSpPr>
          <p:spPr>
            <a:xfrm>
              <a:off x="4118814" y="8092800"/>
              <a:ext cx="1159126" cy="140030"/>
            </a:xfrm>
            <a:custGeom>
              <a:avLst/>
              <a:gdLst>
                <a:gd name="connsiteX0" fmla="*/ 37261 w 1159126"/>
                <a:gd name="connsiteY0" fmla="*/ 27263 h 140030"/>
                <a:gd name="connsiteX1" fmla="*/ 83299 w 1159126"/>
                <a:gd name="connsiteY1" fmla="*/ 62188 h 140030"/>
                <a:gd name="connsiteX2" fmla="*/ 1004049 w 1159126"/>
                <a:gd name="connsiteY2" fmla="*/ 9800 h 140030"/>
                <a:gd name="connsiteX3" fmla="*/ 1032624 w 1159126"/>
                <a:gd name="connsiteY3" fmla="*/ 8213 h 140030"/>
                <a:gd name="connsiteX4" fmla="*/ 1154861 w 1159126"/>
                <a:gd name="connsiteY4" fmla="*/ 95525 h 140030"/>
                <a:gd name="connsiteX5" fmla="*/ 859586 w 1159126"/>
                <a:gd name="connsiteY5" fmla="*/ 111400 h 140030"/>
                <a:gd name="connsiteX6" fmla="*/ 403974 w 1159126"/>
                <a:gd name="connsiteY6" fmla="*/ 139975 h 140030"/>
                <a:gd name="connsiteX7" fmla="*/ 30911 w 1159126"/>
                <a:gd name="connsiteY7" fmla="*/ 103463 h 140030"/>
                <a:gd name="connsiteX8" fmla="*/ 37261 w 1159126"/>
                <a:gd name="connsiteY8" fmla="*/ 27263 h 14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9126" h="140030">
                  <a:moveTo>
                    <a:pt x="37261" y="27263"/>
                  </a:moveTo>
                  <a:cubicBezTo>
                    <a:pt x="45992" y="20384"/>
                    <a:pt x="-77832" y="65098"/>
                    <a:pt x="83299" y="62188"/>
                  </a:cubicBezTo>
                  <a:cubicBezTo>
                    <a:pt x="244430" y="59278"/>
                    <a:pt x="1004049" y="9800"/>
                    <a:pt x="1004049" y="9800"/>
                  </a:cubicBezTo>
                  <a:cubicBezTo>
                    <a:pt x="1162270" y="804"/>
                    <a:pt x="1007489" y="-6074"/>
                    <a:pt x="1032624" y="8213"/>
                  </a:cubicBezTo>
                  <a:cubicBezTo>
                    <a:pt x="1057759" y="22500"/>
                    <a:pt x="1183701" y="78327"/>
                    <a:pt x="1154861" y="95525"/>
                  </a:cubicBezTo>
                  <a:cubicBezTo>
                    <a:pt x="1126021" y="112723"/>
                    <a:pt x="859586" y="111400"/>
                    <a:pt x="859586" y="111400"/>
                  </a:cubicBezTo>
                  <a:cubicBezTo>
                    <a:pt x="734438" y="118808"/>
                    <a:pt x="542086" y="141298"/>
                    <a:pt x="403974" y="139975"/>
                  </a:cubicBezTo>
                  <a:cubicBezTo>
                    <a:pt x="265862" y="138652"/>
                    <a:pt x="85680" y="117750"/>
                    <a:pt x="30911" y="103463"/>
                  </a:cubicBezTo>
                  <a:cubicBezTo>
                    <a:pt x="-23858" y="89176"/>
                    <a:pt x="28530" y="34142"/>
                    <a:pt x="37261" y="272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C6CF2F1D-A6FF-49BB-9D63-EDBBA098295D}"/>
              </a:ext>
            </a:extLst>
          </p:cNvPr>
          <p:cNvGrpSpPr/>
          <p:nvPr/>
        </p:nvGrpSpPr>
        <p:grpSpPr>
          <a:xfrm>
            <a:off x="4194134" y="8361371"/>
            <a:ext cx="1054395" cy="927793"/>
            <a:chOff x="4194134" y="8361371"/>
            <a:chExt cx="1054395" cy="927793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39E2075F-A303-4648-B90F-B062A4DCB823}"/>
                </a:ext>
              </a:extLst>
            </p:cNvPr>
            <p:cNvSpPr/>
            <p:nvPr/>
          </p:nvSpPr>
          <p:spPr>
            <a:xfrm>
              <a:off x="4194134" y="8542037"/>
              <a:ext cx="1054395" cy="406927"/>
            </a:xfrm>
            <a:custGeom>
              <a:avLst/>
              <a:gdLst>
                <a:gd name="connsiteX0" fmla="*/ 41 w 1054395"/>
                <a:gd name="connsiteY0" fmla="*/ 205088 h 406927"/>
                <a:gd name="connsiteX1" fmla="*/ 149266 w 1054395"/>
                <a:gd name="connsiteY1" fmla="*/ 344788 h 406927"/>
                <a:gd name="connsiteX2" fmla="*/ 600116 w 1054395"/>
                <a:gd name="connsiteY2" fmla="*/ 144763 h 406927"/>
                <a:gd name="connsiteX3" fmla="*/ 844591 w 1054395"/>
                <a:gd name="connsiteY3" fmla="*/ 132063 h 406927"/>
                <a:gd name="connsiteX4" fmla="*/ 898566 w 1054395"/>
                <a:gd name="connsiteY4" fmla="*/ 230488 h 406927"/>
                <a:gd name="connsiteX5" fmla="*/ 612816 w 1054395"/>
                <a:gd name="connsiteY5" fmla="*/ 287638 h 406927"/>
                <a:gd name="connsiteX6" fmla="*/ 549316 w 1054395"/>
                <a:gd name="connsiteY6" fmla="*/ 230488 h 406927"/>
                <a:gd name="connsiteX7" fmla="*/ 606466 w 1054395"/>
                <a:gd name="connsiteY7" fmla="*/ 293988 h 406927"/>
                <a:gd name="connsiteX8" fmla="*/ 946191 w 1054395"/>
                <a:gd name="connsiteY8" fmla="*/ 398763 h 406927"/>
                <a:gd name="connsiteX9" fmla="*/ 1044616 w 1054395"/>
                <a:gd name="connsiteY9" fmla="*/ 55863 h 406927"/>
                <a:gd name="connsiteX10" fmla="*/ 742991 w 1054395"/>
                <a:gd name="connsiteY10" fmla="*/ 8238 h 406927"/>
                <a:gd name="connsiteX11" fmla="*/ 339766 w 1054395"/>
                <a:gd name="connsiteY11" fmla="*/ 138413 h 406927"/>
                <a:gd name="connsiteX12" fmla="*/ 136566 w 1054395"/>
                <a:gd name="connsiteY12" fmla="*/ 240013 h 406927"/>
                <a:gd name="connsiteX13" fmla="*/ 41 w 1054395"/>
                <a:gd name="connsiteY13" fmla="*/ 205088 h 406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54395" h="406927">
                  <a:moveTo>
                    <a:pt x="41" y="205088"/>
                  </a:moveTo>
                  <a:cubicBezTo>
                    <a:pt x="2158" y="222550"/>
                    <a:pt x="49254" y="354842"/>
                    <a:pt x="149266" y="344788"/>
                  </a:cubicBezTo>
                  <a:cubicBezTo>
                    <a:pt x="249278" y="334734"/>
                    <a:pt x="484229" y="180217"/>
                    <a:pt x="600116" y="144763"/>
                  </a:cubicBezTo>
                  <a:cubicBezTo>
                    <a:pt x="716003" y="109309"/>
                    <a:pt x="794849" y="117775"/>
                    <a:pt x="844591" y="132063"/>
                  </a:cubicBezTo>
                  <a:cubicBezTo>
                    <a:pt x="894333" y="146350"/>
                    <a:pt x="937195" y="204559"/>
                    <a:pt x="898566" y="230488"/>
                  </a:cubicBezTo>
                  <a:cubicBezTo>
                    <a:pt x="859937" y="256417"/>
                    <a:pt x="671024" y="287638"/>
                    <a:pt x="612816" y="287638"/>
                  </a:cubicBezTo>
                  <a:cubicBezTo>
                    <a:pt x="554608" y="287638"/>
                    <a:pt x="550374" y="229430"/>
                    <a:pt x="549316" y="230488"/>
                  </a:cubicBezTo>
                  <a:cubicBezTo>
                    <a:pt x="548258" y="231546"/>
                    <a:pt x="540320" y="265942"/>
                    <a:pt x="606466" y="293988"/>
                  </a:cubicBezTo>
                  <a:cubicBezTo>
                    <a:pt x="672612" y="322034"/>
                    <a:pt x="873166" y="438451"/>
                    <a:pt x="946191" y="398763"/>
                  </a:cubicBezTo>
                  <a:cubicBezTo>
                    <a:pt x="1019216" y="359076"/>
                    <a:pt x="1078483" y="120950"/>
                    <a:pt x="1044616" y="55863"/>
                  </a:cubicBezTo>
                  <a:cubicBezTo>
                    <a:pt x="1010749" y="-9224"/>
                    <a:pt x="860466" y="-5520"/>
                    <a:pt x="742991" y="8238"/>
                  </a:cubicBezTo>
                  <a:cubicBezTo>
                    <a:pt x="625516" y="21996"/>
                    <a:pt x="440837" y="99784"/>
                    <a:pt x="339766" y="138413"/>
                  </a:cubicBezTo>
                  <a:cubicBezTo>
                    <a:pt x="238695" y="177042"/>
                    <a:pt x="195304" y="225196"/>
                    <a:pt x="136566" y="240013"/>
                  </a:cubicBezTo>
                  <a:cubicBezTo>
                    <a:pt x="77828" y="254830"/>
                    <a:pt x="-2076" y="187626"/>
                    <a:pt x="41" y="2050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9C70017-5D03-4214-9A19-45A80CC747B9}"/>
                </a:ext>
              </a:extLst>
            </p:cNvPr>
            <p:cNvSpPr/>
            <p:nvPr/>
          </p:nvSpPr>
          <p:spPr>
            <a:xfrm>
              <a:off x="4336696" y="8543880"/>
              <a:ext cx="403675" cy="745284"/>
            </a:xfrm>
            <a:custGeom>
              <a:avLst/>
              <a:gdLst>
                <a:gd name="connsiteX0" fmla="*/ 6704 w 403675"/>
                <a:gd name="connsiteY0" fmla="*/ 3220 h 745284"/>
                <a:gd name="connsiteX1" fmla="*/ 143229 w 403675"/>
                <a:gd name="connsiteY1" fmla="*/ 206420 h 745284"/>
                <a:gd name="connsiteX2" fmla="*/ 333729 w 403675"/>
                <a:gd name="connsiteY2" fmla="*/ 593770 h 745284"/>
                <a:gd name="connsiteX3" fmla="*/ 397229 w 403675"/>
                <a:gd name="connsiteY3" fmla="*/ 742995 h 745284"/>
                <a:gd name="connsiteX4" fmla="*/ 397229 w 403675"/>
                <a:gd name="connsiteY4" fmla="*/ 660445 h 745284"/>
                <a:gd name="connsiteX5" fmla="*/ 359129 w 403675"/>
                <a:gd name="connsiteY5" fmla="*/ 358820 h 745284"/>
                <a:gd name="connsiteX6" fmla="*/ 6704 w 403675"/>
                <a:gd name="connsiteY6" fmla="*/ 3220 h 745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675" h="745284">
                  <a:moveTo>
                    <a:pt x="6704" y="3220"/>
                  </a:moveTo>
                  <a:cubicBezTo>
                    <a:pt x="-29279" y="-22180"/>
                    <a:pt x="88725" y="107995"/>
                    <a:pt x="143229" y="206420"/>
                  </a:cubicBezTo>
                  <a:cubicBezTo>
                    <a:pt x="197733" y="304845"/>
                    <a:pt x="291396" y="504341"/>
                    <a:pt x="333729" y="593770"/>
                  </a:cubicBezTo>
                  <a:cubicBezTo>
                    <a:pt x="376062" y="683199"/>
                    <a:pt x="386646" y="731883"/>
                    <a:pt x="397229" y="742995"/>
                  </a:cubicBezTo>
                  <a:cubicBezTo>
                    <a:pt x="407812" y="754107"/>
                    <a:pt x="403579" y="724474"/>
                    <a:pt x="397229" y="660445"/>
                  </a:cubicBezTo>
                  <a:cubicBezTo>
                    <a:pt x="390879" y="596416"/>
                    <a:pt x="423687" y="472591"/>
                    <a:pt x="359129" y="358820"/>
                  </a:cubicBezTo>
                  <a:cubicBezTo>
                    <a:pt x="294571" y="245049"/>
                    <a:pt x="42687" y="28620"/>
                    <a:pt x="6704" y="32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0F831D44-6F1C-43AE-8637-9DEFAFB980C2}"/>
                </a:ext>
              </a:extLst>
            </p:cNvPr>
            <p:cNvSpPr/>
            <p:nvPr/>
          </p:nvSpPr>
          <p:spPr>
            <a:xfrm>
              <a:off x="4540201" y="8361371"/>
              <a:ext cx="493988" cy="247789"/>
            </a:xfrm>
            <a:custGeom>
              <a:avLst/>
              <a:gdLst>
                <a:gd name="connsiteX0" fmla="*/ 9574 w 493988"/>
                <a:gd name="connsiteY0" fmla="*/ 52379 h 247789"/>
                <a:gd name="connsiteX1" fmla="*/ 390574 w 493988"/>
                <a:gd name="connsiteY1" fmla="*/ 242879 h 247789"/>
                <a:gd name="connsiteX2" fmla="*/ 482649 w 493988"/>
                <a:gd name="connsiteY2" fmla="*/ 176204 h 247789"/>
                <a:gd name="connsiteX3" fmla="*/ 184199 w 493988"/>
                <a:gd name="connsiteY3" fmla="*/ 11104 h 247789"/>
                <a:gd name="connsiteX4" fmla="*/ 120699 w 493988"/>
                <a:gd name="connsiteY4" fmla="*/ 17454 h 247789"/>
                <a:gd name="connsiteX5" fmla="*/ 9574 w 493988"/>
                <a:gd name="connsiteY5" fmla="*/ 52379 h 24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988" h="247789">
                  <a:moveTo>
                    <a:pt x="9574" y="52379"/>
                  </a:moveTo>
                  <a:cubicBezTo>
                    <a:pt x="54553" y="89950"/>
                    <a:pt x="311728" y="222242"/>
                    <a:pt x="390574" y="242879"/>
                  </a:cubicBezTo>
                  <a:cubicBezTo>
                    <a:pt x="469420" y="263516"/>
                    <a:pt x="517045" y="214833"/>
                    <a:pt x="482649" y="176204"/>
                  </a:cubicBezTo>
                  <a:cubicBezTo>
                    <a:pt x="448253" y="137575"/>
                    <a:pt x="244524" y="37562"/>
                    <a:pt x="184199" y="11104"/>
                  </a:cubicBezTo>
                  <a:cubicBezTo>
                    <a:pt x="123874" y="-15354"/>
                    <a:pt x="150332" y="13221"/>
                    <a:pt x="120699" y="17454"/>
                  </a:cubicBezTo>
                  <a:cubicBezTo>
                    <a:pt x="91066" y="21687"/>
                    <a:pt x="-35405" y="14808"/>
                    <a:pt x="9574" y="523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A8C98247-5A04-4D7F-88EB-02E19CD2B4E3}"/>
              </a:ext>
            </a:extLst>
          </p:cNvPr>
          <p:cNvSpPr/>
          <p:nvPr/>
        </p:nvSpPr>
        <p:spPr>
          <a:xfrm>
            <a:off x="4139079" y="9664132"/>
            <a:ext cx="1145863" cy="700224"/>
          </a:xfrm>
          <a:custGeom>
            <a:avLst/>
            <a:gdLst>
              <a:gd name="connsiteX0" fmla="*/ 1121 w 1145863"/>
              <a:gd name="connsiteY0" fmla="*/ 187893 h 700224"/>
              <a:gd name="connsiteX1" fmla="*/ 359896 w 1145863"/>
              <a:gd name="connsiteY1" fmla="*/ 311718 h 700224"/>
              <a:gd name="connsiteX2" fmla="*/ 804396 w 1145863"/>
              <a:gd name="connsiteY2" fmla="*/ 152968 h 700224"/>
              <a:gd name="connsiteX3" fmla="*/ 896471 w 1145863"/>
              <a:gd name="connsiteY3" fmla="*/ 194243 h 700224"/>
              <a:gd name="connsiteX4" fmla="*/ 817096 w 1145863"/>
              <a:gd name="connsiteY4" fmla="*/ 406968 h 700224"/>
              <a:gd name="connsiteX5" fmla="*/ 277346 w 1145863"/>
              <a:gd name="connsiteY5" fmla="*/ 495868 h 700224"/>
              <a:gd name="connsiteX6" fmla="*/ 223371 w 1145863"/>
              <a:gd name="connsiteY6" fmla="*/ 492693 h 700224"/>
              <a:gd name="connsiteX7" fmla="*/ 563096 w 1145863"/>
              <a:gd name="connsiteY7" fmla="*/ 692718 h 700224"/>
              <a:gd name="connsiteX8" fmla="*/ 1144121 w 1145863"/>
              <a:gd name="connsiteY8" fmla="*/ 191068 h 700224"/>
              <a:gd name="connsiteX9" fmla="*/ 734546 w 1145863"/>
              <a:gd name="connsiteY9" fmla="*/ 6918 h 700224"/>
              <a:gd name="connsiteX10" fmla="*/ 499596 w 1145863"/>
              <a:gd name="connsiteY10" fmla="*/ 51368 h 700224"/>
              <a:gd name="connsiteX11" fmla="*/ 255121 w 1145863"/>
              <a:gd name="connsiteY11" fmla="*/ 168843 h 700224"/>
              <a:gd name="connsiteX12" fmla="*/ 1121 w 1145863"/>
              <a:gd name="connsiteY12" fmla="*/ 187893 h 70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5863" h="700224">
                <a:moveTo>
                  <a:pt x="1121" y="187893"/>
                </a:moveTo>
                <a:cubicBezTo>
                  <a:pt x="18583" y="211705"/>
                  <a:pt x="226017" y="317539"/>
                  <a:pt x="359896" y="311718"/>
                </a:cubicBezTo>
                <a:cubicBezTo>
                  <a:pt x="493775" y="305897"/>
                  <a:pt x="714967" y="172547"/>
                  <a:pt x="804396" y="152968"/>
                </a:cubicBezTo>
                <a:cubicBezTo>
                  <a:pt x="893825" y="133389"/>
                  <a:pt x="894354" y="151910"/>
                  <a:pt x="896471" y="194243"/>
                </a:cubicBezTo>
                <a:cubicBezTo>
                  <a:pt x="898588" y="236576"/>
                  <a:pt x="920283" y="356697"/>
                  <a:pt x="817096" y="406968"/>
                </a:cubicBezTo>
                <a:cubicBezTo>
                  <a:pt x="713909" y="457239"/>
                  <a:pt x="376300" y="481580"/>
                  <a:pt x="277346" y="495868"/>
                </a:cubicBezTo>
                <a:cubicBezTo>
                  <a:pt x="178392" y="510156"/>
                  <a:pt x="175746" y="459885"/>
                  <a:pt x="223371" y="492693"/>
                </a:cubicBezTo>
                <a:cubicBezTo>
                  <a:pt x="270996" y="525501"/>
                  <a:pt x="409638" y="742989"/>
                  <a:pt x="563096" y="692718"/>
                </a:cubicBezTo>
                <a:cubicBezTo>
                  <a:pt x="716554" y="642447"/>
                  <a:pt x="1115546" y="305368"/>
                  <a:pt x="1144121" y="191068"/>
                </a:cubicBezTo>
                <a:cubicBezTo>
                  <a:pt x="1172696" y="76768"/>
                  <a:pt x="841967" y="30201"/>
                  <a:pt x="734546" y="6918"/>
                </a:cubicBezTo>
                <a:cubicBezTo>
                  <a:pt x="627125" y="-16365"/>
                  <a:pt x="579500" y="24381"/>
                  <a:pt x="499596" y="51368"/>
                </a:cubicBezTo>
                <a:cubicBezTo>
                  <a:pt x="419692" y="78355"/>
                  <a:pt x="335554" y="149793"/>
                  <a:pt x="255121" y="168843"/>
                </a:cubicBezTo>
                <a:cubicBezTo>
                  <a:pt x="174688" y="187893"/>
                  <a:pt x="-16341" y="164081"/>
                  <a:pt x="1121" y="187893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55BC5609-955D-4EEE-94A9-EDF888BCF845}"/>
              </a:ext>
            </a:extLst>
          </p:cNvPr>
          <p:cNvGrpSpPr/>
          <p:nvPr/>
        </p:nvGrpSpPr>
        <p:grpSpPr>
          <a:xfrm>
            <a:off x="4239343" y="10554615"/>
            <a:ext cx="912030" cy="1028126"/>
            <a:chOff x="4239343" y="10554615"/>
            <a:chExt cx="912030" cy="1028126"/>
          </a:xfrm>
        </p:grpSpPr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1950DD05-68D0-4399-8779-246796A2ECA9}"/>
                </a:ext>
              </a:extLst>
            </p:cNvPr>
            <p:cNvSpPr/>
            <p:nvPr/>
          </p:nvSpPr>
          <p:spPr>
            <a:xfrm>
              <a:off x="4460808" y="10554615"/>
              <a:ext cx="463999" cy="315975"/>
            </a:xfrm>
            <a:custGeom>
              <a:avLst/>
              <a:gdLst>
                <a:gd name="connsiteX0" fmla="*/ 85792 w 463999"/>
                <a:gd name="connsiteY0" fmla="*/ 2260 h 315975"/>
                <a:gd name="connsiteX1" fmla="*/ 120717 w 463999"/>
                <a:gd name="connsiteY1" fmla="*/ 56235 h 315975"/>
                <a:gd name="connsiteX2" fmla="*/ 460442 w 463999"/>
                <a:gd name="connsiteY2" fmla="*/ 202285 h 315975"/>
                <a:gd name="connsiteX3" fmla="*/ 285817 w 463999"/>
                <a:gd name="connsiteY3" fmla="*/ 284835 h 315975"/>
                <a:gd name="connsiteX4" fmla="*/ 82617 w 463999"/>
                <a:gd name="connsiteY4" fmla="*/ 313410 h 315975"/>
                <a:gd name="connsiteX5" fmla="*/ 139767 w 463999"/>
                <a:gd name="connsiteY5" fmla="*/ 307060 h 315975"/>
                <a:gd name="connsiteX6" fmla="*/ 219142 w 463999"/>
                <a:gd name="connsiteY6" fmla="*/ 246735 h 315975"/>
                <a:gd name="connsiteX7" fmla="*/ 82617 w 463999"/>
                <a:gd name="connsiteY7" fmla="*/ 186410 h 315975"/>
                <a:gd name="connsiteX8" fmla="*/ 67 w 463999"/>
                <a:gd name="connsiteY8" fmla="*/ 122910 h 315975"/>
                <a:gd name="connsiteX9" fmla="*/ 85792 w 463999"/>
                <a:gd name="connsiteY9" fmla="*/ 2260 h 31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3999" h="315975">
                  <a:moveTo>
                    <a:pt x="85792" y="2260"/>
                  </a:moveTo>
                  <a:cubicBezTo>
                    <a:pt x="105900" y="-8852"/>
                    <a:pt x="58275" y="22898"/>
                    <a:pt x="120717" y="56235"/>
                  </a:cubicBezTo>
                  <a:cubicBezTo>
                    <a:pt x="183159" y="89572"/>
                    <a:pt x="432925" y="164185"/>
                    <a:pt x="460442" y="202285"/>
                  </a:cubicBezTo>
                  <a:cubicBezTo>
                    <a:pt x="487959" y="240385"/>
                    <a:pt x="348788" y="266314"/>
                    <a:pt x="285817" y="284835"/>
                  </a:cubicBezTo>
                  <a:cubicBezTo>
                    <a:pt x="222846" y="303356"/>
                    <a:pt x="106959" y="309706"/>
                    <a:pt x="82617" y="313410"/>
                  </a:cubicBezTo>
                  <a:cubicBezTo>
                    <a:pt x="58275" y="317114"/>
                    <a:pt x="117013" y="318172"/>
                    <a:pt x="139767" y="307060"/>
                  </a:cubicBezTo>
                  <a:cubicBezTo>
                    <a:pt x="162521" y="295948"/>
                    <a:pt x="228667" y="266843"/>
                    <a:pt x="219142" y="246735"/>
                  </a:cubicBezTo>
                  <a:cubicBezTo>
                    <a:pt x="209617" y="226627"/>
                    <a:pt x="119130" y="207048"/>
                    <a:pt x="82617" y="186410"/>
                  </a:cubicBezTo>
                  <a:cubicBezTo>
                    <a:pt x="46104" y="165773"/>
                    <a:pt x="-2050" y="150956"/>
                    <a:pt x="67" y="122910"/>
                  </a:cubicBezTo>
                  <a:cubicBezTo>
                    <a:pt x="2184" y="94864"/>
                    <a:pt x="65684" y="13372"/>
                    <a:pt x="85792" y="22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FC85B36D-BA92-4776-925B-431CEEFEAC42}"/>
                </a:ext>
              </a:extLst>
            </p:cNvPr>
            <p:cNvSpPr/>
            <p:nvPr/>
          </p:nvSpPr>
          <p:spPr>
            <a:xfrm>
              <a:off x="4239343" y="10833471"/>
              <a:ext cx="912030" cy="749270"/>
            </a:xfrm>
            <a:custGeom>
              <a:avLst/>
              <a:gdLst>
                <a:gd name="connsiteX0" fmla="*/ 167557 w 912030"/>
                <a:gd name="connsiteY0" fmla="*/ 5979 h 749270"/>
                <a:gd name="connsiteX1" fmla="*/ 332657 w 912030"/>
                <a:gd name="connsiteY1" fmla="*/ 50429 h 749270"/>
                <a:gd name="connsiteX2" fmla="*/ 281857 w 912030"/>
                <a:gd name="connsiteY2" fmla="*/ 231404 h 749270"/>
                <a:gd name="connsiteX3" fmla="*/ 259632 w 912030"/>
                <a:gd name="connsiteY3" fmla="*/ 317129 h 749270"/>
                <a:gd name="connsiteX4" fmla="*/ 497757 w 912030"/>
                <a:gd name="connsiteY4" fmla="*/ 206004 h 749270"/>
                <a:gd name="connsiteX5" fmla="*/ 821607 w 912030"/>
                <a:gd name="connsiteY5" fmla="*/ 272679 h 749270"/>
                <a:gd name="connsiteX6" fmla="*/ 843832 w 912030"/>
                <a:gd name="connsiteY6" fmla="*/ 545729 h 749270"/>
                <a:gd name="connsiteX7" fmla="*/ 2457 w 912030"/>
                <a:gd name="connsiteY7" fmla="*/ 748929 h 749270"/>
                <a:gd name="connsiteX8" fmla="*/ 589832 w 912030"/>
                <a:gd name="connsiteY8" fmla="*/ 587004 h 749270"/>
                <a:gd name="connsiteX9" fmla="*/ 678732 w 912030"/>
                <a:gd name="connsiteY9" fmla="*/ 326654 h 749270"/>
                <a:gd name="connsiteX10" fmla="*/ 354882 w 912030"/>
                <a:gd name="connsiteY10" fmla="*/ 402854 h 749270"/>
                <a:gd name="connsiteX11" fmla="*/ 123107 w 912030"/>
                <a:gd name="connsiteY11" fmla="*/ 520329 h 749270"/>
                <a:gd name="connsiteX12" fmla="*/ 78657 w 912030"/>
                <a:gd name="connsiteY12" fmla="*/ 460004 h 749270"/>
                <a:gd name="connsiteX13" fmla="*/ 234232 w 912030"/>
                <a:gd name="connsiteY13" fmla="*/ 247279 h 749270"/>
                <a:gd name="connsiteX14" fmla="*/ 221532 w 912030"/>
                <a:gd name="connsiteY14" fmla="*/ 158379 h 749270"/>
                <a:gd name="connsiteX15" fmla="*/ 167557 w 912030"/>
                <a:gd name="connsiteY15" fmla="*/ 5979 h 749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12030" h="749270">
                  <a:moveTo>
                    <a:pt x="167557" y="5979"/>
                  </a:moveTo>
                  <a:cubicBezTo>
                    <a:pt x="186078" y="-12013"/>
                    <a:pt x="313607" y="12858"/>
                    <a:pt x="332657" y="50429"/>
                  </a:cubicBezTo>
                  <a:cubicBezTo>
                    <a:pt x="351707" y="88000"/>
                    <a:pt x="294028" y="186954"/>
                    <a:pt x="281857" y="231404"/>
                  </a:cubicBezTo>
                  <a:cubicBezTo>
                    <a:pt x="269686" y="275854"/>
                    <a:pt x="223649" y="321362"/>
                    <a:pt x="259632" y="317129"/>
                  </a:cubicBezTo>
                  <a:cubicBezTo>
                    <a:pt x="295615" y="312896"/>
                    <a:pt x="404095" y="213412"/>
                    <a:pt x="497757" y="206004"/>
                  </a:cubicBezTo>
                  <a:cubicBezTo>
                    <a:pt x="591419" y="198596"/>
                    <a:pt x="763928" y="216058"/>
                    <a:pt x="821607" y="272679"/>
                  </a:cubicBezTo>
                  <a:cubicBezTo>
                    <a:pt x="879286" y="329300"/>
                    <a:pt x="980357" y="466354"/>
                    <a:pt x="843832" y="545729"/>
                  </a:cubicBezTo>
                  <a:cubicBezTo>
                    <a:pt x="707307" y="625104"/>
                    <a:pt x="44790" y="742050"/>
                    <a:pt x="2457" y="748929"/>
                  </a:cubicBezTo>
                  <a:cubicBezTo>
                    <a:pt x="-39876" y="755808"/>
                    <a:pt x="477120" y="657383"/>
                    <a:pt x="589832" y="587004"/>
                  </a:cubicBezTo>
                  <a:cubicBezTo>
                    <a:pt x="702544" y="516625"/>
                    <a:pt x="717890" y="357346"/>
                    <a:pt x="678732" y="326654"/>
                  </a:cubicBezTo>
                  <a:cubicBezTo>
                    <a:pt x="639574" y="295962"/>
                    <a:pt x="447486" y="370575"/>
                    <a:pt x="354882" y="402854"/>
                  </a:cubicBezTo>
                  <a:cubicBezTo>
                    <a:pt x="262278" y="435133"/>
                    <a:pt x="169145" y="510804"/>
                    <a:pt x="123107" y="520329"/>
                  </a:cubicBezTo>
                  <a:cubicBezTo>
                    <a:pt x="77069" y="529854"/>
                    <a:pt x="60136" y="505512"/>
                    <a:pt x="78657" y="460004"/>
                  </a:cubicBezTo>
                  <a:cubicBezTo>
                    <a:pt x="97178" y="414496"/>
                    <a:pt x="210420" y="297550"/>
                    <a:pt x="234232" y="247279"/>
                  </a:cubicBezTo>
                  <a:cubicBezTo>
                    <a:pt x="258044" y="197008"/>
                    <a:pt x="235820" y="193833"/>
                    <a:pt x="221532" y="158379"/>
                  </a:cubicBezTo>
                  <a:cubicBezTo>
                    <a:pt x="207245" y="122925"/>
                    <a:pt x="149036" y="23971"/>
                    <a:pt x="167557" y="5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C23EE28-49BB-4EAC-B55E-B284C55BCFC3}"/>
              </a:ext>
            </a:extLst>
          </p:cNvPr>
          <p:cNvSpPr txBox="1"/>
          <p:nvPr/>
        </p:nvSpPr>
        <p:spPr>
          <a:xfrm>
            <a:off x="1971775" y="76002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ダーリン</a:t>
            </a:r>
          </a:p>
        </p:txBody>
      </p:sp>
    </p:spTree>
    <p:extLst>
      <p:ext uri="{BB962C8B-B14F-4D97-AF65-F5344CB8AC3E}">
        <p14:creationId xmlns:p14="http://schemas.microsoft.com/office/powerpoint/2010/main" val="410588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19</Words>
  <Application>Microsoft Office PowerPoint</Application>
  <PresentationFormat>A3 297x420 mm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HGP創英ﾌﾟﾚｾﾞﾝｽEB</vt:lpstr>
      <vt:lpstr>HGS創英ﾌﾟﾚｾﾞﾝｽEB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27</cp:revision>
  <dcterms:created xsi:type="dcterms:W3CDTF">2021-05-02T02:12:37Z</dcterms:created>
  <dcterms:modified xsi:type="dcterms:W3CDTF">2021-05-02T12:20:44Z</dcterms:modified>
</cp:coreProperties>
</file>