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9" r:id="rId3"/>
    <p:sldId id="258" r:id="rId4"/>
    <p:sldId id="257" r:id="rId5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3740"/>
  </p:normalViewPr>
  <p:slideViewPr>
    <p:cSldViewPr snapToGrid="0">
      <p:cViewPr>
        <p:scale>
          <a:sx n="98" d="100"/>
          <a:sy n="98" d="100"/>
        </p:scale>
        <p:origin x="680" y="-1424"/>
      </p:cViewPr>
      <p:guideLst/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C10D3-7C7A-2749-8B1A-BB2356A4E47F}" type="datetimeFigureOut">
              <a:rPr kumimoji="1" lang="ja-JP" altLang="en-US" smtClean="0"/>
              <a:t>2023/8/11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514C6-573D-434F-BB0F-CCC948C4F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7407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514C6-573D-434F-BB0F-CCC948C4FCE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462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514C6-573D-434F-BB0F-CCC948C4FCE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1657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514C6-573D-434F-BB0F-CCC948C4FCE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3545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ABE1-4537-7447-A9E6-A03E9C1E0F53}" type="datetimeFigureOut">
              <a:rPr kumimoji="1" lang="ja-JP" altLang="en-US" smtClean="0"/>
              <a:t>2023/8/11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9E00-BAFF-CB42-BFC7-6B510E6372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8688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ABE1-4537-7447-A9E6-A03E9C1E0F53}" type="datetimeFigureOut">
              <a:rPr kumimoji="1" lang="ja-JP" altLang="en-US" smtClean="0"/>
              <a:t>2023/8/11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9E00-BAFF-CB42-BFC7-6B510E6372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8397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ABE1-4537-7447-A9E6-A03E9C1E0F53}" type="datetimeFigureOut">
              <a:rPr kumimoji="1" lang="ja-JP" altLang="en-US" smtClean="0"/>
              <a:t>2023/8/11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9E00-BAFF-CB42-BFC7-6B510E6372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777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ABE1-4537-7447-A9E6-A03E9C1E0F53}" type="datetimeFigureOut">
              <a:rPr kumimoji="1" lang="ja-JP" altLang="en-US" smtClean="0"/>
              <a:t>2023/8/11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9E00-BAFF-CB42-BFC7-6B510E6372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915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ABE1-4537-7447-A9E6-A03E9C1E0F53}" type="datetimeFigureOut">
              <a:rPr kumimoji="1" lang="ja-JP" altLang="en-US" smtClean="0"/>
              <a:t>2023/8/11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9E00-BAFF-CB42-BFC7-6B510E6372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9879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ABE1-4537-7447-A9E6-A03E9C1E0F53}" type="datetimeFigureOut">
              <a:rPr kumimoji="1" lang="ja-JP" altLang="en-US" smtClean="0"/>
              <a:t>2023/8/11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9E00-BAFF-CB42-BFC7-6B510E6372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336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ABE1-4537-7447-A9E6-A03E9C1E0F53}" type="datetimeFigureOut">
              <a:rPr kumimoji="1" lang="ja-JP" altLang="en-US" smtClean="0"/>
              <a:t>2023/8/11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9E00-BAFF-CB42-BFC7-6B510E6372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978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ABE1-4537-7447-A9E6-A03E9C1E0F53}" type="datetimeFigureOut">
              <a:rPr kumimoji="1" lang="ja-JP" altLang="en-US" smtClean="0"/>
              <a:t>2023/8/11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9E00-BAFF-CB42-BFC7-6B510E6372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1028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ABE1-4537-7447-A9E6-A03E9C1E0F53}" type="datetimeFigureOut">
              <a:rPr kumimoji="1" lang="ja-JP" altLang="en-US" smtClean="0"/>
              <a:t>2023/8/11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9E00-BAFF-CB42-BFC7-6B510E6372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468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ABE1-4537-7447-A9E6-A03E9C1E0F53}" type="datetimeFigureOut">
              <a:rPr kumimoji="1" lang="ja-JP" altLang="en-US" smtClean="0"/>
              <a:t>2023/8/11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9E00-BAFF-CB42-BFC7-6B510E6372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9957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ABE1-4537-7447-A9E6-A03E9C1E0F53}" type="datetimeFigureOut">
              <a:rPr kumimoji="1" lang="ja-JP" altLang="en-US" smtClean="0"/>
              <a:t>2023/8/11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9E00-BAFF-CB42-BFC7-6B510E6372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4738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4ABE1-4537-7447-A9E6-A03E9C1E0F53}" type="datetimeFigureOut">
              <a:rPr kumimoji="1" lang="ja-JP" altLang="en-US" smtClean="0"/>
              <a:t>2023/8/11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19E00-BAFF-CB42-BFC7-6B510E6372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016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若村麻由美「不思議の国のアリスが不思議の国に入っていくような感じ」 ７月スタートのフジ系ドラマ「この素晴らしき世界」についてコメント - サンスポ" hidden="1">
            <a:extLst>
              <a:ext uri="{FF2B5EF4-FFF2-40B4-BE49-F238E27FC236}">
                <a16:creationId xmlns:a16="http://schemas.microsoft.com/office/drawing/2014/main" id="{AF2D2CEB-5D94-3E8B-027D-2AD5AC5842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r="16667"/>
          <a:stretch/>
        </p:blipFill>
        <p:spPr bwMode="auto">
          <a:xfrm>
            <a:off x="-27576" y="1536186"/>
            <a:ext cx="9628776" cy="930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81" name="グループ化 1080">
            <a:extLst>
              <a:ext uri="{FF2B5EF4-FFF2-40B4-BE49-F238E27FC236}">
                <a16:creationId xmlns:a16="http://schemas.microsoft.com/office/drawing/2014/main" id="{8A751D56-6C3D-9846-7B5D-ED3085AC1C26}"/>
              </a:ext>
            </a:extLst>
          </p:cNvPr>
          <p:cNvGrpSpPr/>
          <p:nvPr/>
        </p:nvGrpSpPr>
        <p:grpSpPr>
          <a:xfrm>
            <a:off x="3960659" y="4169830"/>
            <a:ext cx="3233570" cy="3976283"/>
            <a:chOff x="3960659" y="4169830"/>
            <a:chExt cx="3233570" cy="3976283"/>
          </a:xfrm>
        </p:grpSpPr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50BC6B2D-DFB8-50A5-70CE-FB0559819CB3}"/>
                </a:ext>
              </a:extLst>
            </p:cNvPr>
            <p:cNvSpPr/>
            <p:nvPr/>
          </p:nvSpPr>
          <p:spPr>
            <a:xfrm>
              <a:off x="4256855" y="5309942"/>
              <a:ext cx="271014" cy="179926"/>
            </a:xfrm>
            <a:custGeom>
              <a:avLst/>
              <a:gdLst>
                <a:gd name="connsiteX0" fmla="*/ 270695 w 271014"/>
                <a:gd name="connsiteY0" fmla="*/ 1833 h 179926"/>
                <a:gd name="connsiteX1" fmla="*/ 57970 w 271014"/>
                <a:gd name="connsiteY1" fmla="*/ 84383 h 179926"/>
                <a:gd name="connsiteX2" fmla="*/ 820 w 271014"/>
                <a:gd name="connsiteY2" fmla="*/ 179633 h 179926"/>
                <a:gd name="connsiteX3" fmla="*/ 26220 w 271014"/>
                <a:gd name="connsiteY3" fmla="*/ 112958 h 179926"/>
                <a:gd name="connsiteX4" fmla="*/ 54795 w 271014"/>
                <a:gd name="connsiteY4" fmla="*/ 78033 h 179926"/>
                <a:gd name="connsiteX5" fmla="*/ 105595 w 271014"/>
                <a:gd name="connsiteY5" fmla="*/ 30408 h 179926"/>
                <a:gd name="connsiteX6" fmla="*/ 270695 w 271014"/>
                <a:gd name="connsiteY6" fmla="*/ 1833 h 179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014" h="179926">
                  <a:moveTo>
                    <a:pt x="270695" y="1833"/>
                  </a:moveTo>
                  <a:cubicBezTo>
                    <a:pt x="262757" y="10829"/>
                    <a:pt x="102949" y="54750"/>
                    <a:pt x="57970" y="84383"/>
                  </a:cubicBezTo>
                  <a:cubicBezTo>
                    <a:pt x="12991" y="114016"/>
                    <a:pt x="6112" y="174871"/>
                    <a:pt x="820" y="179633"/>
                  </a:cubicBezTo>
                  <a:cubicBezTo>
                    <a:pt x="-4472" y="184396"/>
                    <a:pt x="17224" y="129891"/>
                    <a:pt x="26220" y="112958"/>
                  </a:cubicBezTo>
                  <a:cubicBezTo>
                    <a:pt x="35216" y="96025"/>
                    <a:pt x="41566" y="91791"/>
                    <a:pt x="54795" y="78033"/>
                  </a:cubicBezTo>
                  <a:cubicBezTo>
                    <a:pt x="68024" y="64275"/>
                    <a:pt x="74903" y="41521"/>
                    <a:pt x="105595" y="30408"/>
                  </a:cubicBezTo>
                  <a:cubicBezTo>
                    <a:pt x="136287" y="19296"/>
                    <a:pt x="278633" y="-7163"/>
                    <a:pt x="270695" y="18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DEDF2AF8-73A8-8704-5791-0E323C5F7B56}"/>
                </a:ext>
              </a:extLst>
            </p:cNvPr>
            <p:cNvSpPr/>
            <p:nvPr/>
          </p:nvSpPr>
          <p:spPr>
            <a:xfrm>
              <a:off x="4371460" y="5278969"/>
              <a:ext cx="486712" cy="166806"/>
            </a:xfrm>
            <a:custGeom>
              <a:avLst/>
              <a:gdLst>
                <a:gd name="connsiteX0" fmla="*/ 486290 w 486712"/>
                <a:gd name="connsiteY0" fmla="*/ 166156 h 166806"/>
                <a:gd name="connsiteX1" fmla="*/ 400565 w 486712"/>
                <a:gd name="connsiteY1" fmla="*/ 74081 h 166806"/>
                <a:gd name="connsiteX2" fmla="*/ 206890 w 486712"/>
                <a:gd name="connsiteY2" fmla="*/ 4231 h 166806"/>
                <a:gd name="connsiteX3" fmla="*/ 257690 w 486712"/>
                <a:gd name="connsiteY3" fmla="*/ 7406 h 166806"/>
                <a:gd name="connsiteX4" fmla="*/ 73540 w 486712"/>
                <a:gd name="connsiteY4" fmla="*/ 4231 h 166806"/>
                <a:gd name="connsiteX5" fmla="*/ 3690 w 486712"/>
                <a:gd name="connsiteY5" fmla="*/ 13756 h 166806"/>
                <a:gd name="connsiteX6" fmla="*/ 175140 w 486712"/>
                <a:gd name="connsiteY6" fmla="*/ 20106 h 166806"/>
                <a:gd name="connsiteX7" fmla="*/ 340240 w 486712"/>
                <a:gd name="connsiteY7" fmla="*/ 70906 h 166806"/>
                <a:gd name="connsiteX8" fmla="*/ 254515 w 486712"/>
                <a:gd name="connsiteY8" fmla="*/ 39156 h 166806"/>
                <a:gd name="connsiteX9" fmla="*/ 438665 w 486712"/>
                <a:gd name="connsiteY9" fmla="*/ 134406 h 166806"/>
                <a:gd name="connsiteX10" fmla="*/ 359290 w 486712"/>
                <a:gd name="connsiteY10" fmla="*/ 70906 h 166806"/>
                <a:gd name="connsiteX11" fmla="*/ 429140 w 486712"/>
                <a:gd name="connsiteY11" fmla="*/ 112181 h 166806"/>
                <a:gd name="connsiteX12" fmla="*/ 486290 w 486712"/>
                <a:gd name="connsiteY12" fmla="*/ 166156 h 16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6712" h="166806">
                  <a:moveTo>
                    <a:pt x="486290" y="166156"/>
                  </a:moveTo>
                  <a:cubicBezTo>
                    <a:pt x="481528" y="159806"/>
                    <a:pt x="447132" y="101068"/>
                    <a:pt x="400565" y="74081"/>
                  </a:cubicBezTo>
                  <a:cubicBezTo>
                    <a:pt x="353998" y="47094"/>
                    <a:pt x="230702" y="15343"/>
                    <a:pt x="206890" y="4231"/>
                  </a:cubicBezTo>
                  <a:cubicBezTo>
                    <a:pt x="183077" y="-6882"/>
                    <a:pt x="279915" y="7406"/>
                    <a:pt x="257690" y="7406"/>
                  </a:cubicBezTo>
                  <a:cubicBezTo>
                    <a:pt x="235465" y="7406"/>
                    <a:pt x="115873" y="3173"/>
                    <a:pt x="73540" y="4231"/>
                  </a:cubicBezTo>
                  <a:cubicBezTo>
                    <a:pt x="31207" y="5289"/>
                    <a:pt x="-13243" y="11110"/>
                    <a:pt x="3690" y="13756"/>
                  </a:cubicBezTo>
                  <a:cubicBezTo>
                    <a:pt x="20623" y="16402"/>
                    <a:pt x="119048" y="10581"/>
                    <a:pt x="175140" y="20106"/>
                  </a:cubicBezTo>
                  <a:cubicBezTo>
                    <a:pt x="231232" y="29631"/>
                    <a:pt x="327011" y="67731"/>
                    <a:pt x="340240" y="70906"/>
                  </a:cubicBezTo>
                  <a:cubicBezTo>
                    <a:pt x="353469" y="74081"/>
                    <a:pt x="238111" y="28573"/>
                    <a:pt x="254515" y="39156"/>
                  </a:cubicBezTo>
                  <a:cubicBezTo>
                    <a:pt x="270919" y="49739"/>
                    <a:pt x="421203" y="129114"/>
                    <a:pt x="438665" y="134406"/>
                  </a:cubicBezTo>
                  <a:cubicBezTo>
                    <a:pt x="456127" y="139698"/>
                    <a:pt x="360877" y="74610"/>
                    <a:pt x="359290" y="70906"/>
                  </a:cubicBezTo>
                  <a:cubicBezTo>
                    <a:pt x="357703" y="67202"/>
                    <a:pt x="403740" y="93660"/>
                    <a:pt x="429140" y="112181"/>
                  </a:cubicBezTo>
                  <a:cubicBezTo>
                    <a:pt x="454540" y="130702"/>
                    <a:pt x="491052" y="172506"/>
                    <a:pt x="486290" y="1661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E937C252-DD72-55EA-7C36-3B5A09E71659}"/>
                </a:ext>
              </a:extLst>
            </p:cNvPr>
            <p:cNvSpPr/>
            <p:nvPr/>
          </p:nvSpPr>
          <p:spPr>
            <a:xfrm>
              <a:off x="4111410" y="5267309"/>
              <a:ext cx="409769" cy="308118"/>
            </a:xfrm>
            <a:custGeom>
              <a:avLst/>
              <a:gdLst>
                <a:gd name="connsiteX0" fmla="*/ 406615 w 409769"/>
                <a:gd name="connsiteY0" fmla="*/ 19066 h 308118"/>
                <a:gd name="connsiteX1" fmla="*/ 158965 w 409769"/>
                <a:gd name="connsiteY1" fmla="*/ 95266 h 308118"/>
                <a:gd name="connsiteX2" fmla="*/ 200240 w 409769"/>
                <a:gd name="connsiteY2" fmla="*/ 79391 h 308118"/>
                <a:gd name="connsiteX3" fmla="*/ 92290 w 409769"/>
                <a:gd name="connsiteY3" fmla="*/ 158766 h 308118"/>
                <a:gd name="connsiteX4" fmla="*/ 165315 w 409769"/>
                <a:gd name="connsiteY4" fmla="*/ 123841 h 308118"/>
                <a:gd name="connsiteX5" fmla="*/ 104990 w 409769"/>
                <a:gd name="connsiteY5" fmla="*/ 193691 h 308118"/>
                <a:gd name="connsiteX6" fmla="*/ 98640 w 409769"/>
                <a:gd name="connsiteY6" fmla="*/ 234966 h 308118"/>
                <a:gd name="connsiteX7" fmla="*/ 215 w 409769"/>
                <a:gd name="connsiteY7" fmla="*/ 307991 h 308118"/>
                <a:gd name="connsiteX8" fmla="*/ 73240 w 409769"/>
                <a:gd name="connsiteY8" fmla="*/ 215916 h 308118"/>
                <a:gd name="connsiteX9" fmla="*/ 108165 w 409769"/>
                <a:gd name="connsiteY9" fmla="*/ 152416 h 308118"/>
                <a:gd name="connsiteX10" fmla="*/ 47840 w 409769"/>
                <a:gd name="connsiteY10" fmla="*/ 200041 h 308118"/>
                <a:gd name="connsiteX11" fmla="*/ 193890 w 409769"/>
                <a:gd name="connsiteY11" fmla="*/ 53991 h 308118"/>
                <a:gd name="connsiteX12" fmla="*/ 162140 w 409769"/>
                <a:gd name="connsiteY12" fmla="*/ 79391 h 308118"/>
                <a:gd name="connsiteX13" fmla="*/ 200240 w 409769"/>
                <a:gd name="connsiteY13" fmla="*/ 19066 h 308118"/>
                <a:gd name="connsiteX14" fmla="*/ 212940 w 409769"/>
                <a:gd name="connsiteY14" fmla="*/ 60341 h 308118"/>
                <a:gd name="connsiteX15" fmla="*/ 263740 w 409769"/>
                <a:gd name="connsiteY15" fmla="*/ 16 h 308118"/>
                <a:gd name="connsiteX16" fmla="*/ 263740 w 409769"/>
                <a:gd name="connsiteY16" fmla="*/ 53991 h 308118"/>
                <a:gd name="connsiteX17" fmla="*/ 295490 w 409769"/>
                <a:gd name="connsiteY17" fmla="*/ 28591 h 308118"/>
                <a:gd name="connsiteX18" fmla="*/ 406615 w 409769"/>
                <a:gd name="connsiteY18" fmla="*/ 19066 h 30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769" h="308118">
                  <a:moveTo>
                    <a:pt x="406615" y="19066"/>
                  </a:moveTo>
                  <a:cubicBezTo>
                    <a:pt x="383861" y="30178"/>
                    <a:pt x="193361" y="85212"/>
                    <a:pt x="158965" y="95266"/>
                  </a:cubicBezTo>
                  <a:cubicBezTo>
                    <a:pt x="124569" y="105320"/>
                    <a:pt x="211352" y="68808"/>
                    <a:pt x="200240" y="79391"/>
                  </a:cubicBezTo>
                  <a:cubicBezTo>
                    <a:pt x="189128" y="89974"/>
                    <a:pt x="98111" y="151358"/>
                    <a:pt x="92290" y="158766"/>
                  </a:cubicBezTo>
                  <a:cubicBezTo>
                    <a:pt x="86469" y="166174"/>
                    <a:pt x="163198" y="118020"/>
                    <a:pt x="165315" y="123841"/>
                  </a:cubicBezTo>
                  <a:cubicBezTo>
                    <a:pt x="167432" y="129662"/>
                    <a:pt x="116102" y="175170"/>
                    <a:pt x="104990" y="193691"/>
                  </a:cubicBezTo>
                  <a:cubicBezTo>
                    <a:pt x="93877" y="212212"/>
                    <a:pt x="116102" y="215916"/>
                    <a:pt x="98640" y="234966"/>
                  </a:cubicBezTo>
                  <a:cubicBezTo>
                    <a:pt x="81178" y="254016"/>
                    <a:pt x="4448" y="311166"/>
                    <a:pt x="215" y="307991"/>
                  </a:cubicBezTo>
                  <a:cubicBezTo>
                    <a:pt x="-4018" y="304816"/>
                    <a:pt x="55248" y="241845"/>
                    <a:pt x="73240" y="215916"/>
                  </a:cubicBezTo>
                  <a:cubicBezTo>
                    <a:pt x="91232" y="189987"/>
                    <a:pt x="112398" y="155062"/>
                    <a:pt x="108165" y="152416"/>
                  </a:cubicBezTo>
                  <a:cubicBezTo>
                    <a:pt x="103932" y="149770"/>
                    <a:pt x="33552" y="216445"/>
                    <a:pt x="47840" y="200041"/>
                  </a:cubicBezTo>
                  <a:cubicBezTo>
                    <a:pt x="62128" y="183637"/>
                    <a:pt x="174840" y="74099"/>
                    <a:pt x="193890" y="53991"/>
                  </a:cubicBezTo>
                  <a:cubicBezTo>
                    <a:pt x="212940" y="33883"/>
                    <a:pt x="161082" y="85212"/>
                    <a:pt x="162140" y="79391"/>
                  </a:cubicBezTo>
                  <a:cubicBezTo>
                    <a:pt x="163198" y="73570"/>
                    <a:pt x="191773" y="22241"/>
                    <a:pt x="200240" y="19066"/>
                  </a:cubicBezTo>
                  <a:cubicBezTo>
                    <a:pt x="208707" y="15891"/>
                    <a:pt x="202357" y="63516"/>
                    <a:pt x="212940" y="60341"/>
                  </a:cubicBezTo>
                  <a:cubicBezTo>
                    <a:pt x="223523" y="57166"/>
                    <a:pt x="255273" y="1074"/>
                    <a:pt x="263740" y="16"/>
                  </a:cubicBezTo>
                  <a:cubicBezTo>
                    <a:pt x="272207" y="-1042"/>
                    <a:pt x="258448" y="49229"/>
                    <a:pt x="263740" y="53991"/>
                  </a:cubicBezTo>
                  <a:cubicBezTo>
                    <a:pt x="269032" y="58754"/>
                    <a:pt x="268502" y="32824"/>
                    <a:pt x="295490" y="28591"/>
                  </a:cubicBezTo>
                  <a:cubicBezTo>
                    <a:pt x="322477" y="24358"/>
                    <a:pt x="429369" y="7954"/>
                    <a:pt x="406615" y="190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945D1977-FD68-76FA-1E09-94EA900881CE}"/>
                </a:ext>
              </a:extLst>
            </p:cNvPr>
            <p:cNvSpPr/>
            <p:nvPr/>
          </p:nvSpPr>
          <p:spPr>
            <a:xfrm>
              <a:off x="4124300" y="5270479"/>
              <a:ext cx="394094" cy="217197"/>
            </a:xfrm>
            <a:custGeom>
              <a:avLst/>
              <a:gdLst>
                <a:gd name="connsiteX0" fmla="*/ 393725 w 394094"/>
                <a:gd name="connsiteY0" fmla="*/ 21 h 217197"/>
                <a:gd name="connsiteX1" fmla="*/ 155600 w 394094"/>
                <a:gd name="connsiteY1" fmla="*/ 60346 h 217197"/>
                <a:gd name="connsiteX2" fmla="*/ 92100 w 394094"/>
                <a:gd name="connsiteY2" fmla="*/ 133371 h 217197"/>
                <a:gd name="connsiteX3" fmla="*/ 79400 w 394094"/>
                <a:gd name="connsiteY3" fmla="*/ 60346 h 217197"/>
                <a:gd name="connsiteX4" fmla="*/ 73050 w 394094"/>
                <a:gd name="connsiteY4" fmla="*/ 168296 h 217197"/>
                <a:gd name="connsiteX5" fmla="*/ 60350 w 394094"/>
                <a:gd name="connsiteY5" fmla="*/ 82571 h 217197"/>
                <a:gd name="connsiteX6" fmla="*/ 41300 w 394094"/>
                <a:gd name="connsiteY6" fmla="*/ 161946 h 217197"/>
                <a:gd name="connsiteX7" fmla="*/ 25 w 394094"/>
                <a:gd name="connsiteY7" fmla="*/ 215921 h 217197"/>
                <a:gd name="connsiteX8" fmla="*/ 47650 w 394094"/>
                <a:gd name="connsiteY8" fmla="*/ 107971 h 217197"/>
                <a:gd name="connsiteX9" fmla="*/ 171475 w 394094"/>
                <a:gd name="connsiteY9" fmla="*/ 41296 h 217197"/>
                <a:gd name="connsiteX10" fmla="*/ 95275 w 394094"/>
                <a:gd name="connsiteY10" fmla="*/ 66696 h 217197"/>
                <a:gd name="connsiteX11" fmla="*/ 393725 w 394094"/>
                <a:gd name="connsiteY11" fmla="*/ 21 h 21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4094" h="217197">
                  <a:moveTo>
                    <a:pt x="393725" y="21"/>
                  </a:moveTo>
                  <a:cubicBezTo>
                    <a:pt x="403779" y="-1037"/>
                    <a:pt x="205871" y="38121"/>
                    <a:pt x="155600" y="60346"/>
                  </a:cubicBezTo>
                  <a:cubicBezTo>
                    <a:pt x="105329" y="82571"/>
                    <a:pt x="104800" y="133371"/>
                    <a:pt x="92100" y="133371"/>
                  </a:cubicBezTo>
                  <a:cubicBezTo>
                    <a:pt x="79400" y="133371"/>
                    <a:pt x="82575" y="54525"/>
                    <a:pt x="79400" y="60346"/>
                  </a:cubicBezTo>
                  <a:cubicBezTo>
                    <a:pt x="76225" y="66167"/>
                    <a:pt x="76225" y="164592"/>
                    <a:pt x="73050" y="168296"/>
                  </a:cubicBezTo>
                  <a:cubicBezTo>
                    <a:pt x="69875" y="172000"/>
                    <a:pt x="65641" y="83629"/>
                    <a:pt x="60350" y="82571"/>
                  </a:cubicBezTo>
                  <a:cubicBezTo>
                    <a:pt x="55059" y="81513"/>
                    <a:pt x="51354" y="139721"/>
                    <a:pt x="41300" y="161946"/>
                  </a:cubicBezTo>
                  <a:cubicBezTo>
                    <a:pt x="31246" y="184171"/>
                    <a:pt x="-1033" y="224917"/>
                    <a:pt x="25" y="215921"/>
                  </a:cubicBezTo>
                  <a:cubicBezTo>
                    <a:pt x="1083" y="206925"/>
                    <a:pt x="19075" y="137075"/>
                    <a:pt x="47650" y="107971"/>
                  </a:cubicBezTo>
                  <a:cubicBezTo>
                    <a:pt x="76225" y="78867"/>
                    <a:pt x="163537" y="48175"/>
                    <a:pt x="171475" y="41296"/>
                  </a:cubicBezTo>
                  <a:cubicBezTo>
                    <a:pt x="179413" y="34417"/>
                    <a:pt x="61938" y="74104"/>
                    <a:pt x="95275" y="66696"/>
                  </a:cubicBezTo>
                  <a:lnTo>
                    <a:pt x="393725" y="2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F4575792-220B-792A-D3B7-17D522388313}"/>
                </a:ext>
              </a:extLst>
            </p:cNvPr>
            <p:cNvSpPr/>
            <p:nvPr/>
          </p:nvSpPr>
          <p:spPr>
            <a:xfrm>
              <a:off x="4264098" y="5333545"/>
              <a:ext cx="255460" cy="251433"/>
            </a:xfrm>
            <a:custGeom>
              <a:avLst/>
              <a:gdLst>
                <a:gd name="connsiteX0" fmla="*/ 66602 w 255460"/>
                <a:gd name="connsiteY0" fmla="*/ 455 h 251433"/>
                <a:gd name="connsiteX1" fmla="*/ 22152 w 255460"/>
                <a:gd name="connsiteY1" fmla="*/ 130630 h 251433"/>
                <a:gd name="connsiteX2" fmla="*/ 47552 w 255460"/>
                <a:gd name="connsiteY2" fmla="*/ 168730 h 251433"/>
                <a:gd name="connsiteX3" fmla="*/ 9452 w 255460"/>
                <a:gd name="connsiteY3" fmla="*/ 162380 h 251433"/>
                <a:gd name="connsiteX4" fmla="*/ 253927 w 255460"/>
                <a:gd name="connsiteY4" fmla="*/ 248105 h 251433"/>
                <a:gd name="connsiteX5" fmla="*/ 114227 w 255460"/>
                <a:gd name="connsiteY5" fmla="*/ 232230 h 251433"/>
                <a:gd name="connsiteX6" fmla="*/ 133277 w 255460"/>
                <a:gd name="connsiteY6" fmla="*/ 216355 h 251433"/>
                <a:gd name="connsiteX7" fmla="*/ 57077 w 255460"/>
                <a:gd name="connsiteY7" fmla="*/ 187780 h 251433"/>
                <a:gd name="connsiteX8" fmla="*/ 6277 w 255460"/>
                <a:gd name="connsiteY8" fmla="*/ 146505 h 251433"/>
                <a:gd name="connsiteX9" fmla="*/ 18977 w 255460"/>
                <a:gd name="connsiteY9" fmla="*/ 89355 h 251433"/>
                <a:gd name="connsiteX10" fmla="*/ 66602 w 255460"/>
                <a:gd name="connsiteY10" fmla="*/ 455 h 25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5460" h="251433">
                  <a:moveTo>
                    <a:pt x="66602" y="455"/>
                  </a:moveTo>
                  <a:cubicBezTo>
                    <a:pt x="67131" y="7334"/>
                    <a:pt x="25327" y="102584"/>
                    <a:pt x="22152" y="130630"/>
                  </a:cubicBezTo>
                  <a:cubicBezTo>
                    <a:pt x="18977" y="158676"/>
                    <a:pt x="49669" y="163438"/>
                    <a:pt x="47552" y="168730"/>
                  </a:cubicBezTo>
                  <a:cubicBezTo>
                    <a:pt x="45435" y="174022"/>
                    <a:pt x="-24944" y="149151"/>
                    <a:pt x="9452" y="162380"/>
                  </a:cubicBezTo>
                  <a:cubicBezTo>
                    <a:pt x="43848" y="175609"/>
                    <a:pt x="236465" y="236463"/>
                    <a:pt x="253927" y="248105"/>
                  </a:cubicBezTo>
                  <a:cubicBezTo>
                    <a:pt x="271389" y="259747"/>
                    <a:pt x="134335" y="237522"/>
                    <a:pt x="114227" y="232230"/>
                  </a:cubicBezTo>
                  <a:cubicBezTo>
                    <a:pt x="94119" y="226938"/>
                    <a:pt x="142802" y="223763"/>
                    <a:pt x="133277" y="216355"/>
                  </a:cubicBezTo>
                  <a:cubicBezTo>
                    <a:pt x="123752" y="208947"/>
                    <a:pt x="78244" y="199422"/>
                    <a:pt x="57077" y="187780"/>
                  </a:cubicBezTo>
                  <a:cubicBezTo>
                    <a:pt x="35910" y="176138"/>
                    <a:pt x="12627" y="162909"/>
                    <a:pt x="6277" y="146505"/>
                  </a:cubicBezTo>
                  <a:cubicBezTo>
                    <a:pt x="-73" y="130101"/>
                    <a:pt x="4689" y="112109"/>
                    <a:pt x="18977" y="89355"/>
                  </a:cubicBezTo>
                  <a:cubicBezTo>
                    <a:pt x="33264" y="66601"/>
                    <a:pt x="66073" y="-6424"/>
                    <a:pt x="66602" y="4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E5B9FFA5-E8B2-2470-0A9D-DB577CFFFCE0}"/>
                </a:ext>
              </a:extLst>
            </p:cNvPr>
            <p:cNvSpPr/>
            <p:nvPr/>
          </p:nvSpPr>
          <p:spPr>
            <a:xfrm>
              <a:off x="4692592" y="5327543"/>
              <a:ext cx="89268" cy="190614"/>
            </a:xfrm>
            <a:custGeom>
              <a:avLst/>
              <a:gdLst>
                <a:gd name="connsiteX0" fmla="*/ 58 w 89268"/>
                <a:gd name="connsiteY0" fmla="*/ 107 h 190614"/>
                <a:gd name="connsiteX1" fmla="*/ 82608 w 89268"/>
                <a:gd name="connsiteY1" fmla="*/ 104882 h 190614"/>
                <a:gd name="connsiteX2" fmla="*/ 73083 w 89268"/>
                <a:gd name="connsiteY2" fmla="*/ 149332 h 190614"/>
                <a:gd name="connsiteX3" fmla="*/ 9583 w 89268"/>
                <a:gd name="connsiteY3" fmla="*/ 190607 h 190614"/>
                <a:gd name="connsiteX4" fmla="*/ 60383 w 89268"/>
                <a:gd name="connsiteY4" fmla="*/ 152507 h 190614"/>
                <a:gd name="connsiteX5" fmla="*/ 88958 w 89268"/>
                <a:gd name="connsiteY5" fmla="*/ 130282 h 190614"/>
                <a:gd name="connsiteX6" fmla="*/ 69908 w 89268"/>
                <a:gd name="connsiteY6" fmla="*/ 85832 h 190614"/>
                <a:gd name="connsiteX7" fmla="*/ 58 w 89268"/>
                <a:gd name="connsiteY7" fmla="*/ 107 h 19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68" h="190614">
                  <a:moveTo>
                    <a:pt x="58" y="107"/>
                  </a:moveTo>
                  <a:cubicBezTo>
                    <a:pt x="2175" y="3282"/>
                    <a:pt x="70437" y="80011"/>
                    <a:pt x="82608" y="104882"/>
                  </a:cubicBezTo>
                  <a:cubicBezTo>
                    <a:pt x="94779" y="129753"/>
                    <a:pt x="85254" y="135045"/>
                    <a:pt x="73083" y="149332"/>
                  </a:cubicBezTo>
                  <a:cubicBezTo>
                    <a:pt x="60912" y="163619"/>
                    <a:pt x="11700" y="190078"/>
                    <a:pt x="9583" y="190607"/>
                  </a:cubicBezTo>
                  <a:cubicBezTo>
                    <a:pt x="7466" y="191136"/>
                    <a:pt x="47154" y="162561"/>
                    <a:pt x="60383" y="152507"/>
                  </a:cubicBezTo>
                  <a:cubicBezTo>
                    <a:pt x="73612" y="142453"/>
                    <a:pt x="87371" y="141394"/>
                    <a:pt x="88958" y="130282"/>
                  </a:cubicBezTo>
                  <a:cubicBezTo>
                    <a:pt x="90545" y="119170"/>
                    <a:pt x="86312" y="106999"/>
                    <a:pt x="69908" y="85832"/>
                  </a:cubicBezTo>
                  <a:cubicBezTo>
                    <a:pt x="53504" y="64665"/>
                    <a:pt x="-2059" y="-3068"/>
                    <a:pt x="58" y="1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10C5F013-B0ED-49A5-FE1E-C30F1EFCC5FF}"/>
                </a:ext>
              </a:extLst>
            </p:cNvPr>
            <p:cNvSpPr/>
            <p:nvPr/>
          </p:nvSpPr>
          <p:spPr>
            <a:xfrm>
              <a:off x="4660088" y="5326480"/>
              <a:ext cx="170050" cy="134718"/>
            </a:xfrm>
            <a:custGeom>
              <a:avLst/>
              <a:gdLst>
                <a:gd name="connsiteX0" fmla="*/ 812 w 170050"/>
                <a:gd name="connsiteY0" fmla="*/ 1170 h 134718"/>
                <a:gd name="connsiteX1" fmla="*/ 111937 w 170050"/>
                <a:gd name="connsiteY1" fmla="*/ 99595 h 134718"/>
                <a:gd name="connsiteX2" fmla="*/ 169087 w 170050"/>
                <a:gd name="connsiteY2" fmla="*/ 134520 h 134718"/>
                <a:gd name="connsiteX3" fmla="*/ 146862 w 170050"/>
                <a:gd name="connsiteY3" fmla="*/ 112295 h 134718"/>
                <a:gd name="connsiteX4" fmla="*/ 134162 w 170050"/>
                <a:gd name="connsiteY4" fmla="*/ 80545 h 134718"/>
                <a:gd name="connsiteX5" fmla="*/ 134162 w 170050"/>
                <a:gd name="connsiteY5" fmla="*/ 105945 h 134718"/>
                <a:gd name="connsiteX6" fmla="*/ 64312 w 170050"/>
                <a:gd name="connsiteY6" fmla="*/ 48795 h 134718"/>
                <a:gd name="connsiteX7" fmla="*/ 812 w 170050"/>
                <a:gd name="connsiteY7" fmla="*/ 1170 h 134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050" h="134718">
                  <a:moveTo>
                    <a:pt x="812" y="1170"/>
                  </a:moveTo>
                  <a:cubicBezTo>
                    <a:pt x="8750" y="9637"/>
                    <a:pt x="83891" y="77370"/>
                    <a:pt x="111937" y="99595"/>
                  </a:cubicBezTo>
                  <a:cubicBezTo>
                    <a:pt x="139983" y="121820"/>
                    <a:pt x="169087" y="134520"/>
                    <a:pt x="169087" y="134520"/>
                  </a:cubicBezTo>
                  <a:cubicBezTo>
                    <a:pt x="174908" y="136637"/>
                    <a:pt x="152683" y="121291"/>
                    <a:pt x="146862" y="112295"/>
                  </a:cubicBezTo>
                  <a:cubicBezTo>
                    <a:pt x="141041" y="103299"/>
                    <a:pt x="136279" y="81603"/>
                    <a:pt x="134162" y="80545"/>
                  </a:cubicBezTo>
                  <a:cubicBezTo>
                    <a:pt x="132045" y="79487"/>
                    <a:pt x="145804" y="111237"/>
                    <a:pt x="134162" y="105945"/>
                  </a:cubicBezTo>
                  <a:cubicBezTo>
                    <a:pt x="122520" y="100653"/>
                    <a:pt x="83362" y="65199"/>
                    <a:pt x="64312" y="48795"/>
                  </a:cubicBezTo>
                  <a:cubicBezTo>
                    <a:pt x="45262" y="32391"/>
                    <a:pt x="-7126" y="-7297"/>
                    <a:pt x="812" y="11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A81DB997-4F15-7527-9FD9-D027A05F1473}"/>
                </a:ext>
              </a:extLst>
            </p:cNvPr>
            <p:cNvSpPr/>
            <p:nvPr/>
          </p:nvSpPr>
          <p:spPr>
            <a:xfrm>
              <a:off x="4137017" y="5483180"/>
              <a:ext cx="346560" cy="104955"/>
            </a:xfrm>
            <a:custGeom>
              <a:avLst/>
              <a:gdLst>
                <a:gd name="connsiteX0" fmla="*/ 8 w 346560"/>
                <a:gd name="connsiteY0" fmla="*/ 45 h 104955"/>
                <a:gd name="connsiteX1" fmla="*/ 133358 w 346560"/>
                <a:gd name="connsiteY1" fmla="*/ 60370 h 104955"/>
                <a:gd name="connsiteX2" fmla="*/ 187333 w 346560"/>
                <a:gd name="connsiteY2" fmla="*/ 101645 h 104955"/>
                <a:gd name="connsiteX3" fmla="*/ 155583 w 346560"/>
                <a:gd name="connsiteY3" fmla="*/ 69895 h 104955"/>
                <a:gd name="connsiteX4" fmla="*/ 225433 w 346560"/>
                <a:gd name="connsiteY4" fmla="*/ 104820 h 104955"/>
                <a:gd name="connsiteX5" fmla="*/ 212733 w 346560"/>
                <a:gd name="connsiteY5" fmla="*/ 82595 h 104955"/>
                <a:gd name="connsiteX6" fmla="*/ 346083 w 346560"/>
                <a:gd name="connsiteY6" fmla="*/ 98470 h 104955"/>
                <a:gd name="connsiteX7" fmla="*/ 260358 w 346560"/>
                <a:gd name="connsiteY7" fmla="*/ 82595 h 104955"/>
                <a:gd name="connsiteX8" fmla="*/ 161933 w 346560"/>
                <a:gd name="connsiteY8" fmla="*/ 63545 h 104955"/>
                <a:gd name="connsiteX9" fmla="*/ 139708 w 346560"/>
                <a:gd name="connsiteY9" fmla="*/ 50845 h 104955"/>
                <a:gd name="connsiteX10" fmla="*/ 8 w 346560"/>
                <a:gd name="connsiteY10" fmla="*/ 45 h 10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6560" h="104955">
                  <a:moveTo>
                    <a:pt x="8" y="45"/>
                  </a:moveTo>
                  <a:cubicBezTo>
                    <a:pt x="-1050" y="1633"/>
                    <a:pt x="102137" y="43437"/>
                    <a:pt x="133358" y="60370"/>
                  </a:cubicBezTo>
                  <a:cubicBezTo>
                    <a:pt x="164579" y="77303"/>
                    <a:pt x="183629" y="100058"/>
                    <a:pt x="187333" y="101645"/>
                  </a:cubicBezTo>
                  <a:cubicBezTo>
                    <a:pt x="191037" y="103232"/>
                    <a:pt x="149233" y="69366"/>
                    <a:pt x="155583" y="69895"/>
                  </a:cubicBezTo>
                  <a:cubicBezTo>
                    <a:pt x="161933" y="70424"/>
                    <a:pt x="215908" y="102703"/>
                    <a:pt x="225433" y="104820"/>
                  </a:cubicBezTo>
                  <a:cubicBezTo>
                    <a:pt x="234958" y="106937"/>
                    <a:pt x="192625" y="83653"/>
                    <a:pt x="212733" y="82595"/>
                  </a:cubicBezTo>
                  <a:cubicBezTo>
                    <a:pt x="232841" y="81537"/>
                    <a:pt x="338146" y="98470"/>
                    <a:pt x="346083" y="98470"/>
                  </a:cubicBezTo>
                  <a:cubicBezTo>
                    <a:pt x="354020" y="98470"/>
                    <a:pt x="260358" y="82595"/>
                    <a:pt x="260358" y="82595"/>
                  </a:cubicBezTo>
                  <a:cubicBezTo>
                    <a:pt x="229666" y="76774"/>
                    <a:pt x="182041" y="68837"/>
                    <a:pt x="161933" y="63545"/>
                  </a:cubicBezTo>
                  <a:cubicBezTo>
                    <a:pt x="141825" y="58253"/>
                    <a:pt x="167225" y="63016"/>
                    <a:pt x="139708" y="50845"/>
                  </a:cubicBezTo>
                  <a:cubicBezTo>
                    <a:pt x="112191" y="38674"/>
                    <a:pt x="1066" y="-1543"/>
                    <a:pt x="8" y="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66AA167D-7E03-C6E3-CE9E-DE1F9C4BB691}"/>
                </a:ext>
              </a:extLst>
            </p:cNvPr>
            <p:cNvSpPr/>
            <p:nvPr/>
          </p:nvSpPr>
          <p:spPr>
            <a:xfrm>
              <a:off x="4451340" y="5460994"/>
              <a:ext cx="452504" cy="120748"/>
            </a:xfrm>
            <a:custGeom>
              <a:avLst/>
              <a:gdLst>
                <a:gd name="connsiteX0" fmla="*/ 10 w 452504"/>
                <a:gd name="connsiteY0" fmla="*/ 120656 h 120748"/>
                <a:gd name="connsiteX1" fmla="*/ 231785 w 452504"/>
                <a:gd name="connsiteY1" fmla="*/ 60331 h 120748"/>
                <a:gd name="connsiteX2" fmla="*/ 307985 w 452504"/>
                <a:gd name="connsiteY2" fmla="*/ 47631 h 120748"/>
                <a:gd name="connsiteX3" fmla="*/ 450860 w 452504"/>
                <a:gd name="connsiteY3" fmla="*/ 38106 h 120748"/>
                <a:gd name="connsiteX4" fmla="*/ 384185 w 452504"/>
                <a:gd name="connsiteY4" fmla="*/ 41281 h 120748"/>
                <a:gd name="connsiteX5" fmla="*/ 361960 w 452504"/>
                <a:gd name="connsiteY5" fmla="*/ 34931 h 120748"/>
                <a:gd name="connsiteX6" fmla="*/ 412760 w 452504"/>
                <a:gd name="connsiteY6" fmla="*/ 6 h 120748"/>
                <a:gd name="connsiteX7" fmla="*/ 336560 w 452504"/>
                <a:gd name="connsiteY7" fmla="*/ 31756 h 120748"/>
                <a:gd name="connsiteX8" fmla="*/ 241310 w 452504"/>
                <a:gd name="connsiteY8" fmla="*/ 73031 h 120748"/>
                <a:gd name="connsiteX9" fmla="*/ 10 w 452504"/>
                <a:gd name="connsiteY9" fmla="*/ 120656 h 12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504" h="120748">
                  <a:moveTo>
                    <a:pt x="10" y="120656"/>
                  </a:moveTo>
                  <a:cubicBezTo>
                    <a:pt x="-1578" y="118539"/>
                    <a:pt x="180456" y="72502"/>
                    <a:pt x="231785" y="60331"/>
                  </a:cubicBezTo>
                  <a:cubicBezTo>
                    <a:pt x="283114" y="48160"/>
                    <a:pt x="271473" y="51335"/>
                    <a:pt x="307985" y="47631"/>
                  </a:cubicBezTo>
                  <a:cubicBezTo>
                    <a:pt x="344497" y="43927"/>
                    <a:pt x="438160" y="39164"/>
                    <a:pt x="450860" y="38106"/>
                  </a:cubicBezTo>
                  <a:cubicBezTo>
                    <a:pt x="463560" y="37048"/>
                    <a:pt x="399002" y="41810"/>
                    <a:pt x="384185" y="41281"/>
                  </a:cubicBezTo>
                  <a:cubicBezTo>
                    <a:pt x="369368" y="40752"/>
                    <a:pt x="357198" y="41810"/>
                    <a:pt x="361960" y="34931"/>
                  </a:cubicBezTo>
                  <a:cubicBezTo>
                    <a:pt x="366722" y="28052"/>
                    <a:pt x="416993" y="535"/>
                    <a:pt x="412760" y="6"/>
                  </a:cubicBezTo>
                  <a:cubicBezTo>
                    <a:pt x="408527" y="-523"/>
                    <a:pt x="336560" y="31756"/>
                    <a:pt x="336560" y="31756"/>
                  </a:cubicBezTo>
                  <a:cubicBezTo>
                    <a:pt x="307985" y="43927"/>
                    <a:pt x="295285" y="58214"/>
                    <a:pt x="241310" y="73031"/>
                  </a:cubicBezTo>
                  <a:cubicBezTo>
                    <a:pt x="187335" y="87848"/>
                    <a:pt x="1598" y="122773"/>
                    <a:pt x="10" y="1206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D074E8B4-EA71-B516-1AE4-179C664F6682}"/>
                </a:ext>
              </a:extLst>
            </p:cNvPr>
            <p:cNvSpPr/>
            <p:nvPr/>
          </p:nvSpPr>
          <p:spPr>
            <a:xfrm>
              <a:off x="4404191" y="5281772"/>
              <a:ext cx="361903" cy="283778"/>
            </a:xfrm>
            <a:custGeom>
              <a:avLst/>
              <a:gdLst>
                <a:gd name="connsiteX0" fmla="*/ 97959 w 361903"/>
                <a:gd name="connsiteY0" fmla="*/ 7778 h 283778"/>
                <a:gd name="connsiteX1" fmla="*/ 9059 w 361903"/>
                <a:gd name="connsiteY1" fmla="*/ 125253 h 283778"/>
                <a:gd name="connsiteX2" fmla="*/ 9059 w 361903"/>
                <a:gd name="connsiteY2" fmla="*/ 198278 h 283778"/>
                <a:gd name="connsiteX3" fmla="*/ 63034 w 361903"/>
                <a:gd name="connsiteY3" fmla="*/ 271303 h 283778"/>
                <a:gd name="connsiteX4" fmla="*/ 190034 w 361903"/>
                <a:gd name="connsiteY4" fmla="*/ 280828 h 283778"/>
                <a:gd name="connsiteX5" fmla="*/ 291634 w 361903"/>
                <a:gd name="connsiteY5" fmla="*/ 239553 h 283778"/>
                <a:gd name="connsiteX6" fmla="*/ 304334 w 361903"/>
                <a:gd name="connsiteY6" fmla="*/ 179228 h 283778"/>
                <a:gd name="connsiteX7" fmla="*/ 278934 w 361903"/>
                <a:gd name="connsiteY7" fmla="*/ 96678 h 283778"/>
                <a:gd name="connsiteX8" fmla="*/ 361484 w 361903"/>
                <a:gd name="connsiteY8" fmla="*/ 87153 h 283778"/>
                <a:gd name="connsiteX9" fmla="*/ 237659 w 361903"/>
                <a:gd name="connsiteY9" fmla="*/ 20478 h 283778"/>
                <a:gd name="connsiteX10" fmla="*/ 97959 w 361903"/>
                <a:gd name="connsiteY10" fmla="*/ 7778 h 283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1903" h="283778">
                  <a:moveTo>
                    <a:pt x="97959" y="7778"/>
                  </a:moveTo>
                  <a:cubicBezTo>
                    <a:pt x="59859" y="25240"/>
                    <a:pt x="23876" y="93503"/>
                    <a:pt x="9059" y="125253"/>
                  </a:cubicBezTo>
                  <a:cubicBezTo>
                    <a:pt x="-5758" y="157003"/>
                    <a:pt x="63" y="173936"/>
                    <a:pt x="9059" y="198278"/>
                  </a:cubicBezTo>
                  <a:cubicBezTo>
                    <a:pt x="18055" y="222620"/>
                    <a:pt x="32872" y="257545"/>
                    <a:pt x="63034" y="271303"/>
                  </a:cubicBezTo>
                  <a:cubicBezTo>
                    <a:pt x="93196" y="285061"/>
                    <a:pt x="151934" y="286120"/>
                    <a:pt x="190034" y="280828"/>
                  </a:cubicBezTo>
                  <a:cubicBezTo>
                    <a:pt x="228134" y="275536"/>
                    <a:pt x="272584" y="256486"/>
                    <a:pt x="291634" y="239553"/>
                  </a:cubicBezTo>
                  <a:cubicBezTo>
                    <a:pt x="310684" y="222620"/>
                    <a:pt x="306451" y="203041"/>
                    <a:pt x="304334" y="179228"/>
                  </a:cubicBezTo>
                  <a:cubicBezTo>
                    <a:pt x="302217" y="155415"/>
                    <a:pt x="269409" y="112024"/>
                    <a:pt x="278934" y="96678"/>
                  </a:cubicBezTo>
                  <a:cubicBezTo>
                    <a:pt x="288459" y="81332"/>
                    <a:pt x="368363" y="99853"/>
                    <a:pt x="361484" y="87153"/>
                  </a:cubicBezTo>
                  <a:cubicBezTo>
                    <a:pt x="354605" y="74453"/>
                    <a:pt x="279992" y="35295"/>
                    <a:pt x="237659" y="20478"/>
                  </a:cubicBezTo>
                  <a:cubicBezTo>
                    <a:pt x="195326" y="5661"/>
                    <a:pt x="136059" y="-9684"/>
                    <a:pt x="97959" y="77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13">
              <a:extLst>
                <a:ext uri="{FF2B5EF4-FFF2-40B4-BE49-F238E27FC236}">
                  <a16:creationId xmlns:a16="http://schemas.microsoft.com/office/drawing/2014/main" id="{3A72B6CA-C757-232F-BC96-686A328129B0}"/>
                </a:ext>
              </a:extLst>
            </p:cNvPr>
            <p:cNvSpPr/>
            <p:nvPr/>
          </p:nvSpPr>
          <p:spPr>
            <a:xfrm>
              <a:off x="4457699" y="5384729"/>
              <a:ext cx="60117" cy="88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>
              <a:extLst>
                <a:ext uri="{FF2B5EF4-FFF2-40B4-BE49-F238E27FC236}">
                  <a16:creationId xmlns:a16="http://schemas.microsoft.com/office/drawing/2014/main" id="{8334B1DC-AE55-8DEF-6394-6C62ED079EDD}"/>
                </a:ext>
              </a:extLst>
            </p:cNvPr>
            <p:cNvSpPr/>
            <p:nvPr/>
          </p:nvSpPr>
          <p:spPr>
            <a:xfrm>
              <a:off x="4533582" y="5386886"/>
              <a:ext cx="74052" cy="740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13994167-C9C4-0916-689F-85106BD09356}"/>
                </a:ext>
              </a:extLst>
            </p:cNvPr>
            <p:cNvSpPr/>
            <p:nvPr/>
          </p:nvSpPr>
          <p:spPr>
            <a:xfrm>
              <a:off x="4377526" y="5509893"/>
              <a:ext cx="529212" cy="127323"/>
            </a:xfrm>
            <a:custGeom>
              <a:avLst/>
              <a:gdLst>
                <a:gd name="connsiteX0" fmla="*/ 3974 w 529212"/>
                <a:gd name="connsiteY0" fmla="*/ 125732 h 127323"/>
                <a:gd name="connsiteX1" fmla="*/ 353224 w 529212"/>
                <a:gd name="connsiteY1" fmla="*/ 30482 h 127323"/>
                <a:gd name="connsiteX2" fmla="*/ 321474 w 529212"/>
                <a:gd name="connsiteY2" fmla="*/ 40007 h 127323"/>
                <a:gd name="connsiteX3" fmla="*/ 404024 w 529212"/>
                <a:gd name="connsiteY3" fmla="*/ 8257 h 127323"/>
                <a:gd name="connsiteX4" fmla="*/ 527849 w 529212"/>
                <a:gd name="connsiteY4" fmla="*/ 1907 h 127323"/>
                <a:gd name="connsiteX5" fmla="*/ 461174 w 529212"/>
                <a:gd name="connsiteY5" fmla="*/ 1907 h 127323"/>
                <a:gd name="connsiteX6" fmla="*/ 324649 w 529212"/>
                <a:gd name="connsiteY6" fmla="*/ 24132 h 127323"/>
                <a:gd name="connsiteX7" fmla="*/ 175424 w 529212"/>
                <a:gd name="connsiteY7" fmla="*/ 84457 h 127323"/>
                <a:gd name="connsiteX8" fmla="*/ 3974 w 529212"/>
                <a:gd name="connsiteY8" fmla="*/ 125732 h 12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212" h="127323">
                  <a:moveTo>
                    <a:pt x="3974" y="125732"/>
                  </a:moveTo>
                  <a:cubicBezTo>
                    <a:pt x="33607" y="116736"/>
                    <a:pt x="300307" y="44769"/>
                    <a:pt x="353224" y="30482"/>
                  </a:cubicBezTo>
                  <a:cubicBezTo>
                    <a:pt x="406141" y="16194"/>
                    <a:pt x="313007" y="43711"/>
                    <a:pt x="321474" y="40007"/>
                  </a:cubicBezTo>
                  <a:cubicBezTo>
                    <a:pt x="329941" y="36303"/>
                    <a:pt x="369628" y="14607"/>
                    <a:pt x="404024" y="8257"/>
                  </a:cubicBezTo>
                  <a:cubicBezTo>
                    <a:pt x="438420" y="1907"/>
                    <a:pt x="518324" y="2965"/>
                    <a:pt x="527849" y="1907"/>
                  </a:cubicBezTo>
                  <a:cubicBezTo>
                    <a:pt x="537374" y="849"/>
                    <a:pt x="495041" y="-1797"/>
                    <a:pt x="461174" y="1907"/>
                  </a:cubicBezTo>
                  <a:cubicBezTo>
                    <a:pt x="427307" y="5611"/>
                    <a:pt x="372274" y="10374"/>
                    <a:pt x="324649" y="24132"/>
                  </a:cubicBezTo>
                  <a:cubicBezTo>
                    <a:pt x="277024" y="37890"/>
                    <a:pt x="232574" y="65407"/>
                    <a:pt x="175424" y="84457"/>
                  </a:cubicBezTo>
                  <a:cubicBezTo>
                    <a:pt x="118274" y="103507"/>
                    <a:pt x="-25659" y="134728"/>
                    <a:pt x="3974" y="1257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FC8CF2DB-30F6-9269-7418-47F8420A30BD}"/>
                </a:ext>
              </a:extLst>
            </p:cNvPr>
            <p:cNvSpPr/>
            <p:nvPr/>
          </p:nvSpPr>
          <p:spPr>
            <a:xfrm>
              <a:off x="4756150" y="5330825"/>
              <a:ext cx="165371" cy="155779"/>
            </a:xfrm>
            <a:custGeom>
              <a:avLst/>
              <a:gdLst>
                <a:gd name="connsiteX0" fmla="*/ 0 w 165371"/>
                <a:gd name="connsiteY0" fmla="*/ 0 h 155779"/>
                <a:gd name="connsiteX1" fmla="*/ 111125 w 165371"/>
                <a:gd name="connsiteY1" fmla="*/ 104775 h 155779"/>
                <a:gd name="connsiteX2" fmla="*/ 165100 w 165371"/>
                <a:gd name="connsiteY2" fmla="*/ 155575 h 155779"/>
                <a:gd name="connsiteX3" fmla="*/ 133350 w 165371"/>
                <a:gd name="connsiteY3" fmla="*/ 123825 h 155779"/>
                <a:gd name="connsiteX4" fmla="*/ 0 w 165371"/>
                <a:gd name="connsiteY4" fmla="*/ 0 h 15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71" h="155779">
                  <a:moveTo>
                    <a:pt x="0" y="0"/>
                  </a:moveTo>
                  <a:lnTo>
                    <a:pt x="111125" y="104775"/>
                  </a:lnTo>
                  <a:lnTo>
                    <a:pt x="165100" y="155575"/>
                  </a:lnTo>
                  <a:cubicBezTo>
                    <a:pt x="168804" y="158750"/>
                    <a:pt x="133350" y="123825"/>
                    <a:pt x="133350" y="12382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405A1658-6FE5-10D9-B8A6-7142B0877452}"/>
                </a:ext>
              </a:extLst>
            </p:cNvPr>
            <p:cNvSpPr/>
            <p:nvPr/>
          </p:nvSpPr>
          <p:spPr>
            <a:xfrm>
              <a:off x="4475531" y="5529440"/>
              <a:ext cx="412452" cy="116063"/>
            </a:xfrm>
            <a:custGeom>
              <a:avLst/>
              <a:gdLst>
                <a:gd name="connsiteX0" fmla="*/ 1219 w 412452"/>
                <a:gd name="connsiteY0" fmla="*/ 115710 h 116063"/>
                <a:gd name="connsiteX1" fmla="*/ 398094 w 412452"/>
                <a:gd name="connsiteY1" fmla="*/ 4585 h 116063"/>
                <a:gd name="connsiteX2" fmla="*/ 312369 w 412452"/>
                <a:gd name="connsiteY2" fmla="*/ 23635 h 116063"/>
                <a:gd name="connsiteX3" fmla="*/ 188544 w 412452"/>
                <a:gd name="connsiteY3" fmla="*/ 45860 h 116063"/>
                <a:gd name="connsiteX4" fmla="*/ 271094 w 412452"/>
                <a:gd name="connsiteY4" fmla="*/ 39510 h 116063"/>
                <a:gd name="connsiteX5" fmla="*/ 1219 w 412452"/>
                <a:gd name="connsiteY5" fmla="*/ 115710 h 1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452" h="116063">
                  <a:moveTo>
                    <a:pt x="1219" y="115710"/>
                  </a:moveTo>
                  <a:lnTo>
                    <a:pt x="398094" y="4585"/>
                  </a:lnTo>
                  <a:cubicBezTo>
                    <a:pt x="449952" y="-10761"/>
                    <a:pt x="347294" y="16756"/>
                    <a:pt x="312369" y="23635"/>
                  </a:cubicBezTo>
                  <a:cubicBezTo>
                    <a:pt x="277444" y="30514"/>
                    <a:pt x="195423" y="43214"/>
                    <a:pt x="188544" y="45860"/>
                  </a:cubicBezTo>
                  <a:cubicBezTo>
                    <a:pt x="181665" y="48506"/>
                    <a:pt x="301256" y="25223"/>
                    <a:pt x="271094" y="39510"/>
                  </a:cubicBezTo>
                  <a:cubicBezTo>
                    <a:pt x="240932" y="53797"/>
                    <a:pt x="-19948" y="121531"/>
                    <a:pt x="1219" y="1157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56B18AF8-3B5F-C533-52BA-05369E39708C}"/>
                </a:ext>
              </a:extLst>
            </p:cNvPr>
            <p:cNvSpPr/>
            <p:nvPr/>
          </p:nvSpPr>
          <p:spPr>
            <a:xfrm>
              <a:off x="4266001" y="4841863"/>
              <a:ext cx="705570" cy="178534"/>
            </a:xfrm>
            <a:custGeom>
              <a:avLst/>
              <a:gdLst>
                <a:gd name="connsiteX0" fmla="*/ 105974 w 705570"/>
                <a:gd name="connsiteY0" fmla="*/ 57162 h 178534"/>
                <a:gd name="connsiteX1" fmla="*/ 331399 w 705570"/>
                <a:gd name="connsiteY1" fmla="*/ 25412 h 178534"/>
                <a:gd name="connsiteX2" fmla="*/ 280599 w 705570"/>
                <a:gd name="connsiteY2" fmla="*/ 38112 h 178534"/>
                <a:gd name="connsiteX3" fmla="*/ 432999 w 705570"/>
                <a:gd name="connsiteY3" fmla="*/ 41287 h 178534"/>
                <a:gd name="connsiteX4" fmla="*/ 413949 w 705570"/>
                <a:gd name="connsiteY4" fmla="*/ 38112 h 178534"/>
                <a:gd name="connsiteX5" fmla="*/ 582224 w 705570"/>
                <a:gd name="connsiteY5" fmla="*/ 142887 h 178534"/>
                <a:gd name="connsiteX6" fmla="*/ 496499 w 705570"/>
                <a:gd name="connsiteY6" fmla="*/ 88912 h 178534"/>
                <a:gd name="connsiteX7" fmla="*/ 702874 w 705570"/>
                <a:gd name="connsiteY7" fmla="*/ 177812 h 178534"/>
                <a:gd name="connsiteX8" fmla="*/ 610799 w 705570"/>
                <a:gd name="connsiteY8" fmla="*/ 127012 h 178534"/>
                <a:gd name="connsiteX9" fmla="*/ 559999 w 705570"/>
                <a:gd name="connsiteY9" fmla="*/ 57162 h 178534"/>
                <a:gd name="connsiteX10" fmla="*/ 585399 w 705570"/>
                <a:gd name="connsiteY10" fmla="*/ 123837 h 178534"/>
                <a:gd name="connsiteX11" fmla="*/ 458399 w 705570"/>
                <a:gd name="connsiteY11" fmla="*/ 60337 h 178534"/>
                <a:gd name="connsiteX12" fmla="*/ 375849 w 705570"/>
                <a:gd name="connsiteY12" fmla="*/ 25412 h 178534"/>
                <a:gd name="connsiteX13" fmla="*/ 290124 w 705570"/>
                <a:gd name="connsiteY13" fmla="*/ 12 h 178534"/>
                <a:gd name="connsiteX14" fmla="*/ 369499 w 705570"/>
                <a:gd name="connsiteY14" fmla="*/ 28587 h 178534"/>
                <a:gd name="connsiteX15" fmla="*/ 10724 w 705570"/>
                <a:gd name="connsiteY15" fmla="*/ 53987 h 178534"/>
                <a:gd name="connsiteX16" fmla="*/ 105974 w 705570"/>
                <a:gd name="connsiteY16" fmla="*/ 57162 h 178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5570" h="178534">
                  <a:moveTo>
                    <a:pt x="105974" y="57162"/>
                  </a:moveTo>
                  <a:cubicBezTo>
                    <a:pt x="159420" y="52400"/>
                    <a:pt x="302295" y="28587"/>
                    <a:pt x="331399" y="25412"/>
                  </a:cubicBezTo>
                  <a:cubicBezTo>
                    <a:pt x="360503" y="22237"/>
                    <a:pt x="263666" y="35466"/>
                    <a:pt x="280599" y="38112"/>
                  </a:cubicBezTo>
                  <a:cubicBezTo>
                    <a:pt x="297532" y="40758"/>
                    <a:pt x="410774" y="41287"/>
                    <a:pt x="432999" y="41287"/>
                  </a:cubicBezTo>
                  <a:cubicBezTo>
                    <a:pt x="455224" y="41287"/>
                    <a:pt x="389078" y="21179"/>
                    <a:pt x="413949" y="38112"/>
                  </a:cubicBezTo>
                  <a:cubicBezTo>
                    <a:pt x="438820" y="55045"/>
                    <a:pt x="568466" y="134420"/>
                    <a:pt x="582224" y="142887"/>
                  </a:cubicBezTo>
                  <a:cubicBezTo>
                    <a:pt x="595982" y="151354"/>
                    <a:pt x="476391" y="83091"/>
                    <a:pt x="496499" y="88912"/>
                  </a:cubicBezTo>
                  <a:cubicBezTo>
                    <a:pt x="516607" y="94733"/>
                    <a:pt x="683824" y="171462"/>
                    <a:pt x="702874" y="177812"/>
                  </a:cubicBezTo>
                  <a:cubicBezTo>
                    <a:pt x="721924" y="184162"/>
                    <a:pt x="634611" y="147120"/>
                    <a:pt x="610799" y="127012"/>
                  </a:cubicBezTo>
                  <a:cubicBezTo>
                    <a:pt x="586987" y="106904"/>
                    <a:pt x="564232" y="57691"/>
                    <a:pt x="559999" y="57162"/>
                  </a:cubicBezTo>
                  <a:cubicBezTo>
                    <a:pt x="555766" y="56633"/>
                    <a:pt x="602332" y="123308"/>
                    <a:pt x="585399" y="123837"/>
                  </a:cubicBezTo>
                  <a:cubicBezTo>
                    <a:pt x="568466" y="124366"/>
                    <a:pt x="493324" y="76741"/>
                    <a:pt x="458399" y="60337"/>
                  </a:cubicBezTo>
                  <a:cubicBezTo>
                    <a:pt x="423474" y="43933"/>
                    <a:pt x="403895" y="35466"/>
                    <a:pt x="375849" y="25412"/>
                  </a:cubicBezTo>
                  <a:cubicBezTo>
                    <a:pt x="347803" y="15358"/>
                    <a:pt x="291182" y="-517"/>
                    <a:pt x="290124" y="12"/>
                  </a:cubicBezTo>
                  <a:cubicBezTo>
                    <a:pt x="289066" y="541"/>
                    <a:pt x="416066" y="19591"/>
                    <a:pt x="369499" y="28587"/>
                  </a:cubicBezTo>
                  <a:cubicBezTo>
                    <a:pt x="322932" y="37583"/>
                    <a:pt x="50941" y="48695"/>
                    <a:pt x="10724" y="53987"/>
                  </a:cubicBezTo>
                  <a:cubicBezTo>
                    <a:pt x="-29493" y="59279"/>
                    <a:pt x="52528" y="61924"/>
                    <a:pt x="105974" y="571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8F9E5CAA-86D2-53DF-7E8A-B8AFBEDEA0E1}"/>
                </a:ext>
              </a:extLst>
            </p:cNvPr>
            <p:cNvSpPr/>
            <p:nvPr/>
          </p:nvSpPr>
          <p:spPr>
            <a:xfrm>
              <a:off x="4269400" y="4962192"/>
              <a:ext cx="507632" cy="86496"/>
            </a:xfrm>
            <a:custGeom>
              <a:avLst/>
              <a:gdLst>
                <a:gd name="connsiteX0" fmla="*/ 64475 w 507632"/>
                <a:gd name="connsiteY0" fmla="*/ 9858 h 86496"/>
                <a:gd name="connsiteX1" fmla="*/ 343875 w 507632"/>
                <a:gd name="connsiteY1" fmla="*/ 41608 h 86496"/>
                <a:gd name="connsiteX2" fmla="*/ 226400 w 507632"/>
                <a:gd name="connsiteY2" fmla="*/ 35258 h 86496"/>
                <a:gd name="connsiteX3" fmla="*/ 505800 w 507632"/>
                <a:gd name="connsiteY3" fmla="*/ 86058 h 86496"/>
                <a:gd name="connsiteX4" fmla="*/ 343875 w 507632"/>
                <a:gd name="connsiteY4" fmla="*/ 57483 h 86496"/>
                <a:gd name="connsiteX5" fmla="*/ 274025 w 507632"/>
                <a:gd name="connsiteY5" fmla="*/ 16208 h 86496"/>
                <a:gd name="connsiteX6" fmla="*/ 13675 w 507632"/>
                <a:gd name="connsiteY6" fmla="*/ 333 h 86496"/>
                <a:gd name="connsiteX7" fmla="*/ 64475 w 507632"/>
                <a:gd name="connsiteY7" fmla="*/ 9858 h 86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632" h="86496">
                  <a:moveTo>
                    <a:pt x="64475" y="9858"/>
                  </a:moveTo>
                  <a:cubicBezTo>
                    <a:pt x="119508" y="16737"/>
                    <a:pt x="316888" y="37375"/>
                    <a:pt x="343875" y="41608"/>
                  </a:cubicBezTo>
                  <a:cubicBezTo>
                    <a:pt x="370863" y="45841"/>
                    <a:pt x="199413" y="27850"/>
                    <a:pt x="226400" y="35258"/>
                  </a:cubicBezTo>
                  <a:cubicBezTo>
                    <a:pt x="253387" y="42666"/>
                    <a:pt x="486221" y="82354"/>
                    <a:pt x="505800" y="86058"/>
                  </a:cubicBezTo>
                  <a:cubicBezTo>
                    <a:pt x="525379" y="89762"/>
                    <a:pt x="382504" y="69125"/>
                    <a:pt x="343875" y="57483"/>
                  </a:cubicBezTo>
                  <a:cubicBezTo>
                    <a:pt x="305246" y="45841"/>
                    <a:pt x="329058" y="25733"/>
                    <a:pt x="274025" y="16208"/>
                  </a:cubicBezTo>
                  <a:cubicBezTo>
                    <a:pt x="218992" y="6683"/>
                    <a:pt x="45954" y="1920"/>
                    <a:pt x="13675" y="333"/>
                  </a:cubicBezTo>
                  <a:cubicBezTo>
                    <a:pt x="-18604" y="-1254"/>
                    <a:pt x="9442" y="2979"/>
                    <a:pt x="64475" y="98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A34A86B7-E3BF-3B70-1291-BF056D4C071C}"/>
                </a:ext>
              </a:extLst>
            </p:cNvPr>
            <p:cNvSpPr/>
            <p:nvPr/>
          </p:nvSpPr>
          <p:spPr>
            <a:xfrm>
              <a:off x="4441825" y="4933944"/>
              <a:ext cx="501784" cy="105312"/>
            </a:xfrm>
            <a:custGeom>
              <a:avLst/>
              <a:gdLst>
                <a:gd name="connsiteX0" fmla="*/ 0 w 501784"/>
                <a:gd name="connsiteY0" fmla="*/ 6 h 105312"/>
                <a:gd name="connsiteX1" fmla="*/ 250825 w 501784"/>
                <a:gd name="connsiteY1" fmla="*/ 38106 h 105312"/>
                <a:gd name="connsiteX2" fmla="*/ 222250 w 501784"/>
                <a:gd name="connsiteY2" fmla="*/ 47631 h 105312"/>
                <a:gd name="connsiteX3" fmla="*/ 409575 w 501784"/>
                <a:gd name="connsiteY3" fmla="*/ 57156 h 105312"/>
                <a:gd name="connsiteX4" fmla="*/ 342900 w 501784"/>
                <a:gd name="connsiteY4" fmla="*/ 31756 h 105312"/>
                <a:gd name="connsiteX5" fmla="*/ 409575 w 501784"/>
                <a:gd name="connsiteY5" fmla="*/ 104781 h 105312"/>
                <a:gd name="connsiteX6" fmla="*/ 368300 w 501784"/>
                <a:gd name="connsiteY6" fmla="*/ 66681 h 105312"/>
                <a:gd name="connsiteX7" fmla="*/ 501650 w 501784"/>
                <a:gd name="connsiteY7" fmla="*/ 104781 h 105312"/>
                <a:gd name="connsiteX8" fmla="*/ 339725 w 501784"/>
                <a:gd name="connsiteY8" fmla="*/ 47631 h 105312"/>
                <a:gd name="connsiteX9" fmla="*/ 247650 w 501784"/>
                <a:gd name="connsiteY9" fmla="*/ 41281 h 105312"/>
                <a:gd name="connsiteX10" fmla="*/ 0 w 501784"/>
                <a:gd name="connsiteY10" fmla="*/ 6 h 10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1784" h="105312">
                  <a:moveTo>
                    <a:pt x="0" y="6"/>
                  </a:moveTo>
                  <a:cubicBezTo>
                    <a:pt x="529" y="-523"/>
                    <a:pt x="213783" y="30169"/>
                    <a:pt x="250825" y="38106"/>
                  </a:cubicBezTo>
                  <a:cubicBezTo>
                    <a:pt x="287867" y="46044"/>
                    <a:pt x="195792" y="44456"/>
                    <a:pt x="222250" y="47631"/>
                  </a:cubicBezTo>
                  <a:cubicBezTo>
                    <a:pt x="248708" y="50806"/>
                    <a:pt x="389467" y="59802"/>
                    <a:pt x="409575" y="57156"/>
                  </a:cubicBezTo>
                  <a:cubicBezTo>
                    <a:pt x="429683" y="54510"/>
                    <a:pt x="342900" y="23819"/>
                    <a:pt x="342900" y="31756"/>
                  </a:cubicBezTo>
                  <a:cubicBezTo>
                    <a:pt x="342900" y="39693"/>
                    <a:pt x="405342" y="98960"/>
                    <a:pt x="409575" y="104781"/>
                  </a:cubicBezTo>
                  <a:cubicBezTo>
                    <a:pt x="413808" y="110602"/>
                    <a:pt x="352954" y="66681"/>
                    <a:pt x="368300" y="66681"/>
                  </a:cubicBezTo>
                  <a:cubicBezTo>
                    <a:pt x="383646" y="66681"/>
                    <a:pt x="506412" y="107956"/>
                    <a:pt x="501650" y="104781"/>
                  </a:cubicBezTo>
                  <a:cubicBezTo>
                    <a:pt x="496888" y="101606"/>
                    <a:pt x="382058" y="58214"/>
                    <a:pt x="339725" y="47631"/>
                  </a:cubicBezTo>
                  <a:cubicBezTo>
                    <a:pt x="297392" y="37048"/>
                    <a:pt x="305858" y="50806"/>
                    <a:pt x="247650" y="41281"/>
                  </a:cubicBezTo>
                  <a:lnTo>
                    <a:pt x="0" y="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0F8A217C-3D4A-AE64-97A1-5EF4F772B9D6}"/>
                </a:ext>
              </a:extLst>
            </p:cNvPr>
            <p:cNvSpPr/>
            <p:nvPr/>
          </p:nvSpPr>
          <p:spPr>
            <a:xfrm>
              <a:off x="4610051" y="5570754"/>
              <a:ext cx="260393" cy="179640"/>
            </a:xfrm>
            <a:custGeom>
              <a:avLst/>
              <a:gdLst>
                <a:gd name="connsiteX0" fmla="*/ 49 w 260393"/>
                <a:gd name="connsiteY0" fmla="*/ 93446 h 179640"/>
                <a:gd name="connsiteX1" fmla="*/ 254049 w 260393"/>
                <a:gd name="connsiteY1" fmla="*/ 1371 h 179640"/>
                <a:gd name="connsiteX2" fmla="*/ 181024 w 260393"/>
                <a:gd name="connsiteY2" fmla="*/ 42646 h 179640"/>
                <a:gd name="connsiteX3" fmla="*/ 152449 w 260393"/>
                <a:gd name="connsiteY3" fmla="*/ 102971 h 179640"/>
                <a:gd name="connsiteX4" fmla="*/ 31799 w 260393"/>
                <a:gd name="connsiteY4" fmla="*/ 179171 h 179640"/>
                <a:gd name="connsiteX5" fmla="*/ 193724 w 260393"/>
                <a:gd name="connsiteY5" fmla="*/ 64871 h 179640"/>
                <a:gd name="connsiteX6" fmla="*/ 231824 w 260393"/>
                <a:gd name="connsiteY6" fmla="*/ 23596 h 179640"/>
                <a:gd name="connsiteX7" fmla="*/ 49 w 260393"/>
                <a:gd name="connsiteY7" fmla="*/ 93446 h 179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393" h="179640">
                  <a:moveTo>
                    <a:pt x="49" y="93446"/>
                  </a:moveTo>
                  <a:cubicBezTo>
                    <a:pt x="3753" y="89742"/>
                    <a:pt x="223887" y="9838"/>
                    <a:pt x="254049" y="1371"/>
                  </a:cubicBezTo>
                  <a:cubicBezTo>
                    <a:pt x="284212" y="-7096"/>
                    <a:pt x="197957" y="25713"/>
                    <a:pt x="181024" y="42646"/>
                  </a:cubicBezTo>
                  <a:cubicBezTo>
                    <a:pt x="164091" y="59579"/>
                    <a:pt x="177320" y="80217"/>
                    <a:pt x="152449" y="102971"/>
                  </a:cubicBezTo>
                  <a:cubicBezTo>
                    <a:pt x="127578" y="125725"/>
                    <a:pt x="24920" y="185521"/>
                    <a:pt x="31799" y="179171"/>
                  </a:cubicBezTo>
                  <a:cubicBezTo>
                    <a:pt x="38678" y="172821"/>
                    <a:pt x="160387" y="90800"/>
                    <a:pt x="193724" y="64871"/>
                  </a:cubicBezTo>
                  <a:cubicBezTo>
                    <a:pt x="227061" y="38942"/>
                    <a:pt x="260928" y="20421"/>
                    <a:pt x="231824" y="23596"/>
                  </a:cubicBezTo>
                  <a:cubicBezTo>
                    <a:pt x="202720" y="26771"/>
                    <a:pt x="-3655" y="97150"/>
                    <a:pt x="49" y="934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64AE1DBF-C50B-3B27-9F8A-3F0ADFBFBC78}"/>
                </a:ext>
              </a:extLst>
            </p:cNvPr>
            <p:cNvSpPr/>
            <p:nvPr/>
          </p:nvSpPr>
          <p:spPr>
            <a:xfrm>
              <a:off x="4205571" y="5673589"/>
              <a:ext cx="515814" cy="70592"/>
            </a:xfrm>
            <a:custGeom>
              <a:avLst/>
              <a:gdLst>
                <a:gd name="connsiteX0" fmla="*/ 1304 w 515814"/>
                <a:gd name="connsiteY0" fmla="*/ 6486 h 70592"/>
                <a:gd name="connsiteX1" fmla="*/ 242604 w 515814"/>
                <a:gd name="connsiteY1" fmla="*/ 66811 h 70592"/>
                <a:gd name="connsiteX2" fmla="*/ 204504 w 515814"/>
                <a:gd name="connsiteY2" fmla="*/ 57286 h 70592"/>
                <a:gd name="connsiteX3" fmla="*/ 515654 w 515814"/>
                <a:gd name="connsiteY3" fmla="*/ 136 h 70592"/>
                <a:gd name="connsiteX4" fmla="*/ 245779 w 515814"/>
                <a:gd name="connsiteY4" fmla="*/ 41411 h 70592"/>
                <a:gd name="connsiteX5" fmla="*/ 150529 w 515814"/>
                <a:gd name="connsiteY5" fmla="*/ 44586 h 70592"/>
                <a:gd name="connsiteX6" fmla="*/ 1304 w 515814"/>
                <a:gd name="connsiteY6" fmla="*/ 6486 h 7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5814" h="70592">
                  <a:moveTo>
                    <a:pt x="1304" y="6486"/>
                  </a:moveTo>
                  <a:lnTo>
                    <a:pt x="242604" y="66811"/>
                  </a:lnTo>
                  <a:cubicBezTo>
                    <a:pt x="276471" y="75278"/>
                    <a:pt x="158996" y="68399"/>
                    <a:pt x="204504" y="57286"/>
                  </a:cubicBezTo>
                  <a:cubicBezTo>
                    <a:pt x="250012" y="46173"/>
                    <a:pt x="508775" y="2782"/>
                    <a:pt x="515654" y="136"/>
                  </a:cubicBezTo>
                  <a:cubicBezTo>
                    <a:pt x="522533" y="-2510"/>
                    <a:pt x="306633" y="34003"/>
                    <a:pt x="245779" y="41411"/>
                  </a:cubicBezTo>
                  <a:cubicBezTo>
                    <a:pt x="184925" y="48819"/>
                    <a:pt x="190746" y="50936"/>
                    <a:pt x="150529" y="44586"/>
                  </a:cubicBezTo>
                  <a:cubicBezTo>
                    <a:pt x="110312" y="38236"/>
                    <a:pt x="-14042" y="2782"/>
                    <a:pt x="1304" y="64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A672B46F-2AD0-5B17-D2E0-F13DF5A70C71}"/>
                </a:ext>
              </a:extLst>
            </p:cNvPr>
            <p:cNvSpPr/>
            <p:nvPr/>
          </p:nvSpPr>
          <p:spPr>
            <a:xfrm>
              <a:off x="5719704" y="5178418"/>
              <a:ext cx="239963" cy="365155"/>
            </a:xfrm>
            <a:custGeom>
              <a:avLst/>
              <a:gdLst>
                <a:gd name="connsiteX0" fmla="*/ 239771 w 239963"/>
                <a:gd name="connsiteY0" fmla="*/ 7 h 365155"/>
                <a:gd name="connsiteX1" fmla="*/ 93721 w 239963"/>
                <a:gd name="connsiteY1" fmla="*/ 133357 h 365155"/>
                <a:gd name="connsiteX2" fmla="*/ 96896 w 239963"/>
                <a:gd name="connsiteY2" fmla="*/ 117482 h 365155"/>
                <a:gd name="connsiteX3" fmla="*/ 7996 w 239963"/>
                <a:gd name="connsiteY3" fmla="*/ 257182 h 365155"/>
                <a:gd name="connsiteX4" fmla="*/ 7996 w 239963"/>
                <a:gd name="connsiteY4" fmla="*/ 361957 h 365155"/>
                <a:gd name="connsiteX5" fmla="*/ 7996 w 239963"/>
                <a:gd name="connsiteY5" fmla="*/ 314332 h 365155"/>
                <a:gd name="connsiteX6" fmla="*/ 115946 w 239963"/>
                <a:gd name="connsiteY6" fmla="*/ 82557 h 365155"/>
                <a:gd name="connsiteX7" fmla="*/ 58796 w 239963"/>
                <a:gd name="connsiteY7" fmla="*/ 139707 h 365155"/>
                <a:gd name="connsiteX8" fmla="*/ 239771 w 239963"/>
                <a:gd name="connsiteY8" fmla="*/ 7 h 365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963" h="365155">
                  <a:moveTo>
                    <a:pt x="239771" y="7"/>
                  </a:moveTo>
                  <a:cubicBezTo>
                    <a:pt x="245592" y="-1051"/>
                    <a:pt x="117533" y="113778"/>
                    <a:pt x="93721" y="133357"/>
                  </a:cubicBezTo>
                  <a:cubicBezTo>
                    <a:pt x="69909" y="152936"/>
                    <a:pt x="111183" y="96845"/>
                    <a:pt x="96896" y="117482"/>
                  </a:cubicBezTo>
                  <a:cubicBezTo>
                    <a:pt x="82609" y="138119"/>
                    <a:pt x="22813" y="216436"/>
                    <a:pt x="7996" y="257182"/>
                  </a:cubicBezTo>
                  <a:cubicBezTo>
                    <a:pt x="-6821" y="297928"/>
                    <a:pt x="7996" y="361957"/>
                    <a:pt x="7996" y="361957"/>
                  </a:cubicBezTo>
                  <a:cubicBezTo>
                    <a:pt x="7996" y="371482"/>
                    <a:pt x="-9996" y="360899"/>
                    <a:pt x="7996" y="314332"/>
                  </a:cubicBezTo>
                  <a:cubicBezTo>
                    <a:pt x="25988" y="267765"/>
                    <a:pt x="107479" y="111661"/>
                    <a:pt x="115946" y="82557"/>
                  </a:cubicBezTo>
                  <a:cubicBezTo>
                    <a:pt x="124413" y="53453"/>
                    <a:pt x="42921" y="152936"/>
                    <a:pt x="58796" y="139707"/>
                  </a:cubicBezTo>
                  <a:cubicBezTo>
                    <a:pt x="74671" y="126478"/>
                    <a:pt x="233950" y="1065"/>
                    <a:pt x="239771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BCAB1C15-54F1-BE13-4015-97CB82D3DCDC}"/>
                </a:ext>
              </a:extLst>
            </p:cNvPr>
            <p:cNvSpPr/>
            <p:nvPr/>
          </p:nvSpPr>
          <p:spPr>
            <a:xfrm>
              <a:off x="5923568" y="5108251"/>
              <a:ext cx="715549" cy="162372"/>
            </a:xfrm>
            <a:custGeom>
              <a:avLst/>
              <a:gdLst>
                <a:gd name="connsiteX0" fmla="*/ 118457 w 715549"/>
                <a:gd name="connsiteY0" fmla="*/ 79699 h 162372"/>
                <a:gd name="connsiteX1" fmla="*/ 982 w 715549"/>
                <a:gd name="connsiteY1" fmla="*/ 57474 h 162372"/>
                <a:gd name="connsiteX2" fmla="*/ 194657 w 715549"/>
                <a:gd name="connsiteY2" fmla="*/ 54299 h 162372"/>
                <a:gd name="connsiteX3" fmla="*/ 156557 w 715549"/>
                <a:gd name="connsiteY3" fmla="*/ 3499 h 162372"/>
                <a:gd name="connsiteX4" fmla="*/ 280382 w 715549"/>
                <a:gd name="connsiteY4" fmla="*/ 35249 h 162372"/>
                <a:gd name="connsiteX5" fmla="*/ 267682 w 715549"/>
                <a:gd name="connsiteY5" fmla="*/ 324 h 162372"/>
                <a:gd name="connsiteX6" fmla="*/ 416907 w 715549"/>
                <a:gd name="connsiteY6" fmla="*/ 60649 h 162372"/>
                <a:gd name="connsiteX7" fmla="*/ 381982 w 715549"/>
                <a:gd name="connsiteY7" fmla="*/ 22549 h 162372"/>
                <a:gd name="connsiteX8" fmla="*/ 493107 w 715549"/>
                <a:gd name="connsiteY8" fmla="*/ 76524 h 162372"/>
                <a:gd name="connsiteX9" fmla="*/ 420082 w 715549"/>
                <a:gd name="connsiteY9" fmla="*/ 28899 h 162372"/>
                <a:gd name="connsiteX10" fmla="*/ 550257 w 715549"/>
                <a:gd name="connsiteY10" fmla="*/ 101924 h 162372"/>
                <a:gd name="connsiteX11" fmla="*/ 715357 w 715549"/>
                <a:gd name="connsiteY11" fmla="*/ 162249 h 162372"/>
                <a:gd name="connsiteX12" fmla="*/ 578832 w 715549"/>
                <a:gd name="connsiteY12" fmla="*/ 114624 h 162372"/>
                <a:gd name="connsiteX13" fmla="*/ 375632 w 715549"/>
                <a:gd name="connsiteY13" fmla="*/ 16199 h 162372"/>
                <a:gd name="connsiteX14" fmla="*/ 324832 w 715549"/>
                <a:gd name="connsiteY14" fmla="*/ 324 h 162372"/>
                <a:gd name="connsiteX15" fmla="*/ 362932 w 715549"/>
                <a:gd name="connsiteY15" fmla="*/ 16199 h 162372"/>
                <a:gd name="connsiteX16" fmla="*/ 207357 w 715549"/>
                <a:gd name="connsiteY16" fmla="*/ 6674 h 162372"/>
                <a:gd name="connsiteX17" fmla="*/ 105757 w 715549"/>
                <a:gd name="connsiteY17" fmla="*/ 28899 h 162372"/>
                <a:gd name="connsiteX18" fmla="*/ 96232 w 715549"/>
                <a:gd name="connsiteY18" fmla="*/ 22549 h 162372"/>
                <a:gd name="connsiteX19" fmla="*/ 118457 w 715549"/>
                <a:gd name="connsiteY19" fmla="*/ 79699 h 16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5549" h="162372">
                  <a:moveTo>
                    <a:pt x="118457" y="79699"/>
                  </a:moveTo>
                  <a:cubicBezTo>
                    <a:pt x="102582" y="85520"/>
                    <a:pt x="-11718" y="61707"/>
                    <a:pt x="982" y="57474"/>
                  </a:cubicBezTo>
                  <a:cubicBezTo>
                    <a:pt x="13682" y="53241"/>
                    <a:pt x="168728" y="63295"/>
                    <a:pt x="194657" y="54299"/>
                  </a:cubicBezTo>
                  <a:cubicBezTo>
                    <a:pt x="220586" y="45303"/>
                    <a:pt x="142270" y="6674"/>
                    <a:pt x="156557" y="3499"/>
                  </a:cubicBezTo>
                  <a:cubicBezTo>
                    <a:pt x="170844" y="324"/>
                    <a:pt x="261861" y="35778"/>
                    <a:pt x="280382" y="35249"/>
                  </a:cubicBezTo>
                  <a:cubicBezTo>
                    <a:pt x="298903" y="34720"/>
                    <a:pt x="244928" y="-3909"/>
                    <a:pt x="267682" y="324"/>
                  </a:cubicBezTo>
                  <a:cubicBezTo>
                    <a:pt x="290436" y="4557"/>
                    <a:pt x="397857" y="56945"/>
                    <a:pt x="416907" y="60649"/>
                  </a:cubicBezTo>
                  <a:cubicBezTo>
                    <a:pt x="435957" y="64353"/>
                    <a:pt x="369282" y="19903"/>
                    <a:pt x="381982" y="22549"/>
                  </a:cubicBezTo>
                  <a:cubicBezTo>
                    <a:pt x="394682" y="25195"/>
                    <a:pt x="486757" y="75466"/>
                    <a:pt x="493107" y="76524"/>
                  </a:cubicBezTo>
                  <a:cubicBezTo>
                    <a:pt x="499457" y="77582"/>
                    <a:pt x="410557" y="24666"/>
                    <a:pt x="420082" y="28899"/>
                  </a:cubicBezTo>
                  <a:cubicBezTo>
                    <a:pt x="429607" y="33132"/>
                    <a:pt x="501045" y="79699"/>
                    <a:pt x="550257" y="101924"/>
                  </a:cubicBezTo>
                  <a:cubicBezTo>
                    <a:pt x="599469" y="124149"/>
                    <a:pt x="710595" y="160132"/>
                    <a:pt x="715357" y="162249"/>
                  </a:cubicBezTo>
                  <a:cubicBezTo>
                    <a:pt x="720119" y="164366"/>
                    <a:pt x="635453" y="138966"/>
                    <a:pt x="578832" y="114624"/>
                  </a:cubicBezTo>
                  <a:cubicBezTo>
                    <a:pt x="522211" y="90282"/>
                    <a:pt x="417965" y="35249"/>
                    <a:pt x="375632" y="16199"/>
                  </a:cubicBezTo>
                  <a:cubicBezTo>
                    <a:pt x="333299" y="-2851"/>
                    <a:pt x="326949" y="324"/>
                    <a:pt x="324832" y="324"/>
                  </a:cubicBezTo>
                  <a:cubicBezTo>
                    <a:pt x="322715" y="324"/>
                    <a:pt x="382511" y="15141"/>
                    <a:pt x="362932" y="16199"/>
                  </a:cubicBezTo>
                  <a:cubicBezTo>
                    <a:pt x="343353" y="17257"/>
                    <a:pt x="250219" y="4557"/>
                    <a:pt x="207357" y="6674"/>
                  </a:cubicBezTo>
                  <a:cubicBezTo>
                    <a:pt x="164495" y="8791"/>
                    <a:pt x="105757" y="28899"/>
                    <a:pt x="105757" y="28899"/>
                  </a:cubicBezTo>
                  <a:cubicBezTo>
                    <a:pt x="87236" y="31545"/>
                    <a:pt x="91999" y="20432"/>
                    <a:pt x="96232" y="22549"/>
                  </a:cubicBezTo>
                  <a:cubicBezTo>
                    <a:pt x="100465" y="24666"/>
                    <a:pt x="134332" y="73878"/>
                    <a:pt x="118457" y="796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90A15319-E66D-B4E2-B0D8-CF8B09E20E6D}"/>
                </a:ext>
              </a:extLst>
            </p:cNvPr>
            <p:cNvSpPr/>
            <p:nvPr/>
          </p:nvSpPr>
          <p:spPr>
            <a:xfrm>
              <a:off x="5826087" y="5155213"/>
              <a:ext cx="281789" cy="239228"/>
            </a:xfrm>
            <a:custGeom>
              <a:avLst/>
              <a:gdLst>
                <a:gd name="connsiteX0" fmla="*/ 279438 w 281789"/>
                <a:gd name="connsiteY0" fmla="*/ 987 h 239228"/>
                <a:gd name="connsiteX1" fmla="*/ 136563 w 281789"/>
                <a:gd name="connsiteY1" fmla="*/ 83537 h 239228"/>
                <a:gd name="connsiteX2" fmla="*/ 44488 w 281789"/>
                <a:gd name="connsiteY2" fmla="*/ 185137 h 239228"/>
                <a:gd name="connsiteX3" fmla="*/ 69888 w 281789"/>
                <a:gd name="connsiteY3" fmla="*/ 140687 h 239228"/>
                <a:gd name="connsiteX4" fmla="*/ 38 w 281789"/>
                <a:gd name="connsiteY4" fmla="*/ 239112 h 239228"/>
                <a:gd name="connsiteX5" fmla="*/ 60363 w 281789"/>
                <a:gd name="connsiteY5" fmla="*/ 159737 h 239228"/>
                <a:gd name="connsiteX6" fmla="*/ 82588 w 281789"/>
                <a:gd name="connsiteY6" fmla="*/ 118462 h 239228"/>
                <a:gd name="connsiteX7" fmla="*/ 215938 w 281789"/>
                <a:gd name="connsiteY7" fmla="*/ 42262 h 239228"/>
                <a:gd name="connsiteX8" fmla="*/ 279438 w 281789"/>
                <a:gd name="connsiteY8" fmla="*/ 987 h 239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1789" h="239228">
                  <a:moveTo>
                    <a:pt x="279438" y="987"/>
                  </a:moveTo>
                  <a:cubicBezTo>
                    <a:pt x="266209" y="7866"/>
                    <a:pt x="175721" y="52845"/>
                    <a:pt x="136563" y="83537"/>
                  </a:cubicBezTo>
                  <a:cubicBezTo>
                    <a:pt x="97405" y="114229"/>
                    <a:pt x="55600" y="175612"/>
                    <a:pt x="44488" y="185137"/>
                  </a:cubicBezTo>
                  <a:cubicBezTo>
                    <a:pt x="33375" y="194662"/>
                    <a:pt x="77296" y="131691"/>
                    <a:pt x="69888" y="140687"/>
                  </a:cubicBezTo>
                  <a:cubicBezTo>
                    <a:pt x="62480" y="149683"/>
                    <a:pt x="1625" y="235937"/>
                    <a:pt x="38" y="239112"/>
                  </a:cubicBezTo>
                  <a:cubicBezTo>
                    <a:pt x="-1549" y="242287"/>
                    <a:pt x="46605" y="179845"/>
                    <a:pt x="60363" y="159737"/>
                  </a:cubicBezTo>
                  <a:cubicBezTo>
                    <a:pt x="74121" y="139629"/>
                    <a:pt x="56659" y="138041"/>
                    <a:pt x="82588" y="118462"/>
                  </a:cubicBezTo>
                  <a:cubicBezTo>
                    <a:pt x="108517" y="98883"/>
                    <a:pt x="184717" y="59724"/>
                    <a:pt x="215938" y="42262"/>
                  </a:cubicBezTo>
                  <a:cubicBezTo>
                    <a:pt x="247159" y="24800"/>
                    <a:pt x="292667" y="-5892"/>
                    <a:pt x="279438" y="9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5F292C6C-4192-38ED-4FE6-3FE0D73AA4A6}"/>
                </a:ext>
              </a:extLst>
            </p:cNvPr>
            <p:cNvSpPr/>
            <p:nvPr/>
          </p:nvSpPr>
          <p:spPr>
            <a:xfrm>
              <a:off x="5842434" y="5210105"/>
              <a:ext cx="133501" cy="225906"/>
            </a:xfrm>
            <a:custGeom>
              <a:avLst/>
              <a:gdLst>
                <a:gd name="connsiteX0" fmla="*/ 132916 w 133501"/>
                <a:gd name="connsiteY0" fmla="*/ 70 h 225906"/>
                <a:gd name="connsiteX1" fmla="*/ 50366 w 133501"/>
                <a:gd name="connsiteY1" fmla="*/ 130245 h 225906"/>
                <a:gd name="connsiteX2" fmla="*/ 40841 w 133501"/>
                <a:gd name="connsiteY2" fmla="*/ 174695 h 225906"/>
                <a:gd name="connsiteX3" fmla="*/ 66241 w 133501"/>
                <a:gd name="connsiteY3" fmla="*/ 225495 h 225906"/>
                <a:gd name="connsiteX4" fmla="*/ 37666 w 133501"/>
                <a:gd name="connsiteY4" fmla="*/ 196920 h 225906"/>
                <a:gd name="connsiteX5" fmla="*/ 18616 w 133501"/>
                <a:gd name="connsiteY5" fmla="*/ 165170 h 225906"/>
                <a:gd name="connsiteX6" fmla="*/ 44016 w 133501"/>
                <a:gd name="connsiteY6" fmla="*/ 76270 h 225906"/>
                <a:gd name="connsiteX7" fmla="*/ 2741 w 133501"/>
                <a:gd name="connsiteY7" fmla="*/ 149295 h 225906"/>
                <a:gd name="connsiteX8" fmla="*/ 132916 w 133501"/>
                <a:gd name="connsiteY8" fmla="*/ 70 h 22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01" h="225906">
                  <a:moveTo>
                    <a:pt x="132916" y="70"/>
                  </a:moveTo>
                  <a:cubicBezTo>
                    <a:pt x="140854" y="-3105"/>
                    <a:pt x="65712" y="101141"/>
                    <a:pt x="50366" y="130245"/>
                  </a:cubicBezTo>
                  <a:cubicBezTo>
                    <a:pt x="35020" y="159349"/>
                    <a:pt x="38195" y="158820"/>
                    <a:pt x="40841" y="174695"/>
                  </a:cubicBezTo>
                  <a:cubicBezTo>
                    <a:pt x="43487" y="190570"/>
                    <a:pt x="66770" y="221791"/>
                    <a:pt x="66241" y="225495"/>
                  </a:cubicBezTo>
                  <a:cubicBezTo>
                    <a:pt x="65712" y="229199"/>
                    <a:pt x="45603" y="206974"/>
                    <a:pt x="37666" y="196920"/>
                  </a:cubicBezTo>
                  <a:cubicBezTo>
                    <a:pt x="29729" y="186866"/>
                    <a:pt x="17558" y="185278"/>
                    <a:pt x="18616" y="165170"/>
                  </a:cubicBezTo>
                  <a:cubicBezTo>
                    <a:pt x="19674" y="145062"/>
                    <a:pt x="46662" y="78916"/>
                    <a:pt x="44016" y="76270"/>
                  </a:cubicBezTo>
                  <a:cubicBezTo>
                    <a:pt x="41370" y="73624"/>
                    <a:pt x="-12605" y="158291"/>
                    <a:pt x="2741" y="149295"/>
                  </a:cubicBezTo>
                  <a:cubicBezTo>
                    <a:pt x="18087" y="140299"/>
                    <a:pt x="124978" y="3245"/>
                    <a:pt x="132916" y="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F7BF1022-3D6A-34C2-39CE-CE3558DBA9A7}"/>
                </a:ext>
              </a:extLst>
            </p:cNvPr>
            <p:cNvSpPr/>
            <p:nvPr/>
          </p:nvSpPr>
          <p:spPr>
            <a:xfrm>
              <a:off x="5752462" y="5368925"/>
              <a:ext cx="347606" cy="82623"/>
            </a:xfrm>
            <a:custGeom>
              <a:avLst/>
              <a:gdLst>
                <a:gd name="connsiteX0" fmla="*/ 638 w 347606"/>
                <a:gd name="connsiteY0" fmla="*/ 76200 h 82623"/>
                <a:gd name="connsiteX1" fmla="*/ 86363 w 347606"/>
                <a:gd name="connsiteY1" fmla="*/ 60325 h 82623"/>
                <a:gd name="connsiteX2" fmla="*/ 343538 w 347606"/>
                <a:gd name="connsiteY2" fmla="*/ 82550 h 82623"/>
                <a:gd name="connsiteX3" fmla="*/ 235588 w 347606"/>
                <a:gd name="connsiteY3" fmla="*/ 66675 h 82623"/>
                <a:gd name="connsiteX4" fmla="*/ 121288 w 347606"/>
                <a:gd name="connsiteY4" fmla="*/ 44450 h 82623"/>
                <a:gd name="connsiteX5" fmla="*/ 83188 w 347606"/>
                <a:gd name="connsiteY5" fmla="*/ 0 h 82623"/>
                <a:gd name="connsiteX6" fmla="*/ 121288 w 347606"/>
                <a:gd name="connsiteY6" fmla="*/ 44450 h 82623"/>
                <a:gd name="connsiteX7" fmla="*/ 638 w 347606"/>
                <a:gd name="connsiteY7" fmla="*/ 76200 h 8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7606" h="82623">
                  <a:moveTo>
                    <a:pt x="638" y="76200"/>
                  </a:moveTo>
                  <a:cubicBezTo>
                    <a:pt x="-5183" y="78846"/>
                    <a:pt x="29213" y="59267"/>
                    <a:pt x="86363" y="60325"/>
                  </a:cubicBezTo>
                  <a:cubicBezTo>
                    <a:pt x="143513" y="61383"/>
                    <a:pt x="318667" y="81492"/>
                    <a:pt x="343538" y="82550"/>
                  </a:cubicBezTo>
                  <a:cubicBezTo>
                    <a:pt x="368409" y="83608"/>
                    <a:pt x="272630" y="73025"/>
                    <a:pt x="235588" y="66675"/>
                  </a:cubicBezTo>
                  <a:cubicBezTo>
                    <a:pt x="198546" y="60325"/>
                    <a:pt x="146688" y="55562"/>
                    <a:pt x="121288" y="44450"/>
                  </a:cubicBezTo>
                  <a:cubicBezTo>
                    <a:pt x="95888" y="33338"/>
                    <a:pt x="83188" y="0"/>
                    <a:pt x="83188" y="0"/>
                  </a:cubicBezTo>
                  <a:cubicBezTo>
                    <a:pt x="83188" y="0"/>
                    <a:pt x="130813" y="33337"/>
                    <a:pt x="121288" y="44450"/>
                  </a:cubicBezTo>
                  <a:cubicBezTo>
                    <a:pt x="111763" y="55562"/>
                    <a:pt x="6459" y="73554"/>
                    <a:pt x="638" y="762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133A3016-4611-674D-F7A8-7C021F24CD66}"/>
                </a:ext>
              </a:extLst>
            </p:cNvPr>
            <p:cNvSpPr/>
            <p:nvPr/>
          </p:nvSpPr>
          <p:spPr>
            <a:xfrm>
              <a:off x="6153033" y="5140290"/>
              <a:ext cx="234768" cy="246557"/>
            </a:xfrm>
            <a:custGeom>
              <a:avLst/>
              <a:gdLst>
                <a:gd name="connsiteX0" fmla="*/ 117 w 234768"/>
                <a:gd name="connsiteY0" fmla="*/ 35 h 246557"/>
                <a:gd name="connsiteX1" fmla="*/ 171567 w 234768"/>
                <a:gd name="connsiteY1" fmla="*/ 69885 h 246557"/>
                <a:gd name="connsiteX2" fmla="*/ 212842 w 234768"/>
                <a:gd name="connsiteY2" fmla="*/ 120685 h 246557"/>
                <a:gd name="connsiteX3" fmla="*/ 196967 w 234768"/>
                <a:gd name="connsiteY3" fmla="*/ 79410 h 246557"/>
                <a:gd name="connsiteX4" fmla="*/ 222367 w 234768"/>
                <a:gd name="connsiteY4" fmla="*/ 146085 h 246557"/>
                <a:gd name="connsiteX5" fmla="*/ 146167 w 234768"/>
                <a:gd name="connsiteY5" fmla="*/ 225460 h 246557"/>
                <a:gd name="connsiteX6" fmla="*/ 117592 w 234768"/>
                <a:gd name="connsiteY6" fmla="*/ 244510 h 246557"/>
                <a:gd name="connsiteX7" fmla="*/ 168392 w 234768"/>
                <a:gd name="connsiteY7" fmla="*/ 187360 h 246557"/>
                <a:gd name="connsiteX8" fmla="*/ 231892 w 234768"/>
                <a:gd name="connsiteY8" fmla="*/ 127035 h 246557"/>
                <a:gd name="connsiteX9" fmla="*/ 200142 w 234768"/>
                <a:gd name="connsiteY9" fmla="*/ 79410 h 246557"/>
                <a:gd name="connsiteX10" fmla="*/ 117 w 234768"/>
                <a:gd name="connsiteY10" fmla="*/ 35 h 246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768" h="246557">
                  <a:moveTo>
                    <a:pt x="117" y="35"/>
                  </a:moveTo>
                  <a:cubicBezTo>
                    <a:pt x="-4645" y="-1552"/>
                    <a:pt x="136113" y="49777"/>
                    <a:pt x="171567" y="69885"/>
                  </a:cubicBezTo>
                  <a:cubicBezTo>
                    <a:pt x="207021" y="89993"/>
                    <a:pt x="208609" y="119098"/>
                    <a:pt x="212842" y="120685"/>
                  </a:cubicBezTo>
                  <a:cubicBezTo>
                    <a:pt x="217075" y="122272"/>
                    <a:pt x="195380" y="75177"/>
                    <a:pt x="196967" y="79410"/>
                  </a:cubicBezTo>
                  <a:cubicBezTo>
                    <a:pt x="198554" y="83643"/>
                    <a:pt x="230834" y="121743"/>
                    <a:pt x="222367" y="146085"/>
                  </a:cubicBezTo>
                  <a:cubicBezTo>
                    <a:pt x="213900" y="170427"/>
                    <a:pt x="163630" y="209056"/>
                    <a:pt x="146167" y="225460"/>
                  </a:cubicBezTo>
                  <a:cubicBezTo>
                    <a:pt x="128705" y="241864"/>
                    <a:pt x="113888" y="250860"/>
                    <a:pt x="117592" y="244510"/>
                  </a:cubicBezTo>
                  <a:cubicBezTo>
                    <a:pt x="121296" y="238160"/>
                    <a:pt x="149342" y="206939"/>
                    <a:pt x="168392" y="187360"/>
                  </a:cubicBezTo>
                  <a:cubicBezTo>
                    <a:pt x="187442" y="167781"/>
                    <a:pt x="226600" y="145027"/>
                    <a:pt x="231892" y="127035"/>
                  </a:cubicBezTo>
                  <a:cubicBezTo>
                    <a:pt x="237184" y="109043"/>
                    <a:pt x="239300" y="99518"/>
                    <a:pt x="200142" y="79410"/>
                  </a:cubicBezTo>
                  <a:cubicBezTo>
                    <a:pt x="160984" y="59302"/>
                    <a:pt x="4879" y="1622"/>
                    <a:pt x="117" y="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63674C6C-18A2-8BDF-5A7C-04432AB7ACAA}"/>
                </a:ext>
              </a:extLst>
            </p:cNvPr>
            <p:cNvSpPr/>
            <p:nvPr/>
          </p:nvSpPr>
          <p:spPr>
            <a:xfrm>
              <a:off x="6041879" y="5140315"/>
              <a:ext cx="499557" cy="261180"/>
            </a:xfrm>
            <a:custGeom>
              <a:avLst/>
              <a:gdLst>
                <a:gd name="connsiteX0" fmla="*/ 123971 w 499557"/>
                <a:gd name="connsiteY0" fmla="*/ 22235 h 261180"/>
                <a:gd name="connsiteX1" fmla="*/ 406546 w 499557"/>
                <a:gd name="connsiteY1" fmla="*/ 120660 h 261180"/>
                <a:gd name="connsiteX2" fmla="*/ 470046 w 499557"/>
                <a:gd name="connsiteY2" fmla="*/ 196860 h 261180"/>
                <a:gd name="connsiteX3" fmla="*/ 457346 w 499557"/>
                <a:gd name="connsiteY3" fmla="*/ 133360 h 261180"/>
                <a:gd name="connsiteX4" fmla="*/ 498621 w 499557"/>
                <a:gd name="connsiteY4" fmla="*/ 260360 h 261180"/>
                <a:gd name="connsiteX5" fmla="*/ 485921 w 499557"/>
                <a:gd name="connsiteY5" fmla="*/ 184160 h 261180"/>
                <a:gd name="connsiteX6" fmla="*/ 482746 w 499557"/>
                <a:gd name="connsiteY6" fmla="*/ 107960 h 261180"/>
                <a:gd name="connsiteX7" fmla="*/ 438296 w 499557"/>
                <a:gd name="connsiteY7" fmla="*/ 10 h 261180"/>
                <a:gd name="connsiteX8" fmla="*/ 457346 w 499557"/>
                <a:gd name="connsiteY8" fmla="*/ 114310 h 261180"/>
                <a:gd name="connsiteX9" fmla="*/ 463696 w 499557"/>
                <a:gd name="connsiteY9" fmla="*/ 117485 h 261180"/>
                <a:gd name="connsiteX10" fmla="*/ 403371 w 499557"/>
                <a:gd name="connsiteY10" fmla="*/ 88910 h 261180"/>
                <a:gd name="connsiteX11" fmla="*/ 377971 w 499557"/>
                <a:gd name="connsiteY11" fmla="*/ 76210 h 261180"/>
                <a:gd name="connsiteX12" fmla="*/ 260496 w 499557"/>
                <a:gd name="connsiteY12" fmla="*/ 25410 h 261180"/>
                <a:gd name="connsiteX13" fmla="*/ 333521 w 499557"/>
                <a:gd name="connsiteY13" fmla="*/ 69860 h 261180"/>
                <a:gd name="connsiteX14" fmla="*/ 6496 w 499557"/>
                <a:gd name="connsiteY14" fmla="*/ 19060 h 261180"/>
                <a:gd name="connsiteX15" fmla="*/ 123971 w 499557"/>
                <a:gd name="connsiteY15" fmla="*/ 22235 h 26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9557" h="261180">
                  <a:moveTo>
                    <a:pt x="123971" y="22235"/>
                  </a:moveTo>
                  <a:cubicBezTo>
                    <a:pt x="190646" y="39168"/>
                    <a:pt x="348867" y="91556"/>
                    <a:pt x="406546" y="120660"/>
                  </a:cubicBezTo>
                  <a:cubicBezTo>
                    <a:pt x="464225" y="149764"/>
                    <a:pt x="461579" y="194743"/>
                    <a:pt x="470046" y="196860"/>
                  </a:cubicBezTo>
                  <a:cubicBezTo>
                    <a:pt x="478513" y="198977"/>
                    <a:pt x="452584" y="122777"/>
                    <a:pt x="457346" y="133360"/>
                  </a:cubicBezTo>
                  <a:cubicBezTo>
                    <a:pt x="462109" y="143943"/>
                    <a:pt x="493858" y="251893"/>
                    <a:pt x="498621" y="260360"/>
                  </a:cubicBezTo>
                  <a:cubicBezTo>
                    <a:pt x="503384" y="268827"/>
                    <a:pt x="488567" y="209560"/>
                    <a:pt x="485921" y="184160"/>
                  </a:cubicBezTo>
                  <a:cubicBezTo>
                    <a:pt x="483275" y="158760"/>
                    <a:pt x="490683" y="138652"/>
                    <a:pt x="482746" y="107960"/>
                  </a:cubicBezTo>
                  <a:cubicBezTo>
                    <a:pt x="474809" y="77268"/>
                    <a:pt x="442529" y="-1048"/>
                    <a:pt x="438296" y="10"/>
                  </a:cubicBezTo>
                  <a:cubicBezTo>
                    <a:pt x="434063" y="1068"/>
                    <a:pt x="453113" y="94731"/>
                    <a:pt x="457346" y="114310"/>
                  </a:cubicBezTo>
                  <a:cubicBezTo>
                    <a:pt x="461579" y="133889"/>
                    <a:pt x="463696" y="117485"/>
                    <a:pt x="463696" y="117485"/>
                  </a:cubicBezTo>
                  <a:lnTo>
                    <a:pt x="403371" y="88910"/>
                  </a:lnTo>
                  <a:cubicBezTo>
                    <a:pt x="389084" y="82031"/>
                    <a:pt x="401783" y="86793"/>
                    <a:pt x="377971" y="76210"/>
                  </a:cubicBezTo>
                  <a:cubicBezTo>
                    <a:pt x="354159" y="65627"/>
                    <a:pt x="267904" y="26468"/>
                    <a:pt x="260496" y="25410"/>
                  </a:cubicBezTo>
                  <a:cubicBezTo>
                    <a:pt x="253088" y="24352"/>
                    <a:pt x="375854" y="70918"/>
                    <a:pt x="333521" y="69860"/>
                  </a:cubicBezTo>
                  <a:cubicBezTo>
                    <a:pt x="291188" y="68802"/>
                    <a:pt x="36658" y="28056"/>
                    <a:pt x="6496" y="19060"/>
                  </a:cubicBezTo>
                  <a:cubicBezTo>
                    <a:pt x="-23667" y="10064"/>
                    <a:pt x="57296" y="5302"/>
                    <a:pt x="123971" y="222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5C6ABD43-A8A6-FB36-7DDB-916325667757}"/>
                </a:ext>
              </a:extLst>
            </p:cNvPr>
            <p:cNvSpPr/>
            <p:nvPr/>
          </p:nvSpPr>
          <p:spPr>
            <a:xfrm>
              <a:off x="6172199" y="5187913"/>
              <a:ext cx="232971" cy="241337"/>
            </a:xfrm>
            <a:custGeom>
              <a:avLst/>
              <a:gdLst>
                <a:gd name="connsiteX0" fmla="*/ 190501 w 232971"/>
                <a:gd name="connsiteY0" fmla="*/ 37 h 241337"/>
                <a:gd name="connsiteX1" fmla="*/ 231776 w 232971"/>
                <a:gd name="connsiteY1" fmla="*/ 111162 h 241337"/>
                <a:gd name="connsiteX2" fmla="*/ 215901 w 232971"/>
                <a:gd name="connsiteY2" fmla="*/ 146087 h 241337"/>
                <a:gd name="connsiteX3" fmla="*/ 155576 w 232971"/>
                <a:gd name="connsiteY3" fmla="*/ 171487 h 241337"/>
                <a:gd name="connsiteX4" fmla="*/ 1 w 232971"/>
                <a:gd name="connsiteY4" fmla="*/ 241337 h 241337"/>
                <a:gd name="connsiteX5" fmla="*/ 152401 w 232971"/>
                <a:gd name="connsiteY5" fmla="*/ 165137 h 241337"/>
                <a:gd name="connsiteX6" fmla="*/ 219076 w 232971"/>
                <a:gd name="connsiteY6" fmla="*/ 161962 h 241337"/>
                <a:gd name="connsiteX7" fmla="*/ 225426 w 232971"/>
                <a:gd name="connsiteY7" fmla="*/ 123862 h 241337"/>
                <a:gd name="connsiteX8" fmla="*/ 190501 w 232971"/>
                <a:gd name="connsiteY8" fmla="*/ 37 h 241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971" h="241337">
                  <a:moveTo>
                    <a:pt x="190501" y="37"/>
                  </a:moveTo>
                  <a:cubicBezTo>
                    <a:pt x="191559" y="-2080"/>
                    <a:pt x="227543" y="86820"/>
                    <a:pt x="231776" y="111162"/>
                  </a:cubicBezTo>
                  <a:cubicBezTo>
                    <a:pt x="236009" y="135504"/>
                    <a:pt x="228601" y="136033"/>
                    <a:pt x="215901" y="146087"/>
                  </a:cubicBezTo>
                  <a:cubicBezTo>
                    <a:pt x="203201" y="156141"/>
                    <a:pt x="155576" y="171487"/>
                    <a:pt x="155576" y="171487"/>
                  </a:cubicBezTo>
                  <a:lnTo>
                    <a:pt x="1" y="241337"/>
                  </a:lnTo>
                  <a:cubicBezTo>
                    <a:pt x="-528" y="240279"/>
                    <a:pt x="115888" y="178366"/>
                    <a:pt x="152401" y="165137"/>
                  </a:cubicBezTo>
                  <a:cubicBezTo>
                    <a:pt x="188913" y="151908"/>
                    <a:pt x="206905" y="168841"/>
                    <a:pt x="219076" y="161962"/>
                  </a:cubicBezTo>
                  <a:cubicBezTo>
                    <a:pt x="231247" y="155083"/>
                    <a:pt x="228601" y="148733"/>
                    <a:pt x="225426" y="123862"/>
                  </a:cubicBezTo>
                  <a:cubicBezTo>
                    <a:pt x="222251" y="98991"/>
                    <a:pt x="189443" y="2154"/>
                    <a:pt x="190501" y="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D47ADD2B-BC0F-FF21-391B-473F0F959558}"/>
                </a:ext>
              </a:extLst>
            </p:cNvPr>
            <p:cNvSpPr/>
            <p:nvPr/>
          </p:nvSpPr>
          <p:spPr>
            <a:xfrm>
              <a:off x="5756229" y="5317956"/>
              <a:ext cx="694846" cy="158056"/>
            </a:xfrm>
            <a:custGeom>
              <a:avLst/>
              <a:gdLst>
                <a:gd name="connsiteX0" fmla="*/ 46 w 694846"/>
                <a:gd name="connsiteY0" fmla="*/ 117644 h 158056"/>
                <a:gd name="connsiteX1" fmla="*/ 254046 w 694846"/>
                <a:gd name="connsiteY1" fmla="*/ 146219 h 158056"/>
                <a:gd name="connsiteX2" fmla="*/ 234996 w 694846"/>
                <a:gd name="connsiteY2" fmla="*/ 155744 h 158056"/>
                <a:gd name="connsiteX3" fmla="*/ 473121 w 694846"/>
                <a:gd name="connsiteY3" fmla="*/ 104944 h 158056"/>
                <a:gd name="connsiteX4" fmla="*/ 412796 w 694846"/>
                <a:gd name="connsiteY4" fmla="*/ 133519 h 158056"/>
                <a:gd name="connsiteX5" fmla="*/ 682671 w 694846"/>
                <a:gd name="connsiteY5" fmla="*/ 9694 h 158056"/>
                <a:gd name="connsiteX6" fmla="*/ 641396 w 694846"/>
                <a:gd name="connsiteY6" fmla="*/ 19219 h 158056"/>
                <a:gd name="connsiteX7" fmla="*/ 577896 w 694846"/>
                <a:gd name="connsiteY7" fmla="*/ 108119 h 158056"/>
                <a:gd name="connsiteX8" fmla="*/ 606471 w 694846"/>
                <a:gd name="connsiteY8" fmla="*/ 44619 h 158056"/>
                <a:gd name="connsiteX9" fmla="*/ 517571 w 694846"/>
                <a:gd name="connsiteY9" fmla="*/ 146219 h 158056"/>
                <a:gd name="connsiteX10" fmla="*/ 549321 w 694846"/>
                <a:gd name="connsiteY10" fmla="*/ 76369 h 158056"/>
                <a:gd name="connsiteX11" fmla="*/ 422321 w 694846"/>
                <a:gd name="connsiteY11" fmla="*/ 117644 h 158056"/>
                <a:gd name="connsiteX12" fmla="*/ 282621 w 694846"/>
                <a:gd name="connsiteY12" fmla="*/ 127169 h 158056"/>
                <a:gd name="connsiteX13" fmla="*/ 123871 w 694846"/>
                <a:gd name="connsiteY13" fmla="*/ 120819 h 158056"/>
                <a:gd name="connsiteX14" fmla="*/ 276271 w 694846"/>
                <a:gd name="connsiteY14" fmla="*/ 146219 h 158056"/>
                <a:gd name="connsiteX15" fmla="*/ 46 w 694846"/>
                <a:gd name="connsiteY15" fmla="*/ 117644 h 15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4846" h="158056">
                  <a:moveTo>
                    <a:pt x="46" y="117644"/>
                  </a:moveTo>
                  <a:cubicBezTo>
                    <a:pt x="-3658" y="117644"/>
                    <a:pt x="214888" y="139869"/>
                    <a:pt x="254046" y="146219"/>
                  </a:cubicBezTo>
                  <a:cubicBezTo>
                    <a:pt x="293204" y="152569"/>
                    <a:pt x="198484" y="162623"/>
                    <a:pt x="234996" y="155744"/>
                  </a:cubicBezTo>
                  <a:cubicBezTo>
                    <a:pt x="271508" y="148865"/>
                    <a:pt x="443488" y="108648"/>
                    <a:pt x="473121" y="104944"/>
                  </a:cubicBezTo>
                  <a:cubicBezTo>
                    <a:pt x="502754" y="101240"/>
                    <a:pt x="412796" y="133519"/>
                    <a:pt x="412796" y="133519"/>
                  </a:cubicBezTo>
                  <a:lnTo>
                    <a:pt x="682671" y="9694"/>
                  </a:lnTo>
                  <a:cubicBezTo>
                    <a:pt x="720771" y="-9356"/>
                    <a:pt x="658859" y="2815"/>
                    <a:pt x="641396" y="19219"/>
                  </a:cubicBezTo>
                  <a:cubicBezTo>
                    <a:pt x="623934" y="35623"/>
                    <a:pt x="583717" y="103886"/>
                    <a:pt x="577896" y="108119"/>
                  </a:cubicBezTo>
                  <a:cubicBezTo>
                    <a:pt x="572075" y="112352"/>
                    <a:pt x="616525" y="38269"/>
                    <a:pt x="606471" y="44619"/>
                  </a:cubicBezTo>
                  <a:cubicBezTo>
                    <a:pt x="596417" y="50969"/>
                    <a:pt x="527096" y="140927"/>
                    <a:pt x="517571" y="146219"/>
                  </a:cubicBezTo>
                  <a:cubicBezTo>
                    <a:pt x="508046" y="151511"/>
                    <a:pt x="565196" y="81131"/>
                    <a:pt x="549321" y="76369"/>
                  </a:cubicBezTo>
                  <a:cubicBezTo>
                    <a:pt x="533446" y="71607"/>
                    <a:pt x="466771" y="109177"/>
                    <a:pt x="422321" y="117644"/>
                  </a:cubicBezTo>
                  <a:cubicBezTo>
                    <a:pt x="377871" y="126111"/>
                    <a:pt x="332363" y="126640"/>
                    <a:pt x="282621" y="127169"/>
                  </a:cubicBezTo>
                  <a:cubicBezTo>
                    <a:pt x="232879" y="127698"/>
                    <a:pt x="124929" y="117644"/>
                    <a:pt x="123871" y="120819"/>
                  </a:cubicBezTo>
                  <a:cubicBezTo>
                    <a:pt x="122813" y="123994"/>
                    <a:pt x="296379" y="145690"/>
                    <a:pt x="276271" y="146219"/>
                  </a:cubicBezTo>
                  <a:cubicBezTo>
                    <a:pt x="256163" y="146748"/>
                    <a:pt x="3750" y="117644"/>
                    <a:pt x="46" y="1176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18B63D8D-662C-BFFE-061B-0422B3F885A3}"/>
                </a:ext>
              </a:extLst>
            </p:cNvPr>
            <p:cNvSpPr/>
            <p:nvPr/>
          </p:nvSpPr>
          <p:spPr>
            <a:xfrm>
              <a:off x="5727700" y="5178425"/>
              <a:ext cx="260350" cy="282691"/>
            </a:xfrm>
            <a:custGeom>
              <a:avLst/>
              <a:gdLst>
                <a:gd name="connsiteX0" fmla="*/ 260350 w 260350"/>
                <a:gd name="connsiteY0" fmla="*/ 0 h 282691"/>
                <a:gd name="connsiteX1" fmla="*/ 111125 w 260350"/>
                <a:gd name="connsiteY1" fmla="*/ 180975 h 282691"/>
                <a:gd name="connsiteX2" fmla="*/ 0 w 260350"/>
                <a:gd name="connsiteY2" fmla="*/ 282575 h 282691"/>
                <a:gd name="connsiteX3" fmla="*/ 111125 w 260350"/>
                <a:gd name="connsiteY3" fmla="*/ 200025 h 282691"/>
                <a:gd name="connsiteX4" fmla="*/ 127000 w 260350"/>
                <a:gd name="connsiteY4" fmla="*/ 142875 h 282691"/>
                <a:gd name="connsiteX5" fmla="*/ 95250 w 260350"/>
                <a:gd name="connsiteY5" fmla="*/ 171450 h 282691"/>
                <a:gd name="connsiteX6" fmla="*/ 260350 w 260350"/>
                <a:gd name="connsiteY6" fmla="*/ 0 h 28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0350" h="282691">
                  <a:moveTo>
                    <a:pt x="260350" y="0"/>
                  </a:moveTo>
                  <a:cubicBezTo>
                    <a:pt x="207433" y="66939"/>
                    <a:pt x="154517" y="133879"/>
                    <a:pt x="111125" y="180975"/>
                  </a:cubicBezTo>
                  <a:cubicBezTo>
                    <a:pt x="67733" y="228071"/>
                    <a:pt x="0" y="279400"/>
                    <a:pt x="0" y="282575"/>
                  </a:cubicBezTo>
                  <a:cubicBezTo>
                    <a:pt x="0" y="285750"/>
                    <a:pt x="89958" y="223308"/>
                    <a:pt x="111125" y="200025"/>
                  </a:cubicBezTo>
                  <a:cubicBezTo>
                    <a:pt x="132292" y="176742"/>
                    <a:pt x="129646" y="147637"/>
                    <a:pt x="127000" y="142875"/>
                  </a:cubicBezTo>
                  <a:cubicBezTo>
                    <a:pt x="124354" y="138113"/>
                    <a:pt x="95250" y="171450"/>
                    <a:pt x="95250" y="171450"/>
                  </a:cubicBezTo>
                  <a:lnTo>
                    <a:pt x="26035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AADB423E-19B7-B238-F2D0-89042282A4E1}"/>
                </a:ext>
              </a:extLst>
            </p:cNvPr>
            <p:cNvSpPr/>
            <p:nvPr/>
          </p:nvSpPr>
          <p:spPr>
            <a:xfrm>
              <a:off x="5810722" y="5105384"/>
              <a:ext cx="660168" cy="235025"/>
            </a:xfrm>
            <a:custGeom>
              <a:avLst/>
              <a:gdLst>
                <a:gd name="connsiteX0" fmla="*/ 2703 w 660168"/>
                <a:gd name="connsiteY0" fmla="*/ 234966 h 235025"/>
                <a:gd name="connsiteX1" fmla="*/ 259878 w 660168"/>
                <a:gd name="connsiteY1" fmla="*/ 66691 h 235025"/>
                <a:gd name="connsiteX2" fmla="*/ 383703 w 660168"/>
                <a:gd name="connsiteY2" fmla="*/ 73041 h 235025"/>
                <a:gd name="connsiteX3" fmla="*/ 345603 w 660168"/>
                <a:gd name="connsiteY3" fmla="*/ 60341 h 235025"/>
                <a:gd name="connsiteX4" fmla="*/ 529753 w 660168"/>
                <a:gd name="connsiteY4" fmla="*/ 101616 h 235025"/>
                <a:gd name="connsiteX5" fmla="*/ 659928 w 660168"/>
                <a:gd name="connsiteY5" fmla="*/ 123841 h 235025"/>
                <a:gd name="connsiteX6" fmla="*/ 498003 w 660168"/>
                <a:gd name="connsiteY6" fmla="*/ 63516 h 235025"/>
                <a:gd name="connsiteX7" fmla="*/ 351953 w 660168"/>
                <a:gd name="connsiteY7" fmla="*/ 16 h 235025"/>
                <a:gd name="connsiteX8" fmla="*/ 434503 w 660168"/>
                <a:gd name="connsiteY8" fmla="*/ 57166 h 235025"/>
                <a:gd name="connsiteX9" fmla="*/ 310678 w 660168"/>
                <a:gd name="connsiteY9" fmla="*/ 57166 h 235025"/>
                <a:gd name="connsiteX10" fmla="*/ 136053 w 660168"/>
                <a:gd name="connsiteY10" fmla="*/ 85741 h 235025"/>
                <a:gd name="connsiteX11" fmla="*/ 2703 w 660168"/>
                <a:gd name="connsiteY11" fmla="*/ 234966 h 235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0168" h="235025">
                  <a:moveTo>
                    <a:pt x="2703" y="234966"/>
                  </a:moveTo>
                  <a:cubicBezTo>
                    <a:pt x="23341" y="231791"/>
                    <a:pt x="196378" y="93678"/>
                    <a:pt x="259878" y="66691"/>
                  </a:cubicBezTo>
                  <a:cubicBezTo>
                    <a:pt x="323378" y="39704"/>
                    <a:pt x="369416" y="74099"/>
                    <a:pt x="383703" y="73041"/>
                  </a:cubicBezTo>
                  <a:cubicBezTo>
                    <a:pt x="397990" y="71983"/>
                    <a:pt x="321261" y="55579"/>
                    <a:pt x="345603" y="60341"/>
                  </a:cubicBezTo>
                  <a:cubicBezTo>
                    <a:pt x="369945" y="65103"/>
                    <a:pt x="477365" y="91033"/>
                    <a:pt x="529753" y="101616"/>
                  </a:cubicBezTo>
                  <a:cubicBezTo>
                    <a:pt x="582141" y="112199"/>
                    <a:pt x="665220" y="130191"/>
                    <a:pt x="659928" y="123841"/>
                  </a:cubicBezTo>
                  <a:cubicBezTo>
                    <a:pt x="654636" y="117491"/>
                    <a:pt x="549332" y="84153"/>
                    <a:pt x="498003" y="63516"/>
                  </a:cubicBezTo>
                  <a:cubicBezTo>
                    <a:pt x="446674" y="42879"/>
                    <a:pt x="362536" y="1074"/>
                    <a:pt x="351953" y="16"/>
                  </a:cubicBezTo>
                  <a:cubicBezTo>
                    <a:pt x="341370" y="-1042"/>
                    <a:pt x="441382" y="47641"/>
                    <a:pt x="434503" y="57166"/>
                  </a:cubicBezTo>
                  <a:cubicBezTo>
                    <a:pt x="427624" y="66691"/>
                    <a:pt x="360420" y="52404"/>
                    <a:pt x="310678" y="57166"/>
                  </a:cubicBezTo>
                  <a:cubicBezTo>
                    <a:pt x="260936" y="61928"/>
                    <a:pt x="187382" y="58753"/>
                    <a:pt x="136053" y="85741"/>
                  </a:cubicBezTo>
                  <a:cubicBezTo>
                    <a:pt x="84724" y="112728"/>
                    <a:pt x="-17935" y="238141"/>
                    <a:pt x="2703" y="2349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8573AA97-EBC8-5CB0-573E-3510AD6E3970}"/>
                </a:ext>
              </a:extLst>
            </p:cNvPr>
            <p:cNvSpPr/>
            <p:nvPr/>
          </p:nvSpPr>
          <p:spPr>
            <a:xfrm>
              <a:off x="6232446" y="5095569"/>
              <a:ext cx="365648" cy="264099"/>
            </a:xfrm>
            <a:custGeom>
              <a:avLst/>
              <a:gdLst>
                <a:gd name="connsiteX0" fmla="*/ 79 w 365648"/>
                <a:gd name="connsiteY0" fmla="*/ 306 h 264099"/>
                <a:gd name="connsiteX1" fmla="*/ 190579 w 365648"/>
                <a:gd name="connsiteY1" fmla="*/ 76506 h 264099"/>
                <a:gd name="connsiteX2" fmla="*/ 177879 w 365648"/>
                <a:gd name="connsiteY2" fmla="*/ 54281 h 264099"/>
                <a:gd name="connsiteX3" fmla="*/ 276304 w 365648"/>
                <a:gd name="connsiteY3" fmla="*/ 130481 h 264099"/>
                <a:gd name="connsiteX4" fmla="*/ 308054 w 365648"/>
                <a:gd name="connsiteY4" fmla="*/ 152706 h 264099"/>
                <a:gd name="connsiteX5" fmla="*/ 365204 w 365648"/>
                <a:gd name="connsiteY5" fmla="*/ 263831 h 264099"/>
                <a:gd name="connsiteX6" fmla="*/ 330279 w 365648"/>
                <a:gd name="connsiteY6" fmla="*/ 181281 h 264099"/>
                <a:gd name="connsiteX7" fmla="*/ 254079 w 365648"/>
                <a:gd name="connsiteY7" fmla="*/ 98731 h 264099"/>
                <a:gd name="connsiteX8" fmla="*/ 168354 w 365648"/>
                <a:gd name="connsiteY8" fmla="*/ 51106 h 264099"/>
                <a:gd name="connsiteX9" fmla="*/ 79 w 365648"/>
                <a:gd name="connsiteY9" fmla="*/ 306 h 26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5648" h="264099">
                  <a:moveTo>
                    <a:pt x="79" y="306"/>
                  </a:moveTo>
                  <a:cubicBezTo>
                    <a:pt x="3783" y="4539"/>
                    <a:pt x="160946" y="67510"/>
                    <a:pt x="190579" y="76506"/>
                  </a:cubicBezTo>
                  <a:cubicBezTo>
                    <a:pt x="220212" y="85502"/>
                    <a:pt x="163592" y="45285"/>
                    <a:pt x="177879" y="54281"/>
                  </a:cubicBezTo>
                  <a:cubicBezTo>
                    <a:pt x="192166" y="63277"/>
                    <a:pt x="254608" y="114077"/>
                    <a:pt x="276304" y="130481"/>
                  </a:cubicBezTo>
                  <a:cubicBezTo>
                    <a:pt x="298000" y="146885"/>
                    <a:pt x="293237" y="130481"/>
                    <a:pt x="308054" y="152706"/>
                  </a:cubicBezTo>
                  <a:cubicBezTo>
                    <a:pt x="322871" y="174931"/>
                    <a:pt x="361500" y="259069"/>
                    <a:pt x="365204" y="263831"/>
                  </a:cubicBezTo>
                  <a:cubicBezTo>
                    <a:pt x="368908" y="268593"/>
                    <a:pt x="348800" y="208798"/>
                    <a:pt x="330279" y="181281"/>
                  </a:cubicBezTo>
                  <a:cubicBezTo>
                    <a:pt x="311758" y="153764"/>
                    <a:pt x="281066" y="120427"/>
                    <a:pt x="254079" y="98731"/>
                  </a:cubicBezTo>
                  <a:cubicBezTo>
                    <a:pt x="227092" y="77035"/>
                    <a:pt x="212804" y="65393"/>
                    <a:pt x="168354" y="51106"/>
                  </a:cubicBezTo>
                  <a:cubicBezTo>
                    <a:pt x="123904" y="36819"/>
                    <a:pt x="-3625" y="-3927"/>
                    <a:pt x="79" y="3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8DAA23D2-9392-E891-7C6B-AA35E1AF010C}"/>
                </a:ext>
              </a:extLst>
            </p:cNvPr>
            <p:cNvSpPr/>
            <p:nvPr/>
          </p:nvSpPr>
          <p:spPr>
            <a:xfrm>
              <a:off x="5993183" y="5148792"/>
              <a:ext cx="303732" cy="280545"/>
            </a:xfrm>
            <a:custGeom>
              <a:avLst/>
              <a:gdLst>
                <a:gd name="connsiteX0" fmla="*/ 64717 w 303732"/>
                <a:gd name="connsiteY0" fmla="*/ 7408 h 280545"/>
                <a:gd name="connsiteX1" fmla="*/ 7567 w 303732"/>
                <a:gd name="connsiteY1" fmla="*/ 109008 h 280545"/>
                <a:gd name="connsiteX2" fmla="*/ 4392 w 303732"/>
                <a:gd name="connsiteY2" fmla="*/ 153458 h 280545"/>
                <a:gd name="connsiteX3" fmla="*/ 42492 w 303732"/>
                <a:gd name="connsiteY3" fmla="*/ 251883 h 280545"/>
                <a:gd name="connsiteX4" fmla="*/ 163142 w 303732"/>
                <a:gd name="connsiteY4" fmla="*/ 280458 h 280545"/>
                <a:gd name="connsiteX5" fmla="*/ 286967 w 303732"/>
                <a:gd name="connsiteY5" fmla="*/ 245533 h 280545"/>
                <a:gd name="connsiteX6" fmla="*/ 302842 w 303732"/>
                <a:gd name="connsiteY6" fmla="*/ 185208 h 280545"/>
                <a:gd name="connsiteX7" fmla="*/ 290142 w 303732"/>
                <a:gd name="connsiteY7" fmla="*/ 86783 h 280545"/>
                <a:gd name="connsiteX8" fmla="*/ 242517 w 303732"/>
                <a:gd name="connsiteY8" fmla="*/ 29633 h 280545"/>
                <a:gd name="connsiteX9" fmla="*/ 194892 w 303732"/>
                <a:gd name="connsiteY9" fmla="*/ 10583 h 280545"/>
                <a:gd name="connsiteX10" fmla="*/ 64717 w 303732"/>
                <a:gd name="connsiteY10" fmla="*/ 7408 h 28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3732" h="280545">
                  <a:moveTo>
                    <a:pt x="64717" y="7408"/>
                  </a:moveTo>
                  <a:cubicBezTo>
                    <a:pt x="33496" y="23812"/>
                    <a:pt x="17621" y="84666"/>
                    <a:pt x="7567" y="109008"/>
                  </a:cubicBezTo>
                  <a:cubicBezTo>
                    <a:pt x="-2487" y="133350"/>
                    <a:pt x="-1429" y="129645"/>
                    <a:pt x="4392" y="153458"/>
                  </a:cubicBezTo>
                  <a:cubicBezTo>
                    <a:pt x="10213" y="177271"/>
                    <a:pt x="16034" y="230716"/>
                    <a:pt x="42492" y="251883"/>
                  </a:cubicBezTo>
                  <a:cubicBezTo>
                    <a:pt x="68950" y="273050"/>
                    <a:pt x="122396" y="281516"/>
                    <a:pt x="163142" y="280458"/>
                  </a:cubicBezTo>
                  <a:cubicBezTo>
                    <a:pt x="203888" y="279400"/>
                    <a:pt x="263684" y="261408"/>
                    <a:pt x="286967" y="245533"/>
                  </a:cubicBezTo>
                  <a:cubicBezTo>
                    <a:pt x="310250" y="229658"/>
                    <a:pt x="302313" y="211666"/>
                    <a:pt x="302842" y="185208"/>
                  </a:cubicBezTo>
                  <a:cubicBezTo>
                    <a:pt x="303371" y="158750"/>
                    <a:pt x="300196" y="112712"/>
                    <a:pt x="290142" y="86783"/>
                  </a:cubicBezTo>
                  <a:cubicBezTo>
                    <a:pt x="280088" y="60854"/>
                    <a:pt x="258392" y="42333"/>
                    <a:pt x="242517" y="29633"/>
                  </a:cubicBezTo>
                  <a:cubicBezTo>
                    <a:pt x="226642" y="16933"/>
                    <a:pt x="227171" y="14816"/>
                    <a:pt x="194892" y="10583"/>
                  </a:cubicBezTo>
                  <a:cubicBezTo>
                    <a:pt x="162613" y="6350"/>
                    <a:pt x="95938" y="-8996"/>
                    <a:pt x="64717" y="7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>
              <a:extLst>
                <a:ext uri="{FF2B5EF4-FFF2-40B4-BE49-F238E27FC236}">
                  <a16:creationId xmlns:a16="http://schemas.microsoft.com/office/drawing/2014/main" id="{75F99BA8-158E-E858-DF76-C711EAD044FC}"/>
                </a:ext>
              </a:extLst>
            </p:cNvPr>
            <p:cNvSpPr/>
            <p:nvPr/>
          </p:nvSpPr>
          <p:spPr>
            <a:xfrm>
              <a:off x="6030696" y="5235803"/>
              <a:ext cx="60117" cy="88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>
              <a:extLst>
                <a:ext uri="{FF2B5EF4-FFF2-40B4-BE49-F238E27FC236}">
                  <a16:creationId xmlns:a16="http://schemas.microsoft.com/office/drawing/2014/main" id="{B6DA496C-88A8-95E4-8BDB-6DB0D9AC82E1}"/>
                </a:ext>
              </a:extLst>
            </p:cNvPr>
            <p:cNvSpPr/>
            <p:nvPr/>
          </p:nvSpPr>
          <p:spPr>
            <a:xfrm>
              <a:off x="6116007" y="523127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0CF5A3A5-7EAE-1E8C-4865-B3C511D437C3}"/>
                </a:ext>
              </a:extLst>
            </p:cNvPr>
            <p:cNvSpPr/>
            <p:nvPr/>
          </p:nvSpPr>
          <p:spPr>
            <a:xfrm>
              <a:off x="5838784" y="5390552"/>
              <a:ext cx="331931" cy="55952"/>
            </a:xfrm>
            <a:custGeom>
              <a:avLst/>
              <a:gdLst>
                <a:gd name="connsiteX0" fmla="*/ 41 w 331931"/>
                <a:gd name="connsiteY0" fmla="*/ 598 h 55952"/>
                <a:gd name="connsiteX1" fmla="*/ 177841 w 331931"/>
                <a:gd name="connsiteY1" fmla="*/ 16473 h 55952"/>
                <a:gd name="connsiteX2" fmla="*/ 330241 w 331931"/>
                <a:gd name="connsiteY2" fmla="*/ 54573 h 55952"/>
                <a:gd name="connsiteX3" fmla="*/ 263566 w 331931"/>
                <a:gd name="connsiteY3" fmla="*/ 48223 h 55952"/>
                <a:gd name="connsiteX4" fmla="*/ 130216 w 331931"/>
                <a:gd name="connsiteY4" fmla="*/ 35523 h 55952"/>
                <a:gd name="connsiteX5" fmla="*/ 193716 w 331931"/>
                <a:gd name="connsiteY5" fmla="*/ 35523 h 55952"/>
                <a:gd name="connsiteX6" fmla="*/ 41 w 331931"/>
                <a:gd name="connsiteY6" fmla="*/ 598 h 5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931" h="55952">
                  <a:moveTo>
                    <a:pt x="41" y="598"/>
                  </a:moveTo>
                  <a:cubicBezTo>
                    <a:pt x="-2605" y="-2577"/>
                    <a:pt x="122808" y="7477"/>
                    <a:pt x="177841" y="16473"/>
                  </a:cubicBezTo>
                  <a:cubicBezTo>
                    <a:pt x="232874" y="25469"/>
                    <a:pt x="315954" y="49281"/>
                    <a:pt x="330241" y="54573"/>
                  </a:cubicBezTo>
                  <a:cubicBezTo>
                    <a:pt x="344528" y="59865"/>
                    <a:pt x="263566" y="48223"/>
                    <a:pt x="263566" y="48223"/>
                  </a:cubicBezTo>
                  <a:lnTo>
                    <a:pt x="130216" y="35523"/>
                  </a:lnTo>
                  <a:cubicBezTo>
                    <a:pt x="118574" y="33406"/>
                    <a:pt x="213824" y="42931"/>
                    <a:pt x="193716" y="35523"/>
                  </a:cubicBezTo>
                  <a:cubicBezTo>
                    <a:pt x="173608" y="28115"/>
                    <a:pt x="2687" y="3773"/>
                    <a:pt x="41" y="5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344F4866-C684-208F-CA53-5F17AD9A2E4A}"/>
                </a:ext>
              </a:extLst>
            </p:cNvPr>
            <p:cNvSpPr/>
            <p:nvPr/>
          </p:nvSpPr>
          <p:spPr>
            <a:xfrm>
              <a:off x="5791122" y="5133336"/>
              <a:ext cx="557973" cy="191386"/>
            </a:xfrm>
            <a:custGeom>
              <a:avLst/>
              <a:gdLst>
                <a:gd name="connsiteX0" fmla="*/ 78 w 557973"/>
                <a:gd name="connsiteY0" fmla="*/ 191139 h 191386"/>
                <a:gd name="connsiteX1" fmla="*/ 196928 w 557973"/>
                <a:gd name="connsiteY1" fmla="*/ 41914 h 191386"/>
                <a:gd name="connsiteX2" fmla="*/ 127078 w 557973"/>
                <a:gd name="connsiteY2" fmla="*/ 86364 h 191386"/>
                <a:gd name="connsiteX3" fmla="*/ 250903 w 557973"/>
                <a:gd name="connsiteY3" fmla="*/ 13339 h 191386"/>
                <a:gd name="connsiteX4" fmla="*/ 320753 w 557973"/>
                <a:gd name="connsiteY4" fmla="*/ 22864 h 191386"/>
                <a:gd name="connsiteX5" fmla="*/ 273128 w 557973"/>
                <a:gd name="connsiteY5" fmla="*/ 13339 h 191386"/>
                <a:gd name="connsiteX6" fmla="*/ 555703 w 557973"/>
                <a:gd name="connsiteY6" fmla="*/ 26039 h 191386"/>
                <a:gd name="connsiteX7" fmla="*/ 396953 w 557973"/>
                <a:gd name="connsiteY7" fmla="*/ 19689 h 191386"/>
                <a:gd name="connsiteX8" fmla="*/ 231853 w 557973"/>
                <a:gd name="connsiteY8" fmla="*/ 3814 h 191386"/>
                <a:gd name="connsiteX9" fmla="*/ 120728 w 557973"/>
                <a:gd name="connsiteY9" fmla="*/ 76839 h 191386"/>
                <a:gd name="connsiteX10" fmla="*/ 54053 w 557973"/>
                <a:gd name="connsiteY10" fmla="*/ 114939 h 191386"/>
                <a:gd name="connsiteX11" fmla="*/ 171528 w 557973"/>
                <a:gd name="connsiteY11" fmla="*/ 639 h 191386"/>
                <a:gd name="connsiteX12" fmla="*/ 78 w 557973"/>
                <a:gd name="connsiteY12" fmla="*/ 191139 h 19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7973" h="191386">
                  <a:moveTo>
                    <a:pt x="78" y="191139"/>
                  </a:moveTo>
                  <a:cubicBezTo>
                    <a:pt x="4311" y="198018"/>
                    <a:pt x="175761" y="59376"/>
                    <a:pt x="196928" y="41914"/>
                  </a:cubicBezTo>
                  <a:cubicBezTo>
                    <a:pt x="218095" y="24452"/>
                    <a:pt x="118082" y="91126"/>
                    <a:pt x="127078" y="86364"/>
                  </a:cubicBezTo>
                  <a:cubicBezTo>
                    <a:pt x="136074" y="81602"/>
                    <a:pt x="218624" y="23922"/>
                    <a:pt x="250903" y="13339"/>
                  </a:cubicBezTo>
                  <a:cubicBezTo>
                    <a:pt x="283182" y="2756"/>
                    <a:pt x="317049" y="22864"/>
                    <a:pt x="320753" y="22864"/>
                  </a:cubicBezTo>
                  <a:cubicBezTo>
                    <a:pt x="324457" y="22864"/>
                    <a:pt x="233970" y="12810"/>
                    <a:pt x="273128" y="13339"/>
                  </a:cubicBezTo>
                  <a:cubicBezTo>
                    <a:pt x="312286" y="13868"/>
                    <a:pt x="535066" y="24981"/>
                    <a:pt x="555703" y="26039"/>
                  </a:cubicBezTo>
                  <a:cubicBezTo>
                    <a:pt x="576340" y="27097"/>
                    <a:pt x="450928" y="23393"/>
                    <a:pt x="396953" y="19689"/>
                  </a:cubicBezTo>
                  <a:cubicBezTo>
                    <a:pt x="342978" y="15985"/>
                    <a:pt x="277891" y="-5711"/>
                    <a:pt x="231853" y="3814"/>
                  </a:cubicBezTo>
                  <a:cubicBezTo>
                    <a:pt x="185816" y="13339"/>
                    <a:pt x="150361" y="58318"/>
                    <a:pt x="120728" y="76839"/>
                  </a:cubicBezTo>
                  <a:cubicBezTo>
                    <a:pt x="91095" y="95360"/>
                    <a:pt x="45586" y="127639"/>
                    <a:pt x="54053" y="114939"/>
                  </a:cubicBezTo>
                  <a:cubicBezTo>
                    <a:pt x="62520" y="102239"/>
                    <a:pt x="179465" y="-9415"/>
                    <a:pt x="171528" y="639"/>
                  </a:cubicBezTo>
                  <a:cubicBezTo>
                    <a:pt x="163591" y="10693"/>
                    <a:pt x="-4155" y="184260"/>
                    <a:pt x="78" y="1911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ACA5D47D-3735-B419-FE16-1F5AB11521C4}"/>
                </a:ext>
              </a:extLst>
            </p:cNvPr>
            <p:cNvSpPr/>
            <p:nvPr/>
          </p:nvSpPr>
          <p:spPr>
            <a:xfrm>
              <a:off x="5637624" y="4754335"/>
              <a:ext cx="659353" cy="304353"/>
            </a:xfrm>
            <a:custGeom>
              <a:avLst/>
              <a:gdLst>
                <a:gd name="connsiteX0" fmla="*/ 1176 w 659353"/>
                <a:gd name="connsiteY0" fmla="*/ 109765 h 304353"/>
                <a:gd name="connsiteX1" fmla="*/ 86901 w 659353"/>
                <a:gd name="connsiteY1" fmla="*/ 217715 h 304353"/>
                <a:gd name="connsiteX2" fmla="*/ 26576 w 659353"/>
                <a:gd name="connsiteY2" fmla="*/ 290740 h 304353"/>
                <a:gd name="connsiteX3" fmla="*/ 102776 w 659353"/>
                <a:gd name="connsiteY3" fmla="*/ 205015 h 304353"/>
                <a:gd name="connsiteX4" fmla="*/ 337726 w 659353"/>
                <a:gd name="connsiteY4" fmla="*/ 100240 h 304353"/>
                <a:gd name="connsiteX5" fmla="*/ 207551 w 659353"/>
                <a:gd name="connsiteY5" fmla="*/ 185965 h 304353"/>
                <a:gd name="connsiteX6" fmla="*/ 458376 w 659353"/>
                <a:gd name="connsiteY6" fmla="*/ 46265 h 304353"/>
                <a:gd name="connsiteX7" fmla="*/ 658401 w 659353"/>
                <a:gd name="connsiteY7" fmla="*/ 1815 h 304353"/>
                <a:gd name="connsiteX8" fmla="*/ 375826 w 659353"/>
                <a:gd name="connsiteY8" fmla="*/ 97065 h 304353"/>
                <a:gd name="connsiteX9" fmla="*/ 296451 w 659353"/>
                <a:gd name="connsiteY9" fmla="*/ 109765 h 304353"/>
                <a:gd name="connsiteX10" fmla="*/ 64676 w 659353"/>
                <a:gd name="connsiteY10" fmla="*/ 233590 h 304353"/>
                <a:gd name="connsiteX11" fmla="*/ 36101 w 659353"/>
                <a:gd name="connsiteY11" fmla="*/ 303440 h 304353"/>
                <a:gd name="connsiteX12" fmla="*/ 51976 w 659353"/>
                <a:gd name="connsiteY12" fmla="*/ 185965 h 304353"/>
                <a:gd name="connsiteX13" fmla="*/ 163101 w 659353"/>
                <a:gd name="connsiteY13" fmla="*/ 201840 h 304353"/>
                <a:gd name="connsiteX14" fmla="*/ 1176 w 659353"/>
                <a:gd name="connsiteY14" fmla="*/ 109765 h 304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9353" h="304353">
                  <a:moveTo>
                    <a:pt x="1176" y="109765"/>
                  </a:moveTo>
                  <a:cubicBezTo>
                    <a:pt x="-11524" y="112411"/>
                    <a:pt x="82668" y="187553"/>
                    <a:pt x="86901" y="217715"/>
                  </a:cubicBezTo>
                  <a:cubicBezTo>
                    <a:pt x="91134" y="247877"/>
                    <a:pt x="23930" y="292857"/>
                    <a:pt x="26576" y="290740"/>
                  </a:cubicBezTo>
                  <a:cubicBezTo>
                    <a:pt x="29222" y="288623"/>
                    <a:pt x="50918" y="236765"/>
                    <a:pt x="102776" y="205015"/>
                  </a:cubicBezTo>
                  <a:cubicBezTo>
                    <a:pt x="154634" y="173265"/>
                    <a:pt x="320264" y="103415"/>
                    <a:pt x="337726" y="100240"/>
                  </a:cubicBezTo>
                  <a:cubicBezTo>
                    <a:pt x="355189" y="97065"/>
                    <a:pt x="187443" y="194961"/>
                    <a:pt x="207551" y="185965"/>
                  </a:cubicBezTo>
                  <a:cubicBezTo>
                    <a:pt x="227659" y="176969"/>
                    <a:pt x="383234" y="76957"/>
                    <a:pt x="458376" y="46265"/>
                  </a:cubicBezTo>
                  <a:cubicBezTo>
                    <a:pt x="533518" y="15573"/>
                    <a:pt x="672159" y="-6652"/>
                    <a:pt x="658401" y="1815"/>
                  </a:cubicBezTo>
                  <a:cubicBezTo>
                    <a:pt x="644643" y="10282"/>
                    <a:pt x="436151" y="79073"/>
                    <a:pt x="375826" y="97065"/>
                  </a:cubicBezTo>
                  <a:cubicBezTo>
                    <a:pt x="315501" y="115057"/>
                    <a:pt x="348309" y="87011"/>
                    <a:pt x="296451" y="109765"/>
                  </a:cubicBezTo>
                  <a:cubicBezTo>
                    <a:pt x="244593" y="132519"/>
                    <a:pt x="108068" y="201311"/>
                    <a:pt x="64676" y="233590"/>
                  </a:cubicBezTo>
                  <a:cubicBezTo>
                    <a:pt x="21284" y="265869"/>
                    <a:pt x="38218" y="311377"/>
                    <a:pt x="36101" y="303440"/>
                  </a:cubicBezTo>
                  <a:cubicBezTo>
                    <a:pt x="33984" y="295503"/>
                    <a:pt x="30809" y="202898"/>
                    <a:pt x="51976" y="185965"/>
                  </a:cubicBezTo>
                  <a:cubicBezTo>
                    <a:pt x="73143" y="169032"/>
                    <a:pt x="170509" y="209248"/>
                    <a:pt x="163101" y="201840"/>
                  </a:cubicBezTo>
                  <a:cubicBezTo>
                    <a:pt x="155693" y="194432"/>
                    <a:pt x="13876" y="107119"/>
                    <a:pt x="1176" y="1097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8BDE39AC-6B99-679B-9CB1-02B160FF14B9}"/>
                </a:ext>
              </a:extLst>
            </p:cNvPr>
            <p:cNvSpPr/>
            <p:nvPr/>
          </p:nvSpPr>
          <p:spPr>
            <a:xfrm>
              <a:off x="5654164" y="4667228"/>
              <a:ext cx="557242" cy="196920"/>
            </a:xfrm>
            <a:custGeom>
              <a:avLst/>
              <a:gdLst>
                <a:gd name="connsiteX0" fmla="*/ 511 w 557242"/>
                <a:gd name="connsiteY0" fmla="*/ 196872 h 196920"/>
                <a:gd name="connsiteX1" fmla="*/ 267211 w 557242"/>
                <a:gd name="connsiteY1" fmla="*/ 53997 h 196920"/>
                <a:gd name="connsiteX2" fmla="*/ 210061 w 557242"/>
                <a:gd name="connsiteY2" fmla="*/ 63522 h 196920"/>
                <a:gd name="connsiteX3" fmla="*/ 546611 w 557242"/>
                <a:gd name="connsiteY3" fmla="*/ 57172 h 196920"/>
                <a:gd name="connsiteX4" fmla="*/ 454536 w 557242"/>
                <a:gd name="connsiteY4" fmla="*/ 44472 h 196920"/>
                <a:gd name="connsiteX5" fmla="*/ 267211 w 557242"/>
                <a:gd name="connsiteY5" fmla="*/ 22 h 196920"/>
                <a:gd name="connsiteX6" fmla="*/ 441836 w 557242"/>
                <a:gd name="connsiteY6" fmla="*/ 50822 h 196920"/>
                <a:gd name="connsiteX7" fmla="*/ 318011 w 557242"/>
                <a:gd name="connsiteY7" fmla="*/ 69872 h 196920"/>
                <a:gd name="connsiteX8" fmla="*/ 203711 w 557242"/>
                <a:gd name="connsiteY8" fmla="*/ 69872 h 196920"/>
                <a:gd name="connsiteX9" fmla="*/ 511 w 557242"/>
                <a:gd name="connsiteY9" fmla="*/ 196872 h 19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7242" h="196920">
                  <a:moveTo>
                    <a:pt x="511" y="196872"/>
                  </a:moveTo>
                  <a:cubicBezTo>
                    <a:pt x="11094" y="194226"/>
                    <a:pt x="232286" y="76222"/>
                    <a:pt x="267211" y="53997"/>
                  </a:cubicBezTo>
                  <a:cubicBezTo>
                    <a:pt x="302136" y="31772"/>
                    <a:pt x="210061" y="63522"/>
                    <a:pt x="210061" y="63522"/>
                  </a:cubicBezTo>
                  <a:lnTo>
                    <a:pt x="546611" y="57172"/>
                  </a:lnTo>
                  <a:cubicBezTo>
                    <a:pt x="587357" y="53997"/>
                    <a:pt x="501103" y="53997"/>
                    <a:pt x="454536" y="44472"/>
                  </a:cubicBezTo>
                  <a:cubicBezTo>
                    <a:pt x="407969" y="34947"/>
                    <a:pt x="269328" y="-1036"/>
                    <a:pt x="267211" y="22"/>
                  </a:cubicBezTo>
                  <a:cubicBezTo>
                    <a:pt x="265094" y="1080"/>
                    <a:pt x="433369" y="39180"/>
                    <a:pt x="441836" y="50822"/>
                  </a:cubicBezTo>
                  <a:cubicBezTo>
                    <a:pt x="450303" y="62464"/>
                    <a:pt x="357698" y="66697"/>
                    <a:pt x="318011" y="69872"/>
                  </a:cubicBezTo>
                  <a:cubicBezTo>
                    <a:pt x="278324" y="73047"/>
                    <a:pt x="260861" y="46060"/>
                    <a:pt x="203711" y="69872"/>
                  </a:cubicBezTo>
                  <a:cubicBezTo>
                    <a:pt x="146561" y="93684"/>
                    <a:pt x="-10072" y="199518"/>
                    <a:pt x="511" y="1968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23A0AA80-9504-8F3D-FE20-4781A3E00EB0}"/>
                </a:ext>
              </a:extLst>
            </p:cNvPr>
            <p:cNvSpPr/>
            <p:nvPr/>
          </p:nvSpPr>
          <p:spPr>
            <a:xfrm>
              <a:off x="6070448" y="4625656"/>
              <a:ext cx="654739" cy="260874"/>
            </a:xfrm>
            <a:custGeom>
              <a:avLst/>
              <a:gdLst>
                <a:gd name="connsiteX0" fmla="*/ 152 w 654739"/>
                <a:gd name="connsiteY0" fmla="*/ 57469 h 260874"/>
                <a:gd name="connsiteX1" fmla="*/ 254152 w 654739"/>
                <a:gd name="connsiteY1" fmla="*/ 19369 h 260874"/>
                <a:gd name="connsiteX2" fmla="*/ 222402 w 654739"/>
                <a:gd name="connsiteY2" fmla="*/ 16194 h 260874"/>
                <a:gd name="connsiteX3" fmla="*/ 381152 w 654739"/>
                <a:gd name="connsiteY3" fmla="*/ 38419 h 260874"/>
                <a:gd name="connsiteX4" fmla="*/ 346227 w 654739"/>
                <a:gd name="connsiteY4" fmla="*/ 19369 h 260874"/>
                <a:gd name="connsiteX5" fmla="*/ 524027 w 654739"/>
                <a:gd name="connsiteY5" fmla="*/ 98744 h 260874"/>
                <a:gd name="connsiteX6" fmla="*/ 473227 w 654739"/>
                <a:gd name="connsiteY6" fmla="*/ 57469 h 260874"/>
                <a:gd name="connsiteX7" fmla="*/ 568477 w 654739"/>
                <a:gd name="connsiteY7" fmla="*/ 162244 h 260874"/>
                <a:gd name="connsiteX8" fmla="*/ 654202 w 654739"/>
                <a:gd name="connsiteY8" fmla="*/ 260669 h 260874"/>
                <a:gd name="connsiteX9" fmla="*/ 597052 w 654739"/>
                <a:gd name="connsiteY9" fmla="*/ 184469 h 260874"/>
                <a:gd name="connsiteX10" fmla="*/ 447827 w 654739"/>
                <a:gd name="connsiteY10" fmla="*/ 63819 h 260874"/>
                <a:gd name="connsiteX11" fmla="*/ 352577 w 654739"/>
                <a:gd name="connsiteY11" fmla="*/ 319 h 260874"/>
                <a:gd name="connsiteX12" fmla="*/ 403377 w 654739"/>
                <a:gd name="connsiteY12" fmla="*/ 38419 h 260874"/>
                <a:gd name="connsiteX13" fmla="*/ 295427 w 654739"/>
                <a:gd name="connsiteY13" fmla="*/ 19369 h 260874"/>
                <a:gd name="connsiteX14" fmla="*/ 149377 w 654739"/>
                <a:gd name="connsiteY14" fmla="*/ 319 h 260874"/>
                <a:gd name="connsiteX15" fmla="*/ 216052 w 654739"/>
                <a:gd name="connsiteY15" fmla="*/ 25719 h 260874"/>
                <a:gd name="connsiteX16" fmla="*/ 152 w 654739"/>
                <a:gd name="connsiteY16" fmla="*/ 57469 h 26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4739" h="260874">
                  <a:moveTo>
                    <a:pt x="152" y="57469"/>
                  </a:moveTo>
                  <a:cubicBezTo>
                    <a:pt x="6502" y="56411"/>
                    <a:pt x="217110" y="26248"/>
                    <a:pt x="254152" y="19369"/>
                  </a:cubicBezTo>
                  <a:cubicBezTo>
                    <a:pt x="291194" y="12490"/>
                    <a:pt x="222402" y="16194"/>
                    <a:pt x="222402" y="16194"/>
                  </a:cubicBezTo>
                  <a:cubicBezTo>
                    <a:pt x="243569" y="19369"/>
                    <a:pt x="360515" y="37890"/>
                    <a:pt x="381152" y="38419"/>
                  </a:cubicBezTo>
                  <a:cubicBezTo>
                    <a:pt x="401789" y="38948"/>
                    <a:pt x="322415" y="9315"/>
                    <a:pt x="346227" y="19369"/>
                  </a:cubicBezTo>
                  <a:cubicBezTo>
                    <a:pt x="370039" y="29423"/>
                    <a:pt x="502860" y="92394"/>
                    <a:pt x="524027" y="98744"/>
                  </a:cubicBezTo>
                  <a:cubicBezTo>
                    <a:pt x="545194" y="105094"/>
                    <a:pt x="465819" y="46886"/>
                    <a:pt x="473227" y="57469"/>
                  </a:cubicBezTo>
                  <a:cubicBezTo>
                    <a:pt x="480635" y="68052"/>
                    <a:pt x="538315" y="128377"/>
                    <a:pt x="568477" y="162244"/>
                  </a:cubicBezTo>
                  <a:cubicBezTo>
                    <a:pt x="598640" y="196111"/>
                    <a:pt x="649440" y="256965"/>
                    <a:pt x="654202" y="260669"/>
                  </a:cubicBezTo>
                  <a:cubicBezTo>
                    <a:pt x="658964" y="264373"/>
                    <a:pt x="631448" y="217277"/>
                    <a:pt x="597052" y="184469"/>
                  </a:cubicBezTo>
                  <a:cubicBezTo>
                    <a:pt x="562656" y="151661"/>
                    <a:pt x="488573" y="94511"/>
                    <a:pt x="447827" y="63819"/>
                  </a:cubicBezTo>
                  <a:cubicBezTo>
                    <a:pt x="407081" y="33127"/>
                    <a:pt x="359985" y="4552"/>
                    <a:pt x="352577" y="319"/>
                  </a:cubicBezTo>
                  <a:cubicBezTo>
                    <a:pt x="345169" y="-3914"/>
                    <a:pt x="412902" y="35244"/>
                    <a:pt x="403377" y="38419"/>
                  </a:cubicBezTo>
                  <a:cubicBezTo>
                    <a:pt x="393852" y="41594"/>
                    <a:pt x="337760" y="25719"/>
                    <a:pt x="295427" y="19369"/>
                  </a:cubicBezTo>
                  <a:cubicBezTo>
                    <a:pt x="253094" y="13019"/>
                    <a:pt x="162606" y="-739"/>
                    <a:pt x="149377" y="319"/>
                  </a:cubicBezTo>
                  <a:cubicBezTo>
                    <a:pt x="136148" y="1377"/>
                    <a:pt x="244098" y="15136"/>
                    <a:pt x="216052" y="25719"/>
                  </a:cubicBezTo>
                  <a:cubicBezTo>
                    <a:pt x="188006" y="36302"/>
                    <a:pt x="-6198" y="58527"/>
                    <a:pt x="152" y="574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2F0F82EF-E784-4E87-5BD6-8C0FB46E0A09}"/>
                </a:ext>
              </a:extLst>
            </p:cNvPr>
            <p:cNvSpPr/>
            <p:nvPr/>
          </p:nvSpPr>
          <p:spPr>
            <a:xfrm>
              <a:off x="5798967" y="4642819"/>
              <a:ext cx="882300" cy="219377"/>
            </a:xfrm>
            <a:custGeom>
              <a:avLst/>
              <a:gdLst>
                <a:gd name="connsiteX0" fmla="*/ 4933 w 882300"/>
                <a:gd name="connsiteY0" fmla="*/ 218106 h 219377"/>
                <a:gd name="connsiteX1" fmla="*/ 427208 w 882300"/>
                <a:gd name="connsiteY1" fmla="*/ 106981 h 219377"/>
                <a:gd name="connsiteX2" fmla="*/ 589133 w 882300"/>
                <a:gd name="connsiteY2" fmla="*/ 103806 h 219377"/>
                <a:gd name="connsiteX3" fmla="*/ 541508 w 882300"/>
                <a:gd name="connsiteY3" fmla="*/ 53006 h 219377"/>
                <a:gd name="connsiteX4" fmla="*/ 712958 w 882300"/>
                <a:gd name="connsiteY4" fmla="*/ 122856 h 219377"/>
                <a:gd name="connsiteX5" fmla="*/ 881233 w 882300"/>
                <a:gd name="connsiteY5" fmla="*/ 208581 h 219377"/>
                <a:gd name="connsiteX6" fmla="*/ 789158 w 882300"/>
                <a:gd name="connsiteY6" fmla="*/ 157781 h 219377"/>
                <a:gd name="connsiteX7" fmla="*/ 497058 w 882300"/>
                <a:gd name="connsiteY7" fmla="*/ 2206 h 219377"/>
                <a:gd name="connsiteX8" fmla="*/ 547858 w 882300"/>
                <a:gd name="connsiteY8" fmla="*/ 68881 h 219377"/>
                <a:gd name="connsiteX9" fmla="*/ 312908 w 882300"/>
                <a:gd name="connsiteY9" fmla="*/ 106981 h 219377"/>
                <a:gd name="connsiteX10" fmla="*/ 62083 w 882300"/>
                <a:gd name="connsiteY10" fmla="*/ 116506 h 219377"/>
                <a:gd name="connsiteX11" fmla="*/ 265283 w 882300"/>
                <a:gd name="connsiteY11" fmla="*/ 132381 h 219377"/>
                <a:gd name="connsiteX12" fmla="*/ 201783 w 882300"/>
                <a:gd name="connsiteY12" fmla="*/ 164131 h 219377"/>
                <a:gd name="connsiteX13" fmla="*/ 4933 w 882300"/>
                <a:gd name="connsiteY13" fmla="*/ 218106 h 21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2300" h="219377">
                  <a:moveTo>
                    <a:pt x="4933" y="218106"/>
                  </a:moveTo>
                  <a:cubicBezTo>
                    <a:pt x="42504" y="208581"/>
                    <a:pt x="329841" y="126031"/>
                    <a:pt x="427208" y="106981"/>
                  </a:cubicBezTo>
                  <a:cubicBezTo>
                    <a:pt x="524575" y="87931"/>
                    <a:pt x="570083" y="112802"/>
                    <a:pt x="589133" y="103806"/>
                  </a:cubicBezTo>
                  <a:cubicBezTo>
                    <a:pt x="608183" y="94810"/>
                    <a:pt x="520871" y="49831"/>
                    <a:pt x="541508" y="53006"/>
                  </a:cubicBezTo>
                  <a:cubicBezTo>
                    <a:pt x="562146" y="56181"/>
                    <a:pt x="656337" y="96927"/>
                    <a:pt x="712958" y="122856"/>
                  </a:cubicBezTo>
                  <a:cubicBezTo>
                    <a:pt x="769579" y="148785"/>
                    <a:pt x="868533" y="202760"/>
                    <a:pt x="881233" y="208581"/>
                  </a:cubicBezTo>
                  <a:cubicBezTo>
                    <a:pt x="893933" y="214402"/>
                    <a:pt x="789158" y="157781"/>
                    <a:pt x="789158" y="157781"/>
                  </a:cubicBezTo>
                  <a:cubicBezTo>
                    <a:pt x="725129" y="123385"/>
                    <a:pt x="537275" y="17023"/>
                    <a:pt x="497058" y="2206"/>
                  </a:cubicBezTo>
                  <a:cubicBezTo>
                    <a:pt x="456841" y="-12611"/>
                    <a:pt x="578550" y="51418"/>
                    <a:pt x="547858" y="68881"/>
                  </a:cubicBezTo>
                  <a:cubicBezTo>
                    <a:pt x="517166" y="86343"/>
                    <a:pt x="393870" y="99044"/>
                    <a:pt x="312908" y="106981"/>
                  </a:cubicBezTo>
                  <a:cubicBezTo>
                    <a:pt x="231946" y="114918"/>
                    <a:pt x="70020" y="112273"/>
                    <a:pt x="62083" y="116506"/>
                  </a:cubicBezTo>
                  <a:cubicBezTo>
                    <a:pt x="54146" y="120739"/>
                    <a:pt x="242000" y="124443"/>
                    <a:pt x="265283" y="132381"/>
                  </a:cubicBezTo>
                  <a:cubicBezTo>
                    <a:pt x="288566" y="140318"/>
                    <a:pt x="248350" y="147198"/>
                    <a:pt x="201783" y="164131"/>
                  </a:cubicBezTo>
                  <a:cubicBezTo>
                    <a:pt x="155216" y="181064"/>
                    <a:pt x="-32638" y="227631"/>
                    <a:pt x="4933" y="2181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8697F6E9-A5C7-936A-C08D-791B12A21D0E}"/>
                </a:ext>
              </a:extLst>
            </p:cNvPr>
            <p:cNvSpPr/>
            <p:nvPr/>
          </p:nvSpPr>
          <p:spPr>
            <a:xfrm>
              <a:off x="5111734" y="4819559"/>
              <a:ext cx="88058" cy="419921"/>
            </a:xfrm>
            <a:custGeom>
              <a:avLst/>
              <a:gdLst>
                <a:gd name="connsiteX0" fmla="*/ 50816 w 88058"/>
                <a:gd name="connsiteY0" fmla="*/ 91 h 419921"/>
                <a:gd name="connsiteX1" fmla="*/ 12716 w 88058"/>
                <a:gd name="connsiteY1" fmla="*/ 174716 h 419921"/>
                <a:gd name="connsiteX2" fmla="*/ 85741 w 88058"/>
                <a:gd name="connsiteY2" fmla="*/ 412841 h 419921"/>
                <a:gd name="connsiteX3" fmla="*/ 63516 w 88058"/>
                <a:gd name="connsiteY3" fmla="*/ 342991 h 419921"/>
                <a:gd name="connsiteX4" fmla="*/ 16 w 88058"/>
                <a:gd name="connsiteY4" fmla="*/ 196941 h 419921"/>
                <a:gd name="connsiteX5" fmla="*/ 50816 w 88058"/>
                <a:gd name="connsiteY5" fmla="*/ 91 h 41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058" h="419921">
                  <a:moveTo>
                    <a:pt x="50816" y="91"/>
                  </a:moveTo>
                  <a:cubicBezTo>
                    <a:pt x="52933" y="-3613"/>
                    <a:pt x="6895" y="105924"/>
                    <a:pt x="12716" y="174716"/>
                  </a:cubicBezTo>
                  <a:cubicBezTo>
                    <a:pt x="18537" y="243508"/>
                    <a:pt x="77274" y="384795"/>
                    <a:pt x="85741" y="412841"/>
                  </a:cubicBezTo>
                  <a:cubicBezTo>
                    <a:pt x="94208" y="440887"/>
                    <a:pt x="77803" y="378974"/>
                    <a:pt x="63516" y="342991"/>
                  </a:cubicBezTo>
                  <a:cubicBezTo>
                    <a:pt x="49229" y="307008"/>
                    <a:pt x="-1042" y="253562"/>
                    <a:pt x="16" y="196941"/>
                  </a:cubicBezTo>
                  <a:cubicBezTo>
                    <a:pt x="1074" y="140320"/>
                    <a:pt x="48699" y="3795"/>
                    <a:pt x="50816" y="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B064943A-DDFA-79B2-23D2-D507305C717C}"/>
                </a:ext>
              </a:extLst>
            </p:cNvPr>
            <p:cNvSpPr/>
            <p:nvPr/>
          </p:nvSpPr>
          <p:spPr>
            <a:xfrm>
              <a:off x="5375238" y="5155440"/>
              <a:ext cx="63561" cy="718083"/>
            </a:xfrm>
            <a:custGeom>
              <a:avLst/>
              <a:gdLst>
                <a:gd name="connsiteX0" fmla="*/ 47662 w 63561"/>
                <a:gd name="connsiteY0" fmla="*/ 760 h 718083"/>
                <a:gd name="connsiteX1" fmla="*/ 12737 w 63561"/>
                <a:gd name="connsiteY1" fmla="*/ 296035 h 718083"/>
                <a:gd name="connsiteX2" fmla="*/ 57187 w 63561"/>
                <a:gd name="connsiteY2" fmla="*/ 702435 h 718083"/>
                <a:gd name="connsiteX3" fmla="*/ 57187 w 63561"/>
                <a:gd name="connsiteY3" fmla="*/ 594485 h 718083"/>
                <a:gd name="connsiteX4" fmla="*/ 37 w 63561"/>
                <a:gd name="connsiteY4" fmla="*/ 223010 h 718083"/>
                <a:gd name="connsiteX5" fmla="*/ 47662 w 63561"/>
                <a:gd name="connsiteY5" fmla="*/ 760 h 718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1" h="718083">
                  <a:moveTo>
                    <a:pt x="47662" y="760"/>
                  </a:moveTo>
                  <a:cubicBezTo>
                    <a:pt x="49779" y="12931"/>
                    <a:pt x="11150" y="179089"/>
                    <a:pt x="12737" y="296035"/>
                  </a:cubicBezTo>
                  <a:cubicBezTo>
                    <a:pt x="14324" y="412981"/>
                    <a:pt x="49779" y="652693"/>
                    <a:pt x="57187" y="702435"/>
                  </a:cubicBezTo>
                  <a:cubicBezTo>
                    <a:pt x="64595" y="752177"/>
                    <a:pt x="66712" y="674389"/>
                    <a:pt x="57187" y="594485"/>
                  </a:cubicBezTo>
                  <a:cubicBezTo>
                    <a:pt x="47662" y="514581"/>
                    <a:pt x="-1550" y="320906"/>
                    <a:pt x="37" y="223010"/>
                  </a:cubicBezTo>
                  <a:cubicBezTo>
                    <a:pt x="1624" y="125114"/>
                    <a:pt x="45545" y="-11411"/>
                    <a:pt x="47662" y="7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0ED9A2CC-28C0-9D1E-9F42-AB4747A12AE2}"/>
                </a:ext>
              </a:extLst>
            </p:cNvPr>
            <p:cNvSpPr/>
            <p:nvPr/>
          </p:nvSpPr>
          <p:spPr>
            <a:xfrm>
              <a:off x="5206630" y="5370277"/>
              <a:ext cx="57560" cy="641763"/>
            </a:xfrm>
            <a:custGeom>
              <a:avLst/>
              <a:gdLst>
                <a:gd name="connsiteX0" fmla="*/ 57520 w 57560"/>
                <a:gd name="connsiteY0" fmla="*/ 1823 h 641763"/>
                <a:gd name="connsiteX1" fmla="*/ 9895 w 57560"/>
                <a:gd name="connsiteY1" fmla="*/ 262173 h 641763"/>
                <a:gd name="connsiteX2" fmla="*/ 35295 w 57560"/>
                <a:gd name="connsiteY2" fmla="*/ 617773 h 641763"/>
                <a:gd name="connsiteX3" fmla="*/ 35295 w 57560"/>
                <a:gd name="connsiteY3" fmla="*/ 560623 h 641763"/>
                <a:gd name="connsiteX4" fmla="*/ 370 w 57560"/>
                <a:gd name="connsiteY4" fmla="*/ 166923 h 641763"/>
                <a:gd name="connsiteX5" fmla="*/ 57520 w 57560"/>
                <a:gd name="connsiteY5" fmla="*/ 1823 h 64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560" h="641763">
                  <a:moveTo>
                    <a:pt x="57520" y="1823"/>
                  </a:moveTo>
                  <a:cubicBezTo>
                    <a:pt x="59108" y="17698"/>
                    <a:pt x="13599" y="159515"/>
                    <a:pt x="9895" y="262173"/>
                  </a:cubicBezTo>
                  <a:cubicBezTo>
                    <a:pt x="6191" y="364831"/>
                    <a:pt x="31062" y="568031"/>
                    <a:pt x="35295" y="617773"/>
                  </a:cubicBezTo>
                  <a:cubicBezTo>
                    <a:pt x="39528" y="667515"/>
                    <a:pt x="41116" y="635765"/>
                    <a:pt x="35295" y="560623"/>
                  </a:cubicBezTo>
                  <a:cubicBezTo>
                    <a:pt x="29474" y="485481"/>
                    <a:pt x="-3863" y="257410"/>
                    <a:pt x="370" y="166923"/>
                  </a:cubicBezTo>
                  <a:cubicBezTo>
                    <a:pt x="4603" y="76436"/>
                    <a:pt x="55932" y="-14052"/>
                    <a:pt x="57520" y="18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3EDD0499-6868-A665-5D3D-F369BD00131E}"/>
                </a:ext>
              </a:extLst>
            </p:cNvPr>
            <p:cNvSpPr/>
            <p:nvPr/>
          </p:nvSpPr>
          <p:spPr>
            <a:xfrm>
              <a:off x="5222164" y="6261018"/>
              <a:ext cx="143858" cy="188291"/>
            </a:xfrm>
            <a:custGeom>
              <a:avLst/>
              <a:gdLst>
                <a:gd name="connsiteX0" fmla="*/ 7061 w 143858"/>
                <a:gd name="connsiteY0" fmla="*/ 82 h 188291"/>
                <a:gd name="connsiteX1" fmla="*/ 13411 w 143858"/>
                <a:gd name="connsiteY1" fmla="*/ 117557 h 188291"/>
                <a:gd name="connsiteX2" fmla="*/ 140411 w 143858"/>
                <a:gd name="connsiteY2" fmla="*/ 187407 h 188291"/>
                <a:gd name="connsiteX3" fmla="*/ 99136 w 143858"/>
                <a:gd name="connsiteY3" fmla="*/ 155657 h 188291"/>
                <a:gd name="connsiteX4" fmla="*/ 7061 w 143858"/>
                <a:gd name="connsiteY4" fmla="*/ 136607 h 188291"/>
                <a:gd name="connsiteX5" fmla="*/ 7061 w 143858"/>
                <a:gd name="connsiteY5" fmla="*/ 82 h 18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858" h="188291">
                  <a:moveTo>
                    <a:pt x="7061" y="82"/>
                  </a:moveTo>
                  <a:cubicBezTo>
                    <a:pt x="8119" y="-3093"/>
                    <a:pt x="-8814" y="86336"/>
                    <a:pt x="13411" y="117557"/>
                  </a:cubicBezTo>
                  <a:cubicBezTo>
                    <a:pt x="35636" y="148778"/>
                    <a:pt x="126123" y="181057"/>
                    <a:pt x="140411" y="187407"/>
                  </a:cubicBezTo>
                  <a:cubicBezTo>
                    <a:pt x="154699" y="193757"/>
                    <a:pt x="121361" y="164124"/>
                    <a:pt x="99136" y="155657"/>
                  </a:cubicBezTo>
                  <a:cubicBezTo>
                    <a:pt x="76911" y="147190"/>
                    <a:pt x="22407" y="160949"/>
                    <a:pt x="7061" y="136607"/>
                  </a:cubicBezTo>
                  <a:cubicBezTo>
                    <a:pt x="-8285" y="112265"/>
                    <a:pt x="6003" y="3257"/>
                    <a:pt x="7061" y="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0156B11E-199B-7E6D-8088-4E73AC71F47E}"/>
                </a:ext>
              </a:extLst>
            </p:cNvPr>
            <p:cNvSpPr/>
            <p:nvPr/>
          </p:nvSpPr>
          <p:spPr>
            <a:xfrm>
              <a:off x="5011900" y="6343640"/>
              <a:ext cx="78933" cy="269031"/>
            </a:xfrm>
            <a:custGeom>
              <a:avLst/>
              <a:gdLst>
                <a:gd name="connsiteX0" fmla="*/ 58575 w 78933"/>
                <a:gd name="connsiteY0" fmla="*/ 10 h 269031"/>
                <a:gd name="connsiteX1" fmla="*/ 26825 w 78933"/>
                <a:gd name="connsiteY1" fmla="*/ 123835 h 269031"/>
                <a:gd name="connsiteX2" fmla="*/ 77625 w 78933"/>
                <a:gd name="connsiteY2" fmla="*/ 263535 h 269031"/>
                <a:gd name="connsiteX3" fmla="*/ 58575 w 78933"/>
                <a:gd name="connsiteY3" fmla="*/ 225435 h 269031"/>
                <a:gd name="connsiteX4" fmla="*/ 1425 w 78933"/>
                <a:gd name="connsiteY4" fmla="*/ 82560 h 269031"/>
                <a:gd name="connsiteX5" fmla="*/ 20475 w 78933"/>
                <a:gd name="connsiteY5" fmla="*/ 130185 h 269031"/>
                <a:gd name="connsiteX6" fmla="*/ 58575 w 78933"/>
                <a:gd name="connsiteY6" fmla="*/ 10 h 26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933" h="269031">
                  <a:moveTo>
                    <a:pt x="58575" y="10"/>
                  </a:moveTo>
                  <a:cubicBezTo>
                    <a:pt x="59633" y="-1048"/>
                    <a:pt x="23650" y="79914"/>
                    <a:pt x="26825" y="123835"/>
                  </a:cubicBezTo>
                  <a:cubicBezTo>
                    <a:pt x="30000" y="167756"/>
                    <a:pt x="72333" y="246602"/>
                    <a:pt x="77625" y="263535"/>
                  </a:cubicBezTo>
                  <a:cubicBezTo>
                    <a:pt x="82917" y="280468"/>
                    <a:pt x="71275" y="255598"/>
                    <a:pt x="58575" y="225435"/>
                  </a:cubicBezTo>
                  <a:cubicBezTo>
                    <a:pt x="45875" y="195273"/>
                    <a:pt x="1425" y="82560"/>
                    <a:pt x="1425" y="82560"/>
                  </a:cubicBezTo>
                  <a:cubicBezTo>
                    <a:pt x="-4925" y="66685"/>
                    <a:pt x="11479" y="144472"/>
                    <a:pt x="20475" y="130185"/>
                  </a:cubicBezTo>
                  <a:cubicBezTo>
                    <a:pt x="29471" y="115898"/>
                    <a:pt x="57517" y="1068"/>
                    <a:pt x="58575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EE56AE6C-8A59-1767-7E88-884826E37975}"/>
                </a:ext>
              </a:extLst>
            </p:cNvPr>
            <p:cNvSpPr/>
            <p:nvPr/>
          </p:nvSpPr>
          <p:spPr>
            <a:xfrm>
              <a:off x="5753088" y="6261060"/>
              <a:ext cx="79866" cy="177947"/>
            </a:xfrm>
            <a:custGeom>
              <a:avLst/>
              <a:gdLst>
                <a:gd name="connsiteX0" fmla="*/ 12 w 79866"/>
                <a:gd name="connsiteY0" fmla="*/ 40 h 177947"/>
                <a:gd name="connsiteX1" fmla="*/ 73037 w 79866"/>
                <a:gd name="connsiteY1" fmla="*/ 120690 h 177947"/>
                <a:gd name="connsiteX2" fmla="*/ 50812 w 79866"/>
                <a:gd name="connsiteY2" fmla="*/ 177840 h 177947"/>
                <a:gd name="connsiteX3" fmla="*/ 79387 w 79866"/>
                <a:gd name="connsiteY3" fmla="*/ 107990 h 177947"/>
                <a:gd name="connsiteX4" fmla="*/ 12 w 79866"/>
                <a:gd name="connsiteY4" fmla="*/ 40 h 17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66" h="177947">
                  <a:moveTo>
                    <a:pt x="12" y="40"/>
                  </a:moveTo>
                  <a:cubicBezTo>
                    <a:pt x="-1046" y="2157"/>
                    <a:pt x="64570" y="91057"/>
                    <a:pt x="73037" y="120690"/>
                  </a:cubicBezTo>
                  <a:cubicBezTo>
                    <a:pt x="81504" y="150323"/>
                    <a:pt x="49754" y="179957"/>
                    <a:pt x="50812" y="177840"/>
                  </a:cubicBezTo>
                  <a:cubicBezTo>
                    <a:pt x="51870" y="175723"/>
                    <a:pt x="84149" y="137094"/>
                    <a:pt x="79387" y="107990"/>
                  </a:cubicBezTo>
                  <a:cubicBezTo>
                    <a:pt x="74625" y="78886"/>
                    <a:pt x="1070" y="-2077"/>
                    <a:pt x="12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33BCA980-DF9F-9143-B4A4-3787BB099EA3}"/>
                </a:ext>
              </a:extLst>
            </p:cNvPr>
            <p:cNvSpPr/>
            <p:nvPr/>
          </p:nvSpPr>
          <p:spPr>
            <a:xfrm>
              <a:off x="5381558" y="5800721"/>
              <a:ext cx="104903" cy="686626"/>
            </a:xfrm>
            <a:custGeom>
              <a:avLst/>
              <a:gdLst>
                <a:gd name="connsiteX0" fmla="*/ 67 w 104903"/>
                <a:gd name="connsiteY0" fmla="*/ 4 h 686626"/>
                <a:gd name="connsiteX1" fmla="*/ 79442 w 104903"/>
                <a:gd name="connsiteY1" fmla="*/ 488954 h 686626"/>
                <a:gd name="connsiteX2" fmla="*/ 38167 w 104903"/>
                <a:gd name="connsiteY2" fmla="*/ 622304 h 686626"/>
                <a:gd name="connsiteX3" fmla="*/ 3242 w 104903"/>
                <a:gd name="connsiteY3" fmla="*/ 685804 h 686626"/>
                <a:gd name="connsiteX4" fmla="*/ 76267 w 104903"/>
                <a:gd name="connsiteY4" fmla="*/ 581029 h 686626"/>
                <a:gd name="connsiteX5" fmla="*/ 104842 w 104903"/>
                <a:gd name="connsiteY5" fmla="*/ 508004 h 686626"/>
                <a:gd name="connsiteX6" fmla="*/ 69917 w 104903"/>
                <a:gd name="connsiteY6" fmla="*/ 568329 h 686626"/>
                <a:gd name="connsiteX7" fmla="*/ 95317 w 104903"/>
                <a:gd name="connsiteY7" fmla="*/ 479429 h 686626"/>
                <a:gd name="connsiteX8" fmla="*/ 67 w 104903"/>
                <a:gd name="connsiteY8" fmla="*/ 4 h 68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903" h="686626">
                  <a:moveTo>
                    <a:pt x="67" y="4"/>
                  </a:moveTo>
                  <a:cubicBezTo>
                    <a:pt x="-2579" y="1592"/>
                    <a:pt x="73092" y="385237"/>
                    <a:pt x="79442" y="488954"/>
                  </a:cubicBezTo>
                  <a:cubicBezTo>
                    <a:pt x="85792" y="592671"/>
                    <a:pt x="50867" y="589496"/>
                    <a:pt x="38167" y="622304"/>
                  </a:cubicBezTo>
                  <a:cubicBezTo>
                    <a:pt x="25467" y="655112"/>
                    <a:pt x="-3108" y="692683"/>
                    <a:pt x="3242" y="685804"/>
                  </a:cubicBezTo>
                  <a:cubicBezTo>
                    <a:pt x="9592" y="678925"/>
                    <a:pt x="59334" y="610662"/>
                    <a:pt x="76267" y="581029"/>
                  </a:cubicBezTo>
                  <a:cubicBezTo>
                    <a:pt x="93200" y="551396"/>
                    <a:pt x="105900" y="510121"/>
                    <a:pt x="104842" y="508004"/>
                  </a:cubicBezTo>
                  <a:cubicBezTo>
                    <a:pt x="103784" y="505887"/>
                    <a:pt x="71504" y="573091"/>
                    <a:pt x="69917" y="568329"/>
                  </a:cubicBezTo>
                  <a:cubicBezTo>
                    <a:pt x="68330" y="563567"/>
                    <a:pt x="108546" y="572033"/>
                    <a:pt x="95317" y="479429"/>
                  </a:cubicBezTo>
                  <a:cubicBezTo>
                    <a:pt x="82088" y="386825"/>
                    <a:pt x="2713" y="-1584"/>
                    <a:pt x="67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1000B00E-B07F-6BB5-3DEE-A296CF36DB41}"/>
                </a:ext>
              </a:extLst>
            </p:cNvPr>
            <p:cNvSpPr/>
            <p:nvPr/>
          </p:nvSpPr>
          <p:spPr>
            <a:xfrm>
              <a:off x="5430796" y="6029305"/>
              <a:ext cx="163676" cy="508287"/>
            </a:xfrm>
            <a:custGeom>
              <a:avLst/>
              <a:gdLst>
                <a:gd name="connsiteX0" fmla="*/ 61954 w 163676"/>
                <a:gd name="connsiteY0" fmla="*/ 20 h 508287"/>
                <a:gd name="connsiteX1" fmla="*/ 157204 w 163676"/>
                <a:gd name="connsiteY1" fmla="*/ 301645 h 508287"/>
                <a:gd name="connsiteX2" fmla="*/ 147679 w 163676"/>
                <a:gd name="connsiteY2" fmla="*/ 244495 h 508287"/>
                <a:gd name="connsiteX3" fmla="*/ 87354 w 163676"/>
                <a:gd name="connsiteY3" fmla="*/ 422295 h 508287"/>
                <a:gd name="connsiteX4" fmla="*/ 1629 w 163676"/>
                <a:gd name="connsiteY4" fmla="*/ 508020 h 508287"/>
                <a:gd name="connsiteX5" fmla="*/ 36554 w 163676"/>
                <a:gd name="connsiteY5" fmla="*/ 444520 h 508287"/>
                <a:gd name="connsiteX6" fmla="*/ 103229 w 163676"/>
                <a:gd name="connsiteY6" fmla="*/ 317520 h 508287"/>
                <a:gd name="connsiteX7" fmla="*/ 90529 w 163676"/>
                <a:gd name="connsiteY7" fmla="*/ 215920 h 508287"/>
                <a:gd name="connsiteX8" fmla="*/ 147679 w 163676"/>
                <a:gd name="connsiteY8" fmla="*/ 285770 h 508287"/>
                <a:gd name="connsiteX9" fmla="*/ 61954 w 163676"/>
                <a:gd name="connsiteY9" fmla="*/ 20 h 50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676" h="508287">
                  <a:moveTo>
                    <a:pt x="61954" y="20"/>
                  </a:moveTo>
                  <a:cubicBezTo>
                    <a:pt x="63542" y="2666"/>
                    <a:pt x="142917" y="260899"/>
                    <a:pt x="157204" y="301645"/>
                  </a:cubicBezTo>
                  <a:cubicBezTo>
                    <a:pt x="171491" y="342391"/>
                    <a:pt x="159321" y="224387"/>
                    <a:pt x="147679" y="244495"/>
                  </a:cubicBezTo>
                  <a:cubicBezTo>
                    <a:pt x="136037" y="264603"/>
                    <a:pt x="111696" y="378374"/>
                    <a:pt x="87354" y="422295"/>
                  </a:cubicBezTo>
                  <a:cubicBezTo>
                    <a:pt x="63012" y="466216"/>
                    <a:pt x="10096" y="504316"/>
                    <a:pt x="1629" y="508020"/>
                  </a:cubicBezTo>
                  <a:cubicBezTo>
                    <a:pt x="-6838" y="511724"/>
                    <a:pt x="19621" y="476270"/>
                    <a:pt x="36554" y="444520"/>
                  </a:cubicBezTo>
                  <a:cubicBezTo>
                    <a:pt x="53487" y="412770"/>
                    <a:pt x="94233" y="355620"/>
                    <a:pt x="103229" y="317520"/>
                  </a:cubicBezTo>
                  <a:cubicBezTo>
                    <a:pt x="112225" y="279420"/>
                    <a:pt x="83121" y="221212"/>
                    <a:pt x="90529" y="215920"/>
                  </a:cubicBezTo>
                  <a:cubicBezTo>
                    <a:pt x="97937" y="210628"/>
                    <a:pt x="156675" y="316991"/>
                    <a:pt x="147679" y="285770"/>
                  </a:cubicBezTo>
                  <a:cubicBezTo>
                    <a:pt x="138683" y="254549"/>
                    <a:pt x="60366" y="-2626"/>
                    <a:pt x="61954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81006B55-24C2-7EC8-143F-0BB1310755D6}"/>
                </a:ext>
              </a:extLst>
            </p:cNvPr>
            <p:cNvSpPr/>
            <p:nvPr/>
          </p:nvSpPr>
          <p:spPr>
            <a:xfrm>
              <a:off x="5306638" y="4961400"/>
              <a:ext cx="62303" cy="383197"/>
            </a:xfrm>
            <a:custGeom>
              <a:avLst/>
              <a:gdLst>
                <a:gd name="connsiteX0" fmla="*/ 62287 w 62303"/>
                <a:gd name="connsiteY0" fmla="*/ 1125 h 383197"/>
                <a:gd name="connsiteX1" fmla="*/ 8312 w 62303"/>
                <a:gd name="connsiteY1" fmla="*/ 261475 h 383197"/>
                <a:gd name="connsiteX2" fmla="*/ 24187 w 62303"/>
                <a:gd name="connsiteY2" fmla="*/ 382125 h 383197"/>
                <a:gd name="connsiteX3" fmla="*/ 24187 w 62303"/>
                <a:gd name="connsiteY3" fmla="*/ 312275 h 383197"/>
                <a:gd name="connsiteX4" fmla="*/ 1962 w 62303"/>
                <a:gd name="connsiteY4" fmla="*/ 172575 h 383197"/>
                <a:gd name="connsiteX5" fmla="*/ 62287 w 62303"/>
                <a:gd name="connsiteY5" fmla="*/ 1125 h 38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303" h="383197">
                  <a:moveTo>
                    <a:pt x="62287" y="1125"/>
                  </a:moveTo>
                  <a:cubicBezTo>
                    <a:pt x="63345" y="15942"/>
                    <a:pt x="14662" y="197975"/>
                    <a:pt x="8312" y="261475"/>
                  </a:cubicBezTo>
                  <a:cubicBezTo>
                    <a:pt x="1962" y="324975"/>
                    <a:pt x="21541" y="373658"/>
                    <a:pt x="24187" y="382125"/>
                  </a:cubicBezTo>
                  <a:cubicBezTo>
                    <a:pt x="26833" y="390592"/>
                    <a:pt x="27891" y="347200"/>
                    <a:pt x="24187" y="312275"/>
                  </a:cubicBezTo>
                  <a:cubicBezTo>
                    <a:pt x="20483" y="277350"/>
                    <a:pt x="-7563" y="223375"/>
                    <a:pt x="1962" y="172575"/>
                  </a:cubicBezTo>
                  <a:cubicBezTo>
                    <a:pt x="11487" y="121775"/>
                    <a:pt x="61229" y="-13692"/>
                    <a:pt x="62287" y="11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727BBCE2-E869-F26B-1939-4AD7FC0ED411}"/>
                </a:ext>
              </a:extLst>
            </p:cNvPr>
            <p:cNvSpPr/>
            <p:nvPr/>
          </p:nvSpPr>
          <p:spPr>
            <a:xfrm>
              <a:off x="5333654" y="5958337"/>
              <a:ext cx="58389" cy="471091"/>
            </a:xfrm>
            <a:custGeom>
              <a:avLst/>
              <a:gdLst>
                <a:gd name="connsiteX0" fmla="*/ 346 w 58389"/>
                <a:gd name="connsiteY0" fmla="*/ 1138 h 471091"/>
                <a:gd name="connsiteX1" fmla="*/ 32096 w 58389"/>
                <a:gd name="connsiteY1" fmla="*/ 194813 h 471091"/>
                <a:gd name="connsiteX2" fmla="*/ 51146 w 58389"/>
                <a:gd name="connsiteY2" fmla="*/ 331338 h 471091"/>
                <a:gd name="connsiteX3" fmla="*/ 13046 w 58389"/>
                <a:gd name="connsiteY3" fmla="*/ 471038 h 471091"/>
                <a:gd name="connsiteX4" fmla="*/ 51146 w 58389"/>
                <a:gd name="connsiteY4" fmla="*/ 347213 h 471091"/>
                <a:gd name="connsiteX5" fmla="*/ 54321 w 58389"/>
                <a:gd name="connsiteY5" fmla="*/ 290063 h 471091"/>
                <a:gd name="connsiteX6" fmla="*/ 346 w 58389"/>
                <a:gd name="connsiteY6" fmla="*/ 1138 h 47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389" h="471091">
                  <a:moveTo>
                    <a:pt x="346" y="1138"/>
                  </a:moveTo>
                  <a:cubicBezTo>
                    <a:pt x="-3358" y="-14737"/>
                    <a:pt x="23629" y="139780"/>
                    <a:pt x="32096" y="194813"/>
                  </a:cubicBezTo>
                  <a:cubicBezTo>
                    <a:pt x="40563" y="249846"/>
                    <a:pt x="54321" y="285301"/>
                    <a:pt x="51146" y="331338"/>
                  </a:cubicBezTo>
                  <a:cubicBezTo>
                    <a:pt x="47971" y="377375"/>
                    <a:pt x="13046" y="468392"/>
                    <a:pt x="13046" y="471038"/>
                  </a:cubicBezTo>
                  <a:cubicBezTo>
                    <a:pt x="13046" y="473684"/>
                    <a:pt x="44267" y="377375"/>
                    <a:pt x="51146" y="347213"/>
                  </a:cubicBezTo>
                  <a:cubicBezTo>
                    <a:pt x="58025" y="317051"/>
                    <a:pt x="61729" y="345096"/>
                    <a:pt x="54321" y="290063"/>
                  </a:cubicBezTo>
                  <a:cubicBezTo>
                    <a:pt x="46913" y="235030"/>
                    <a:pt x="4050" y="17013"/>
                    <a:pt x="346" y="11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F3D81E06-1C48-5439-8DBF-D334AC3BC748}"/>
                </a:ext>
              </a:extLst>
            </p:cNvPr>
            <p:cNvSpPr/>
            <p:nvPr/>
          </p:nvSpPr>
          <p:spPr>
            <a:xfrm>
              <a:off x="5264092" y="6121302"/>
              <a:ext cx="84985" cy="241494"/>
            </a:xfrm>
            <a:custGeom>
              <a:avLst/>
              <a:gdLst>
                <a:gd name="connsiteX0" fmla="*/ 58 w 84985"/>
                <a:gd name="connsiteY0" fmla="*/ 98 h 241494"/>
                <a:gd name="connsiteX1" fmla="*/ 66733 w 84985"/>
                <a:gd name="connsiteY1" fmla="*/ 111223 h 241494"/>
                <a:gd name="connsiteX2" fmla="*/ 76258 w 84985"/>
                <a:gd name="connsiteY2" fmla="*/ 241398 h 241494"/>
                <a:gd name="connsiteX3" fmla="*/ 79433 w 84985"/>
                <a:gd name="connsiteY3" fmla="*/ 130273 h 241494"/>
                <a:gd name="connsiteX4" fmla="*/ 58 w 84985"/>
                <a:gd name="connsiteY4" fmla="*/ 98 h 24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85" h="241494">
                  <a:moveTo>
                    <a:pt x="58" y="98"/>
                  </a:moveTo>
                  <a:cubicBezTo>
                    <a:pt x="-2059" y="-3077"/>
                    <a:pt x="54033" y="71006"/>
                    <a:pt x="66733" y="111223"/>
                  </a:cubicBezTo>
                  <a:cubicBezTo>
                    <a:pt x="79433" y="151440"/>
                    <a:pt x="74141" y="238223"/>
                    <a:pt x="76258" y="241398"/>
                  </a:cubicBezTo>
                  <a:cubicBezTo>
                    <a:pt x="78375" y="244573"/>
                    <a:pt x="92662" y="168373"/>
                    <a:pt x="79433" y="130273"/>
                  </a:cubicBezTo>
                  <a:cubicBezTo>
                    <a:pt x="66204" y="92173"/>
                    <a:pt x="2175" y="3273"/>
                    <a:pt x="58" y="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D19288E0-84FF-5497-CB83-24DF2BA776A1}"/>
                </a:ext>
              </a:extLst>
            </p:cNvPr>
            <p:cNvSpPr/>
            <p:nvPr/>
          </p:nvSpPr>
          <p:spPr>
            <a:xfrm>
              <a:off x="5140057" y="6384925"/>
              <a:ext cx="277161" cy="168345"/>
            </a:xfrm>
            <a:custGeom>
              <a:avLst/>
              <a:gdLst>
                <a:gd name="connsiteX0" fmla="*/ 54243 w 277161"/>
                <a:gd name="connsiteY0" fmla="*/ 0 h 168345"/>
                <a:gd name="connsiteX1" fmla="*/ 66943 w 277161"/>
                <a:gd name="connsiteY1" fmla="*/ 50800 h 168345"/>
                <a:gd name="connsiteX2" fmla="*/ 209818 w 277161"/>
                <a:gd name="connsiteY2" fmla="*/ 92075 h 168345"/>
                <a:gd name="connsiteX3" fmla="*/ 149493 w 277161"/>
                <a:gd name="connsiteY3" fmla="*/ 114300 h 168345"/>
                <a:gd name="connsiteX4" fmla="*/ 276493 w 277161"/>
                <a:gd name="connsiteY4" fmla="*/ 149225 h 168345"/>
                <a:gd name="connsiteX5" fmla="*/ 200293 w 277161"/>
                <a:gd name="connsiteY5" fmla="*/ 168275 h 168345"/>
                <a:gd name="connsiteX6" fmla="*/ 216168 w 277161"/>
                <a:gd name="connsiteY6" fmla="*/ 142875 h 168345"/>
                <a:gd name="connsiteX7" fmla="*/ 149493 w 277161"/>
                <a:gd name="connsiteY7" fmla="*/ 79375 h 168345"/>
                <a:gd name="connsiteX8" fmla="*/ 76468 w 277161"/>
                <a:gd name="connsiteY8" fmla="*/ 50800 h 168345"/>
                <a:gd name="connsiteX9" fmla="*/ 268 w 277161"/>
                <a:gd name="connsiteY9" fmla="*/ 50800 h 168345"/>
                <a:gd name="connsiteX10" fmla="*/ 54243 w 277161"/>
                <a:gd name="connsiteY10" fmla="*/ 0 h 168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7161" h="168345">
                  <a:moveTo>
                    <a:pt x="54243" y="0"/>
                  </a:moveTo>
                  <a:cubicBezTo>
                    <a:pt x="65355" y="0"/>
                    <a:pt x="41014" y="35454"/>
                    <a:pt x="66943" y="50800"/>
                  </a:cubicBezTo>
                  <a:cubicBezTo>
                    <a:pt x="92872" y="66146"/>
                    <a:pt x="196060" y="81492"/>
                    <a:pt x="209818" y="92075"/>
                  </a:cubicBezTo>
                  <a:cubicBezTo>
                    <a:pt x="223576" y="102658"/>
                    <a:pt x="138381" y="104775"/>
                    <a:pt x="149493" y="114300"/>
                  </a:cubicBezTo>
                  <a:cubicBezTo>
                    <a:pt x="160606" y="123825"/>
                    <a:pt x="268026" y="140229"/>
                    <a:pt x="276493" y="149225"/>
                  </a:cubicBezTo>
                  <a:cubicBezTo>
                    <a:pt x="284960" y="158221"/>
                    <a:pt x="210347" y="169333"/>
                    <a:pt x="200293" y="168275"/>
                  </a:cubicBezTo>
                  <a:cubicBezTo>
                    <a:pt x="190239" y="167217"/>
                    <a:pt x="224635" y="157692"/>
                    <a:pt x="216168" y="142875"/>
                  </a:cubicBezTo>
                  <a:cubicBezTo>
                    <a:pt x="207701" y="128058"/>
                    <a:pt x="172776" y="94721"/>
                    <a:pt x="149493" y="79375"/>
                  </a:cubicBezTo>
                  <a:cubicBezTo>
                    <a:pt x="126210" y="64029"/>
                    <a:pt x="101339" y="55562"/>
                    <a:pt x="76468" y="50800"/>
                  </a:cubicBezTo>
                  <a:cubicBezTo>
                    <a:pt x="51597" y="46038"/>
                    <a:pt x="4501" y="55033"/>
                    <a:pt x="268" y="50800"/>
                  </a:cubicBezTo>
                  <a:cubicBezTo>
                    <a:pt x="-3965" y="46567"/>
                    <a:pt x="43131" y="0"/>
                    <a:pt x="5424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0230ABF4-458B-5578-D27A-810666297B12}"/>
                </a:ext>
              </a:extLst>
            </p:cNvPr>
            <p:cNvSpPr/>
            <p:nvPr/>
          </p:nvSpPr>
          <p:spPr>
            <a:xfrm>
              <a:off x="5079169" y="6035464"/>
              <a:ext cx="204430" cy="420800"/>
            </a:xfrm>
            <a:custGeom>
              <a:avLst/>
              <a:gdLst>
                <a:gd name="connsiteX0" fmla="*/ 204031 w 204430"/>
                <a:gd name="connsiteY0" fmla="*/ 211 h 420800"/>
                <a:gd name="connsiteX1" fmla="*/ 140531 w 204430"/>
                <a:gd name="connsiteY1" fmla="*/ 178011 h 420800"/>
                <a:gd name="connsiteX2" fmla="*/ 83381 w 204430"/>
                <a:gd name="connsiteY2" fmla="*/ 273261 h 420800"/>
                <a:gd name="connsiteX3" fmla="*/ 118306 w 204430"/>
                <a:gd name="connsiteY3" fmla="*/ 247861 h 420800"/>
                <a:gd name="connsiteX4" fmla="*/ 831 w 204430"/>
                <a:gd name="connsiteY4" fmla="*/ 419311 h 420800"/>
                <a:gd name="connsiteX5" fmla="*/ 70681 w 204430"/>
                <a:gd name="connsiteY5" fmla="*/ 320886 h 420800"/>
                <a:gd name="connsiteX6" fmla="*/ 162756 w 204430"/>
                <a:gd name="connsiteY6" fmla="*/ 146261 h 420800"/>
                <a:gd name="connsiteX7" fmla="*/ 108781 w 204430"/>
                <a:gd name="connsiteY7" fmla="*/ 216111 h 420800"/>
                <a:gd name="connsiteX8" fmla="*/ 204031 w 204430"/>
                <a:gd name="connsiteY8" fmla="*/ 211 h 4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430" h="420800">
                  <a:moveTo>
                    <a:pt x="204031" y="211"/>
                  </a:moveTo>
                  <a:cubicBezTo>
                    <a:pt x="209323" y="-6139"/>
                    <a:pt x="160639" y="132503"/>
                    <a:pt x="140531" y="178011"/>
                  </a:cubicBezTo>
                  <a:cubicBezTo>
                    <a:pt x="120423" y="223519"/>
                    <a:pt x="87085" y="261619"/>
                    <a:pt x="83381" y="273261"/>
                  </a:cubicBezTo>
                  <a:cubicBezTo>
                    <a:pt x="79677" y="284903"/>
                    <a:pt x="132064" y="223519"/>
                    <a:pt x="118306" y="247861"/>
                  </a:cubicBezTo>
                  <a:cubicBezTo>
                    <a:pt x="104548" y="272203"/>
                    <a:pt x="8768" y="407140"/>
                    <a:pt x="831" y="419311"/>
                  </a:cubicBezTo>
                  <a:cubicBezTo>
                    <a:pt x="-7106" y="431482"/>
                    <a:pt x="43693" y="366394"/>
                    <a:pt x="70681" y="320886"/>
                  </a:cubicBezTo>
                  <a:cubicBezTo>
                    <a:pt x="97669" y="275378"/>
                    <a:pt x="156406" y="163723"/>
                    <a:pt x="162756" y="146261"/>
                  </a:cubicBezTo>
                  <a:cubicBezTo>
                    <a:pt x="169106" y="128799"/>
                    <a:pt x="98727" y="237278"/>
                    <a:pt x="108781" y="216111"/>
                  </a:cubicBezTo>
                  <a:cubicBezTo>
                    <a:pt x="118835" y="194944"/>
                    <a:pt x="198739" y="6561"/>
                    <a:pt x="204031" y="2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EF145D39-912D-3BDB-A6AC-89CD91672070}"/>
                </a:ext>
              </a:extLst>
            </p:cNvPr>
            <p:cNvSpPr/>
            <p:nvPr/>
          </p:nvSpPr>
          <p:spPr>
            <a:xfrm>
              <a:off x="5409613" y="5057697"/>
              <a:ext cx="175492" cy="1161606"/>
            </a:xfrm>
            <a:custGeom>
              <a:avLst/>
              <a:gdLst>
                <a:gd name="connsiteX0" fmla="*/ 95837 w 175492"/>
                <a:gd name="connsiteY0" fmla="*/ 78 h 1161606"/>
                <a:gd name="connsiteX1" fmla="*/ 35512 w 175492"/>
                <a:gd name="connsiteY1" fmla="*/ 368378 h 1161606"/>
                <a:gd name="connsiteX2" fmla="*/ 64087 w 175492"/>
                <a:gd name="connsiteY2" fmla="*/ 657303 h 1161606"/>
                <a:gd name="connsiteX3" fmla="*/ 54562 w 175492"/>
                <a:gd name="connsiteY3" fmla="*/ 581103 h 1161606"/>
                <a:gd name="connsiteX4" fmla="*/ 54562 w 175492"/>
                <a:gd name="connsiteY4" fmla="*/ 765253 h 1161606"/>
                <a:gd name="connsiteX5" fmla="*/ 172037 w 175492"/>
                <a:gd name="connsiteY5" fmla="*/ 1149428 h 1161606"/>
                <a:gd name="connsiteX6" fmla="*/ 146637 w 175492"/>
                <a:gd name="connsiteY6" fmla="*/ 1073228 h 1161606"/>
                <a:gd name="connsiteX7" fmla="*/ 67262 w 175492"/>
                <a:gd name="connsiteY7" fmla="*/ 838278 h 1161606"/>
                <a:gd name="connsiteX8" fmla="*/ 41862 w 175492"/>
                <a:gd name="connsiteY8" fmla="*/ 539828 h 1161606"/>
                <a:gd name="connsiteX9" fmla="*/ 48212 w 175492"/>
                <a:gd name="connsiteY9" fmla="*/ 263603 h 1161606"/>
                <a:gd name="connsiteX10" fmla="*/ 587 w 175492"/>
                <a:gd name="connsiteY10" fmla="*/ 400128 h 1161606"/>
                <a:gd name="connsiteX11" fmla="*/ 95837 w 175492"/>
                <a:gd name="connsiteY11" fmla="*/ 78 h 1161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5492" h="1161606">
                  <a:moveTo>
                    <a:pt x="95837" y="78"/>
                  </a:moveTo>
                  <a:cubicBezTo>
                    <a:pt x="101658" y="-5214"/>
                    <a:pt x="40804" y="258841"/>
                    <a:pt x="35512" y="368378"/>
                  </a:cubicBezTo>
                  <a:cubicBezTo>
                    <a:pt x="30220" y="477915"/>
                    <a:pt x="60912" y="621849"/>
                    <a:pt x="64087" y="657303"/>
                  </a:cubicBezTo>
                  <a:cubicBezTo>
                    <a:pt x="67262" y="692757"/>
                    <a:pt x="56149" y="563111"/>
                    <a:pt x="54562" y="581103"/>
                  </a:cubicBezTo>
                  <a:cubicBezTo>
                    <a:pt x="52974" y="599095"/>
                    <a:pt x="34983" y="670532"/>
                    <a:pt x="54562" y="765253"/>
                  </a:cubicBezTo>
                  <a:cubicBezTo>
                    <a:pt x="74141" y="859974"/>
                    <a:pt x="156691" y="1098099"/>
                    <a:pt x="172037" y="1149428"/>
                  </a:cubicBezTo>
                  <a:cubicBezTo>
                    <a:pt x="187383" y="1200757"/>
                    <a:pt x="146637" y="1073228"/>
                    <a:pt x="146637" y="1073228"/>
                  </a:cubicBezTo>
                  <a:cubicBezTo>
                    <a:pt x="129175" y="1021370"/>
                    <a:pt x="84724" y="927178"/>
                    <a:pt x="67262" y="838278"/>
                  </a:cubicBezTo>
                  <a:cubicBezTo>
                    <a:pt x="49800" y="749378"/>
                    <a:pt x="45037" y="635607"/>
                    <a:pt x="41862" y="539828"/>
                  </a:cubicBezTo>
                  <a:cubicBezTo>
                    <a:pt x="38687" y="444049"/>
                    <a:pt x="55091" y="286886"/>
                    <a:pt x="48212" y="263603"/>
                  </a:cubicBezTo>
                  <a:cubicBezTo>
                    <a:pt x="41333" y="240320"/>
                    <a:pt x="-5763" y="445107"/>
                    <a:pt x="587" y="400128"/>
                  </a:cubicBezTo>
                  <a:cubicBezTo>
                    <a:pt x="6937" y="355149"/>
                    <a:pt x="90016" y="5370"/>
                    <a:pt x="95837" y="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8170D97C-F45C-411C-6F29-06ADD954D154}"/>
                </a:ext>
              </a:extLst>
            </p:cNvPr>
            <p:cNvSpPr/>
            <p:nvPr/>
          </p:nvSpPr>
          <p:spPr>
            <a:xfrm>
              <a:off x="5143470" y="5286363"/>
              <a:ext cx="85805" cy="739871"/>
            </a:xfrm>
            <a:custGeom>
              <a:avLst/>
              <a:gdLst>
                <a:gd name="connsiteX0" fmla="*/ 85755 w 85805"/>
                <a:gd name="connsiteY0" fmla="*/ 12 h 739871"/>
                <a:gd name="connsiteX1" fmla="*/ 12730 w 85805"/>
                <a:gd name="connsiteY1" fmla="*/ 228612 h 739871"/>
                <a:gd name="connsiteX2" fmla="*/ 25430 w 85805"/>
                <a:gd name="connsiteY2" fmla="*/ 231787 h 739871"/>
                <a:gd name="connsiteX3" fmla="*/ 44480 w 85805"/>
                <a:gd name="connsiteY3" fmla="*/ 517537 h 739871"/>
                <a:gd name="connsiteX4" fmla="*/ 38130 w 85805"/>
                <a:gd name="connsiteY4" fmla="*/ 587387 h 739871"/>
                <a:gd name="connsiteX5" fmla="*/ 9555 w 85805"/>
                <a:gd name="connsiteY5" fmla="*/ 739787 h 739871"/>
                <a:gd name="connsiteX6" fmla="*/ 54005 w 85805"/>
                <a:gd name="connsiteY6" fmla="*/ 565162 h 739871"/>
                <a:gd name="connsiteX7" fmla="*/ 76230 w 85805"/>
                <a:gd name="connsiteY7" fmla="*/ 346087 h 739871"/>
                <a:gd name="connsiteX8" fmla="*/ 73055 w 85805"/>
                <a:gd name="connsiteY8" fmla="*/ 450862 h 739871"/>
                <a:gd name="connsiteX9" fmla="*/ 30 w 85805"/>
                <a:gd name="connsiteY9" fmla="*/ 219087 h 739871"/>
                <a:gd name="connsiteX10" fmla="*/ 85755 w 85805"/>
                <a:gd name="connsiteY10" fmla="*/ 12 h 739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805" h="739871">
                  <a:moveTo>
                    <a:pt x="85755" y="12"/>
                  </a:moveTo>
                  <a:cubicBezTo>
                    <a:pt x="87872" y="1600"/>
                    <a:pt x="22784" y="189983"/>
                    <a:pt x="12730" y="228612"/>
                  </a:cubicBezTo>
                  <a:cubicBezTo>
                    <a:pt x="2676" y="267241"/>
                    <a:pt x="20138" y="183633"/>
                    <a:pt x="25430" y="231787"/>
                  </a:cubicBezTo>
                  <a:cubicBezTo>
                    <a:pt x="30722" y="279941"/>
                    <a:pt x="42363" y="458270"/>
                    <a:pt x="44480" y="517537"/>
                  </a:cubicBezTo>
                  <a:cubicBezTo>
                    <a:pt x="46597" y="576804"/>
                    <a:pt x="43951" y="550345"/>
                    <a:pt x="38130" y="587387"/>
                  </a:cubicBezTo>
                  <a:cubicBezTo>
                    <a:pt x="32309" y="624429"/>
                    <a:pt x="6909" y="743491"/>
                    <a:pt x="9555" y="739787"/>
                  </a:cubicBezTo>
                  <a:cubicBezTo>
                    <a:pt x="12201" y="736083"/>
                    <a:pt x="42892" y="630779"/>
                    <a:pt x="54005" y="565162"/>
                  </a:cubicBezTo>
                  <a:cubicBezTo>
                    <a:pt x="65118" y="499545"/>
                    <a:pt x="73055" y="365137"/>
                    <a:pt x="76230" y="346087"/>
                  </a:cubicBezTo>
                  <a:cubicBezTo>
                    <a:pt x="79405" y="327037"/>
                    <a:pt x="85755" y="472029"/>
                    <a:pt x="73055" y="450862"/>
                  </a:cubicBezTo>
                  <a:cubicBezTo>
                    <a:pt x="60355" y="429695"/>
                    <a:pt x="-1558" y="293170"/>
                    <a:pt x="30" y="219087"/>
                  </a:cubicBezTo>
                  <a:cubicBezTo>
                    <a:pt x="1617" y="145004"/>
                    <a:pt x="83638" y="-1576"/>
                    <a:pt x="85755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50438B77-B880-82E8-671E-BB329F69175A}"/>
                </a:ext>
              </a:extLst>
            </p:cNvPr>
            <p:cNvSpPr/>
            <p:nvPr/>
          </p:nvSpPr>
          <p:spPr>
            <a:xfrm>
              <a:off x="5270489" y="5124450"/>
              <a:ext cx="94039" cy="777876"/>
            </a:xfrm>
            <a:custGeom>
              <a:avLst/>
              <a:gdLst>
                <a:gd name="connsiteX0" fmla="*/ 11 w 94039"/>
                <a:gd name="connsiteY0" fmla="*/ 0 h 777876"/>
                <a:gd name="connsiteX1" fmla="*/ 85736 w 94039"/>
                <a:gd name="connsiteY1" fmla="*/ 533400 h 777876"/>
                <a:gd name="connsiteX2" fmla="*/ 82561 w 94039"/>
                <a:gd name="connsiteY2" fmla="*/ 692150 h 777876"/>
                <a:gd name="connsiteX3" fmla="*/ 85736 w 94039"/>
                <a:gd name="connsiteY3" fmla="*/ 647700 h 777876"/>
                <a:gd name="connsiteX4" fmla="*/ 50811 w 94039"/>
                <a:gd name="connsiteY4" fmla="*/ 777875 h 777876"/>
                <a:gd name="connsiteX5" fmla="*/ 66686 w 94039"/>
                <a:gd name="connsiteY5" fmla="*/ 644525 h 777876"/>
                <a:gd name="connsiteX6" fmla="*/ 92086 w 94039"/>
                <a:gd name="connsiteY6" fmla="*/ 530225 h 777876"/>
                <a:gd name="connsiteX7" fmla="*/ 11 w 94039"/>
                <a:gd name="connsiteY7" fmla="*/ 0 h 777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039" h="777876">
                  <a:moveTo>
                    <a:pt x="11" y="0"/>
                  </a:moveTo>
                  <a:cubicBezTo>
                    <a:pt x="-1047" y="529"/>
                    <a:pt x="71978" y="418042"/>
                    <a:pt x="85736" y="533400"/>
                  </a:cubicBezTo>
                  <a:cubicBezTo>
                    <a:pt x="99494" y="648758"/>
                    <a:pt x="82561" y="673100"/>
                    <a:pt x="82561" y="692150"/>
                  </a:cubicBezTo>
                  <a:cubicBezTo>
                    <a:pt x="82561" y="711200"/>
                    <a:pt x="91028" y="633413"/>
                    <a:pt x="85736" y="647700"/>
                  </a:cubicBezTo>
                  <a:cubicBezTo>
                    <a:pt x="80444" y="661987"/>
                    <a:pt x="53986" y="778404"/>
                    <a:pt x="50811" y="777875"/>
                  </a:cubicBezTo>
                  <a:cubicBezTo>
                    <a:pt x="47636" y="777346"/>
                    <a:pt x="59807" y="685800"/>
                    <a:pt x="66686" y="644525"/>
                  </a:cubicBezTo>
                  <a:cubicBezTo>
                    <a:pt x="73565" y="603250"/>
                    <a:pt x="101611" y="641879"/>
                    <a:pt x="92086" y="530225"/>
                  </a:cubicBezTo>
                  <a:cubicBezTo>
                    <a:pt x="82561" y="418571"/>
                    <a:pt x="1069" y="-529"/>
                    <a:pt x="1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4AD67439-4718-5E8B-78B5-97D9A4896069}"/>
                </a:ext>
              </a:extLst>
            </p:cNvPr>
            <p:cNvSpPr/>
            <p:nvPr/>
          </p:nvSpPr>
          <p:spPr>
            <a:xfrm>
              <a:off x="5361612" y="6689373"/>
              <a:ext cx="83565" cy="324750"/>
            </a:xfrm>
            <a:custGeom>
              <a:avLst/>
              <a:gdLst>
                <a:gd name="connsiteX0" fmla="*/ 32713 w 83565"/>
                <a:gd name="connsiteY0" fmla="*/ 352 h 324750"/>
                <a:gd name="connsiteX1" fmla="*/ 4138 w 83565"/>
                <a:gd name="connsiteY1" fmla="*/ 194027 h 324750"/>
                <a:gd name="connsiteX2" fmla="*/ 10488 w 83565"/>
                <a:gd name="connsiteY2" fmla="*/ 159102 h 324750"/>
                <a:gd name="connsiteX3" fmla="*/ 29538 w 83565"/>
                <a:gd name="connsiteY3" fmla="*/ 260702 h 324750"/>
                <a:gd name="connsiteX4" fmla="*/ 83513 w 83565"/>
                <a:gd name="connsiteY4" fmla="*/ 324202 h 324750"/>
                <a:gd name="connsiteX5" fmla="*/ 39063 w 83565"/>
                <a:gd name="connsiteY5" fmla="*/ 225777 h 324750"/>
                <a:gd name="connsiteX6" fmla="*/ 16838 w 83565"/>
                <a:gd name="connsiteY6" fmla="*/ 171802 h 324750"/>
                <a:gd name="connsiteX7" fmla="*/ 45413 w 83565"/>
                <a:gd name="connsiteY7" fmla="*/ 282927 h 324750"/>
                <a:gd name="connsiteX8" fmla="*/ 7313 w 83565"/>
                <a:gd name="connsiteY8" fmla="*/ 174977 h 324750"/>
                <a:gd name="connsiteX9" fmla="*/ 963 w 83565"/>
                <a:gd name="connsiteY9" fmla="*/ 146402 h 324750"/>
                <a:gd name="connsiteX10" fmla="*/ 32713 w 83565"/>
                <a:gd name="connsiteY10" fmla="*/ 352 h 324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565" h="324750">
                  <a:moveTo>
                    <a:pt x="32713" y="352"/>
                  </a:moveTo>
                  <a:cubicBezTo>
                    <a:pt x="33242" y="8290"/>
                    <a:pt x="7842" y="167569"/>
                    <a:pt x="4138" y="194027"/>
                  </a:cubicBezTo>
                  <a:cubicBezTo>
                    <a:pt x="434" y="220485"/>
                    <a:pt x="6255" y="147990"/>
                    <a:pt x="10488" y="159102"/>
                  </a:cubicBezTo>
                  <a:cubicBezTo>
                    <a:pt x="14721" y="170215"/>
                    <a:pt x="17367" y="233185"/>
                    <a:pt x="29538" y="260702"/>
                  </a:cubicBezTo>
                  <a:cubicBezTo>
                    <a:pt x="41709" y="288219"/>
                    <a:pt x="81926" y="330023"/>
                    <a:pt x="83513" y="324202"/>
                  </a:cubicBezTo>
                  <a:cubicBezTo>
                    <a:pt x="85101" y="318381"/>
                    <a:pt x="50175" y="251177"/>
                    <a:pt x="39063" y="225777"/>
                  </a:cubicBezTo>
                  <a:cubicBezTo>
                    <a:pt x="27951" y="200377"/>
                    <a:pt x="15780" y="162277"/>
                    <a:pt x="16838" y="171802"/>
                  </a:cubicBezTo>
                  <a:cubicBezTo>
                    <a:pt x="17896" y="181327"/>
                    <a:pt x="47000" y="282398"/>
                    <a:pt x="45413" y="282927"/>
                  </a:cubicBezTo>
                  <a:cubicBezTo>
                    <a:pt x="43826" y="283456"/>
                    <a:pt x="14721" y="197731"/>
                    <a:pt x="7313" y="174977"/>
                  </a:cubicBezTo>
                  <a:cubicBezTo>
                    <a:pt x="-95" y="152223"/>
                    <a:pt x="-1154" y="171802"/>
                    <a:pt x="963" y="146402"/>
                  </a:cubicBezTo>
                  <a:cubicBezTo>
                    <a:pt x="3080" y="121002"/>
                    <a:pt x="32184" y="-7586"/>
                    <a:pt x="32713" y="3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93BC5E30-7BB3-DC22-7818-C1AAFF844696}"/>
                </a:ext>
              </a:extLst>
            </p:cNvPr>
            <p:cNvSpPr/>
            <p:nvPr/>
          </p:nvSpPr>
          <p:spPr>
            <a:xfrm>
              <a:off x="5505349" y="6670655"/>
              <a:ext cx="50475" cy="327045"/>
            </a:xfrm>
            <a:custGeom>
              <a:avLst/>
              <a:gdLst>
                <a:gd name="connsiteX0" fmla="*/ 101 w 50475"/>
                <a:gd name="connsiteY0" fmla="*/ 20 h 327045"/>
                <a:gd name="connsiteX1" fmla="*/ 35026 w 50475"/>
                <a:gd name="connsiteY1" fmla="*/ 206395 h 327045"/>
                <a:gd name="connsiteX2" fmla="*/ 31851 w 50475"/>
                <a:gd name="connsiteY2" fmla="*/ 285770 h 327045"/>
                <a:gd name="connsiteX3" fmla="*/ 41376 w 50475"/>
                <a:gd name="connsiteY3" fmla="*/ 247670 h 327045"/>
                <a:gd name="connsiteX4" fmla="*/ 35026 w 50475"/>
                <a:gd name="connsiteY4" fmla="*/ 327045 h 327045"/>
                <a:gd name="connsiteX5" fmla="*/ 44551 w 50475"/>
                <a:gd name="connsiteY5" fmla="*/ 247670 h 327045"/>
                <a:gd name="connsiteX6" fmla="*/ 47726 w 50475"/>
                <a:gd name="connsiteY6" fmla="*/ 219095 h 327045"/>
                <a:gd name="connsiteX7" fmla="*/ 101 w 50475"/>
                <a:gd name="connsiteY7" fmla="*/ 20 h 327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475" h="327045">
                  <a:moveTo>
                    <a:pt x="101" y="20"/>
                  </a:moveTo>
                  <a:cubicBezTo>
                    <a:pt x="-2016" y="-2097"/>
                    <a:pt x="29734" y="158770"/>
                    <a:pt x="35026" y="206395"/>
                  </a:cubicBezTo>
                  <a:cubicBezTo>
                    <a:pt x="40318" y="254020"/>
                    <a:pt x="30793" y="278891"/>
                    <a:pt x="31851" y="285770"/>
                  </a:cubicBezTo>
                  <a:cubicBezTo>
                    <a:pt x="32909" y="292649"/>
                    <a:pt x="40847" y="240791"/>
                    <a:pt x="41376" y="247670"/>
                  </a:cubicBezTo>
                  <a:cubicBezTo>
                    <a:pt x="41905" y="254549"/>
                    <a:pt x="34497" y="327045"/>
                    <a:pt x="35026" y="327045"/>
                  </a:cubicBezTo>
                  <a:cubicBezTo>
                    <a:pt x="35555" y="327045"/>
                    <a:pt x="42434" y="265662"/>
                    <a:pt x="44551" y="247670"/>
                  </a:cubicBezTo>
                  <a:cubicBezTo>
                    <a:pt x="46668" y="229678"/>
                    <a:pt x="54605" y="259841"/>
                    <a:pt x="47726" y="219095"/>
                  </a:cubicBezTo>
                  <a:cubicBezTo>
                    <a:pt x="40847" y="178349"/>
                    <a:pt x="2218" y="2137"/>
                    <a:pt x="101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 1023">
              <a:extLst>
                <a:ext uri="{FF2B5EF4-FFF2-40B4-BE49-F238E27FC236}">
                  <a16:creationId xmlns:a16="http://schemas.microsoft.com/office/drawing/2014/main" id="{B71FC82E-A16D-848A-5F94-57219C3E259C}"/>
                </a:ext>
              </a:extLst>
            </p:cNvPr>
            <p:cNvSpPr/>
            <p:nvPr/>
          </p:nvSpPr>
          <p:spPr>
            <a:xfrm>
              <a:off x="5292133" y="6686508"/>
              <a:ext cx="26106" cy="108064"/>
            </a:xfrm>
            <a:custGeom>
              <a:avLst/>
              <a:gdLst>
                <a:gd name="connsiteX0" fmla="*/ 25992 w 26106"/>
                <a:gd name="connsiteY0" fmla="*/ 42 h 108064"/>
                <a:gd name="connsiteX1" fmla="*/ 10117 w 26106"/>
                <a:gd name="connsiteY1" fmla="*/ 66717 h 108064"/>
                <a:gd name="connsiteX2" fmla="*/ 13292 w 26106"/>
                <a:gd name="connsiteY2" fmla="*/ 107992 h 108064"/>
                <a:gd name="connsiteX3" fmla="*/ 592 w 26106"/>
                <a:gd name="connsiteY3" fmla="*/ 57192 h 108064"/>
                <a:gd name="connsiteX4" fmla="*/ 25992 w 26106"/>
                <a:gd name="connsiteY4" fmla="*/ 42 h 10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06" h="108064">
                  <a:moveTo>
                    <a:pt x="25992" y="42"/>
                  </a:moveTo>
                  <a:cubicBezTo>
                    <a:pt x="27579" y="1629"/>
                    <a:pt x="12234" y="48725"/>
                    <a:pt x="10117" y="66717"/>
                  </a:cubicBezTo>
                  <a:cubicBezTo>
                    <a:pt x="8000" y="84709"/>
                    <a:pt x="14879" y="109579"/>
                    <a:pt x="13292" y="107992"/>
                  </a:cubicBezTo>
                  <a:cubicBezTo>
                    <a:pt x="11705" y="106405"/>
                    <a:pt x="-3112" y="73067"/>
                    <a:pt x="592" y="57192"/>
                  </a:cubicBezTo>
                  <a:cubicBezTo>
                    <a:pt x="4296" y="41317"/>
                    <a:pt x="24405" y="-1545"/>
                    <a:pt x="25992" y="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 1024">
              <a:extLst>
                <a:ext uri="{FF2B5EF4-FFF2-40B4-BE49-F238E27FC236}">
                  <a16:creationId xmlns:a16="http://schemas.microsoft.com/office/drawing/2014/main" id="{39C4A61D-6EE1-126F-3988-B82BBC88B166}"/>
                </a:ext>
              </a:extLst>
            </p:cNvPr>
            <p:cNvSpPr/>
            <p:nvPr/>
          </p:nvSpPr>
          <p:spPr>
            <a:xfrm>
              <a:off x="5565749" y="6647660"/>
              <a:ext cx="43437" cy="136369"/>
            </a:xfrm>
            <a:custGeom>
              <a:avLst/>
              <a:gdLst>
                <a:gd name="connsiteX0" fmla="*/ 26 w 43437"/>
                <a:gd name="connsiteY0" fmla="*/ 790 h 136369"/>
                <a:gd name="connsiteX1" fmla="*/ 41301 w 43437"/>
                <a:gd name="connsiteY1" fmla="*/ 134140 h 136369"/>
                <a:gd name="connsiteX2" fmla="*/ 34951 w 43437"/>
                <a:gd name="connsiteY2" fmla="*/ 80165 h 136369"/>
                <a:gd name="connsiteX3" fmla="*/ 26 w 43437"/>
                <a:gd name="connsiteY3" fmla="*/ 790 h 13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37" h="136369">
                  <a:moveTo>
                    <a:pt x="26" y="790"/>
                  </a:moveTo>
                  <a:cubicBezTo>
                    <a:pt x="1084" y="9786"/>
                    <a:pt x="35480" y="120911"/>
                    <a:pt x="41301" y="134140"/>
                  </a:cubicBezTo>
                  <a:cubicBezTo>
                    <a:pt x="47122" y="147369"/>
                    <a:pt x="39714" y="98157"/>
                    <a:pt x="34951" y="80165"/>
                  </a:cubicBezTo>
                  <a:cubicBezTo>
                    <a:pt x="30189" y="62173"/>
                    <a:pt x="-1032" y="-8206"/>
                    <a:pt x="26" y="7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 1026">
              <a:extLst>
                <a:ext uri="{FF2B5EF4-FFF2-40B4-BE49-F238E27FC236}">
                  <a16:creationId xmlns:a16="http://schemas.microsoft.com/office/drawing/2014/main" id="{0E221417-8F17-AC49-94C3-53F74F02D95A}"/>
                </a:ext>
              </a:extLst>
            </p:cNvPr>
            <p:cNvSpPr/>
            <p:nvPr/>
          </p:nvSpPr>
          <p:spPr>
            <a:xfrm>
              <a:off x="5622798" y="6883396"/>
              <a:ext cx="38523" cy="101612"/>
            </a:xfrm>
            <a:custGeom>
              <a:avLst/>
              <a:gdLst>
                <a:gd name="connsiteX0" fmla="*/ 16002 w 38523"/>
                <a:gd name="connsiteY0" fmla="*/ 4 h 101612"/>
                <a:gd name="connsiteX1" fmla="*/ 25527 w 38523"/>
                <a:gd name="connsiteY1" fmla="*/ 60329 h 101612"/>
                <a:gd name="connsiteX2" fmla="*/ 127 w 38523"/>
                <a:gd name="connsiteY2" fmla="*/ 101604 h 101612"/>
                <a:gd name="connsiteX3" fmla="*/ 38227 w 38523"/>
                <a:gd name="connsiteY3" fmla="*/ 63504 h 101612"/>
                <a:gd name="connsiteX4" fmla="*/ 16002 w 38523"/>
                <a:gd name="connsiteY4" fmla="*/ 4 h 10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23" h="101612">
                  <a:moveTo>
                    <a:pt x="16002" y="4"/>
                  </a:moveTo>
                  <a:cubicBezTo>
                    <a:pt x="13885" y="-525"/>
                    <a:pt x="28173" y="43396"/>
                    <a:pt x="25527" y="60329"/>
                  </a:cubicBezTo>
                  <a:cubicBezTo>
                    <a:pt x="22881" y="77262"/>
                    <a:pt x="-1990" y="101075"/>
                    <a:pt x="127" y="101604"/>
                  </a:cubicBezTo>
                  <a:cubicBezTo>
                    <a:pt x="2244" y="102133"/>
                    <a:pt x="35052" y="77791"/>
                    <a:pt x="38227" y="63504"/>
                  </a:cubicBezTo>
                  <a:cubicBezTo>
                    <a:pt x="41402" y="49217"/>
                    <a:pt x="18119" y="533"/>
                    <a:pt x="16002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 1027">
              <a:extLst>
                <a:ext uri="{FF2B5EF4-FFF2-40B4-BE49-F238E27FC236}">
                  <a16:creationId xmlns:a16="http://schemas.microsoft.com/office/drawing/2014/main" id="{6C42F22A-089C-0EBD-5E19-09CE134AB119}"/>
                </a:ext>
              </a:extLst>
            </p:cNvPr>
            <p:cNvSpPr/>
            <p:nvPr/>
          </p:nvSpPr>
          <p:spPr>
            <a:xfrm>
              <a:off x="4951554" y="7064103"/>
              <a:ext cx="580087" cy="99123"/>
            </a:xfrm>
            <a:custGeom>
              <a:avLst/>
              <a:gdLst>
                <a:gd name="connsiteX0" fmla="*/ 1446 w 580087"/>
                <a:gd name="connsiteY0" fmla="*/ 98697 h 99123"/>
                <a:gd name="connsiteX1" fmla="*/ 398321 w 580087"/>
                <a:gd name="connsiteY1" fmla="*/ 3447 h 99123"/>
                <a:gd name="connsiteX2" fmla="*/ 411021 w 580087"/>
                <a:gd name="connsiteY2" fmla="*/ 19322 h 99123"/>
                <a:gd name="connsiteX3" fmla="*/ 477696 w 580087"/>
                <a:gd name="connsiteY3" fmla="*/ 3447 h 99123"/>
                <a:gd name="connsiteX4" fmla="*/ 579296 w 580087"/>
                <a:gd name="connsiteY4" fmla="*/ 66947 h 99123"/>
                <a:gd name="connsiteX5" fmla="*/ 522146 w 580087"/>
                <a:gd name="connsiteY5" fmla="*/ 16147 h 99123"/>
                <a:gd name="connsiteX6" fmla="*/ 471346 w 580087"/>
                <a:gd name="connsiteY6" fmla="*/ 6622 h 99123"/>
                <a:gd name="connsiteX7" fmla="*/ 271321 w 580087"/>
                <a:gd name="connsiteY7" fmla="*/ 66947 h 99123"/>
                <a:gd name="connsiteX8" fmla="*/ 366571 w 580087"/>
                <a:gd name="connsiteY8" fmla="*/ 28847 h 99123"/>
                <a:gd name="connsiteX9" fmla="*/ 268146 w 580087"/>
                <a:gd name="connsiteY9" fmla="*/ 38372 h 99123"/>
                <a:gd name="connsiteX10" fmla="*/ 1446 w 580087"/>
                <a:gd name="connsiteY10" fmla="*/ 98697 h 9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087" h="99123">
                  <a:moveTo>
                    <a:pt x="1446" y="98697"/>
                  </a:moveTo>
                  <a:cubicBezTo>
                    <a:pt x="23142" y="92876"/>
                    <a:pt x="330059" y="16676"/>
                    <a:pt x="398321" y="3447"/>
                  </a:cubicBezTo>
                  <a:cubicBezTo>
                    <a:pt x="466583" y="-9782"/>
                    <a:pt x="397792" y="19322"/>
                    <a:pt x="411021" y="19322"/>
                  </a:cubicBezTo>
                  <a:cubicBezTo>
                    <a:pt x="424250" y="19322"/>
                    <a:pt x="449650" y="-4491"/>
                    <a:pt x="477696" y="3447"/>
                  </a:cubicBezTo>
                  <a:cubicBezTo>
                    <a:pt x="505742" y="11384"/>
                    <a:pt x="571888" y="64830"/>
                    <a:pt x="579296" y="66947"/>
                  </a:cubicBezTo>
                  <a:cubicBezTo>
                    <a:pt x="586704" y="69064"/>
                    <a:pt x="540138" y="26201"/>
                    <a:pt x="522146" y="16147"/>
                  </a:cubicBezTo>
                  <a:cubicBezTo>
                    <a:pt x="504154" y="6093"/>
                    <a:pt x="513150" y="-1845"/>
                    <a:pt x="471346" y="6622"/>
                  </a:cubicBezTo>
                  <a:cubicBezTo>
                    <a:pt x="429542" y="15089"/>
                    <a:pt x="288783" y="63243"/>
                    <a:pt x="271321" y="66947"/>
                  </a:cubicBezTo>
                  <a:cubicBezTo>
                    <a:pt x="253859" y="70651"/>
                    <a:pt x="367100" y="33609"/>
                    <a:pt x="366571" y="28847"/>
                  </a:cubicBezTo>
                  <a:cubicBezTo>
                    <a:pt x="366042" y="24084"/>
                    <a:pt x="327942" y="27789"/>
                    <a:pt x="268146" y="38372"/>
                  </a:cubicBezTo>
                  <a:cubicBezTo>
                    <a:pt x="208350" y="48955"/>
                    <a:pt x="-20250" y="104518"/>
                    <a:pt x="1446" y="986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 1028">
              <a:extLst>
                <a:ext uri="{FF2B5EF4-FFF2-40B4-BE49-F238E27FC236}">
                  <a16:creationId xmlns:a16="http://schemas.microsoft.com/office/drawing/2014/main" id="{4F2298FA-4A19-2B7C-1FD8-35515EC7BBC3}"/>
                </a:ext>
              </a:extLst>
            </p:cNvPr>
            <p:cNvSpPr/>
            <p:nvPr/>
          </p:nvSpPr>
          <p:spPr>
            <a:xfrm>
              <a:off x="5470410" y="7007184"/>
              <a:ext cx="635135" cy="114343"/>
            </a:xfrm>
            <a:custGeom>
              <a:avLst/>
              <a:gdLst>
                <a:gd name="connsiteX0" fmla="*/ 115 w 635135"/>
                <a:gd name="connsiteY0" fmla="*/ 114341 h 114343"/>
                <a:gd name="connsiteX1" fmla="*/ 235065 w 635135"/>
                <a:gd name="connsiteY1" fmla="*/ 22266 h 114343"/>
                <a:gd name="connsiteX2" fmla="*/ 419215 w 635135"/>
                <a:gd name="connsiteY2" fmla="*/ 22266 h 114343"/>
                <a:gd name="connsiteX3" fmla="*/ 339840 w 635135"/>
                <a:gd name="connsiteY3" fmla="*/ 12741 h 114343"/>
                <a:gd name="connsiteX4" fmla="*/ 546215 w 635135"/>
                <a:gd name="connsiteY4" fmla="*/ 19091 h 114343"/>
                <a:gd name="connsiteX5" fmla="*/ 635115 w 635135"/>
                <a:gd name="connsiteY5" fmla="*/ 3216 h 114343"/>
                <a:gd name="connsiteX6" fmla="*/ 539865 w 635135"/>
                <a:gd name="connsiteY6" fmla="*/ 3216 h 114343"/>
                <a:gd name="connsiteX7" fmla="*/ 346190 w 635135"/>
                <a:gd name="connsiteY7" fmla="*/ 6391 h 114343"/>
                <a:gd name="connsiteX8" fmla="*/ 558915 w 635135"/>
                <a:gd name="connsiteY8" fmla="*/ 19091 h 114343"/>
                <a:gd name="connsiteX9" fmla="*/ 396990 w 635135"/>
                <a:gd name="connsiteY9" fmla="*/ 3216 h 114343"/>
                <a:gd name="connsiteX10" fmla="*/ 269990 w 635135"/>
                <a:gd name="connsiteY10" fmla="*/ 19091 h 114343"/>
                <a:gd name="connsiteX11" fmla="*/ 209665 w 635135"/>
                <a:gd name="connsiteY11" fmla="*/ 41 h 114343"/>
                <a:gd name="connsiteX12" fmla="*/ 203315 w 635135"/>
                <a:gd name="connsiteY12" fmla="*/ 25441 h 114343"/>
                <a:gd name="connsiteX13" fmla="*/ 115 w 635135"/>
                <a:gd name="connsiteY13" fmla="*/ 114341 h 11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5135" h="114343">
                  <a:moveTo>
                    <a:pt x="115" y="114341"/>
                  </a:moveTo>
                  <a:cubicBezTo>
                    <a:pt x="5407" y="113812"/>
                    <a:pt x="165215" y="37612"/>
                    <a:pt x="235065" y="22266"/>
                  </a:cubicBezTo>
                  <a:cubicBezTo>
                    <a:pt x="304915" y="6920"/>
                    <a:pt x="401753" y="23853"/>
                    <a:pt x="419215" y="22266"/>
                  </a:cubicBezTo>
                  <a:cubicBezTo>
                    <a:pt x="436677" y="20679"/>
                    <a:pt x="339840" y="12741"/>
                    <a:pt x="339840" y="12741"/>
                  </a:cubicBezTo>
                  <a:cubicBezTo>
                    <a:pt x="361007" y="12212"/>
                    <a:pt x="497003" y="20678"/>
                    <a:pt x="546215" y="19091"/>
                  </a:cubicBezTo>
                  <a:cubicBezTo>
                    <a:pt x="595427" y="17504"/>
                    <a:pt x="636173" y="5862"/>
                    <a:pt x="635115" y="3216"/>
                  </a:cubicBezTo>
                  <a:cubicBezTo>
                    <a:pt x="634057" y="570"/>
                    <a:pt x="539865" y="3216"/>
                    <a:pt x="539865" y="3216"/>
                  </a:cubicBezTo>
                  <a:cubicBezTo>
                    <a:pt x="491711" y="3745"/>
                    <a:pt x="343015" y="3745"/>
                    <a:pt x="346190" y="6391"/>
                  </a:cubicBezTo>
                  <a:cubicBezTo>
                    <a:pt x="349365" y="9037"/>
                    <a:pt x="550448" y="19620"/>
                    <a:pt x="558915" y="19091"/>
                  </a:cubicBezTo>
                  <a:cubicBezTo>
                    <a:pt x="567382" y="18562"/>
                    <a:pt x="445144" y="3216"/>
                    <a:pt x="396990" y="3216"/>
                  </a:cubicBezTo>
                  <a:cubicBezTo>
                    <a:pt x="348836" y="3216"/>
                    <a:pt x="301211" y="19620"/>
                    <a:pt x="269990" y="19091"/>
                  </a:cubicBezTo>
                  <a:cubicBezTo>
                    <a:pt x="238769" y="18562"/>
                    <a:pt x="220777" y="-1017"/>
                    <a:pt x="209665" y="41"/>
                  </a:cubicBezTo>
                  <a:cubicBezTo>
                    <a:pt x="198553" y="1099"/>
                    <a:pt x="233477" y="7449"/>
                    <a:pt x="203315" y="25441"/>
                  </a:cubicBezTo>
                  <a:cubicBezTo>
                    <a:pt x="173153" y="43433"/>
                    <a:pt x="-5177" y="114870"/>
                    <a:pt x="115" y="1143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 1029">
              <a:extLst>
                <a:ext uri="{FF2B5EF4-FFF2-40B4-BE49-F238E27FC236}">
                  <a16:creationId xmlns:a16="http://schemas.microsoft.com/office/drawing/2014/main" id="{003A35D7-B612-9635-8048-55786229AC5D}"/>
                </a:ext>
              </a:extLst>
            </p:cNvPr>
            <p:cNvSpPr/>
            <p:nvPr/>
          </p:nvSpPr>
          <p:spPr>
            <a:xfrm>
              <a:off x="4956175" y="7156450"/>
              <a:ext cx="629484" cy="63827"/>
            </a:xfrm>
            <a:custGeom>
              <a:avLst/>
              <a:gdLst>
                <a:gd name="connsiteX0" fmla="*/ 0 w 629484"/>
                <a:gd name="connsiteY0" fmla="*/ 0 h 63827"/>
                <a:gd name="connsiteX1" fmla="*/ 393700 w 629484"/>
                <a:gd name="connsiteY1" fmla="*/ 63500 h 63827"/>
                <a:gd name="connsiteX2" fmla="*/ 346075 w 629484"/>
                <a:gd name="connsiteY2" fmla="*/ 25400 h 63827"/>
                <a:gd name="connsiteX3" fmla="*/ 625475 w 629484"/>
                <a:gd name="connsiteY3" fmla="*/ 38100 h 63827"/>
                <a:gd name="connsiteX4" fmla="*/ 498475 w 629484"/>
                <a:gd name="connsiteY4" fmla="*/ 25400 h 63827"/>
                <a:gd name="connsiteX5" fmla="*/ 320675 w 629484"/>
                <a:gd name="connsiteY5" fmla="*/ 34925 h 63827"/>
                <a:gd name="connsiteX6" fmla="*/ 247650 w 629484"/>
                <a:gd name="connsiteY6" fmla="*/ 34925 h 63827"/>
                <a:gd name="connsiteX7" fmla="*/ 0 w 629484"/>
                <a:gd name="connsiteY7" fmla="*/ 0 h 6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484" h="63827">
                  <a:moveTo>
                    <a:pt x="0" y="0"/>
                  </a:moveTo>
                  <a:cubicBezTo>
                    <a:pt x="24342" y="4762"/>
                    <a:pt x="336021" y="59267"/>
                    <a:pt x="393700" y="63500"/>
                  </a:cubicBezTo>
                  <a:cubicBezTo>
                    <a:pt x="451379" y="67733"/>
                    <a:pt x="307446" y="29633"/>
                    <a:pt x="346075" y="25400"/>
                  </a:cubicBezTo>
                  <a:cubicBezTo>
                    <a:pt x="384704" y="21167"/>
                    <a:pt x="600075" y="38100"/>
                    <a:pt x="625475" y="38100"/>
                  </a:cubicBezTo>
                  <a:cubicBezTo>
                    <a:pt x="650875" y="38100"/>
                    <a:pt x="549275" y="25929"/>
                    <a:pt x="498475" y="25400"/>
                  </a:cubicBezTo>
                  <a:cubicBezTo>
                    <a:pt x="447675" y="24871"/>
                    <a:pt x="362479" y="33338"/>
                    <a:pt x="320675" y="34925"/>
                  </a:cubicBezTo>
                  <a:cubicBezTo>
                    <a:pt x="278871" y="36512"/>
                    <a:pt x="299508" y="41804"/>
                    <a:pt x="247650" y="3492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 1030">
              <a:extLst>
                <a:ext uri="{FF2B5EF4-FFF2-40B4-BE49-F238E27FC236}">
                  <a16:creationId xmlns:a16="http://schemas.microsoft.com/office/drawing/2014/main" id="{2341B986-0B13-A68C-B64E-227ACB427DE3}"/>
                </a:ext>
              </a:extLst>
            </p:cNvPr>
            <p:cNvSpPr/>
            <p:nvPr/>
          </p:nvSpPr>
          <p:spPr>
            <a:xfrm>
              <a:off x="5457791" y="6905563"/>
              <a:ext cx="879523" cy="270214"/>
            </a:xfrm>
            <a:custGeom>
              <a:avLst/>
              <a:gdLst>
                <a:gd name="connsiteX0" fmla="*/ 34 w 879523"/>
                <a:gd name="connsiteY0" fmla="*/ 269937 h 270214"/>
                <a:gd name="connsiteX1" fmla="*/ 336584 w 879523"/>
                <a:gd name="connsiteY1" fmla="*/ 196912 h 270214"/>
                <a:gd name="connsiteX2" fmla="*/ 279434 w 879523"/>
                <a:gd name="connsiteY2" fmla="*/ 225487 h 270214"/>
                <a:gd name="connsiteX3" fmla="*/ 555659 w 879523"/>
                <a:gd name="connsiteY3" fmla="*/ 158812 h 270214"/>
                <a:gd name="connsiteX4" fmla="*/ 587409 w 879523"/>
                <a:gd name="connsiteY4" fmla="*/ 146112 h 270214"/>
                <a:gd name="connsiteX5" fmla="*/ 660434 w 879523"/>
                <a:gd name="connsiteY5" fmla="*/ 104837 h 270214"/>
                <a:gd name="connsiteX6" fmla="*/ 736634 w 879523"/>
                <a:gd name="connsiteY6" fmla="*/ 22287 h 270214"/>
                <a:gd name="connsiteX7" fmla="*/ 666784 w 879523"/>
                <a:gd name="connsiteY7" fmla="*/ 54037 h 270214"/>
                <a:gd name="connsiteX8" fmla="*/ 777909 w 879523"/>
                <a:gd name="connsiteY8" fmla="*/ 62 h 270214"/>
                <a:gd name="connsiteX9" fmla="*/ 879509 w 879523"/>
                <a:gd name="connsiteY9" fmla="*/ 66737 h 270214"/>
                <a:gd name="connsiteX10" fmla="*/ 784259 w 879523"/>
                <a:gd name="connsiteY10" fmla="*/ 28637 h 270214"/>
                <a:gd name="connsiteX11" fmla="*/ 641384 w 879523"/>
                <a:gd name="connsiteY11" fmla="*/ 123887 h 270214"/>
                <a:gd name="connsiteX12" fmla="*/ 460409 w 879523"/>
                <a:gd name="connsiteY12" fmla="*/ 212787 h 270214"/>
                <a:gd name="connsiteX13" fmla="*/ 187359 w 879523"/>
                <a:gd name="connsiteY13" fmla="*/ 231837 h 270214"/>
                <a:gd name="connsiteX14" fmla="*/ 358809 w 879523"/>
                <a:gd name="connsiteY14" fmla="*/ 222312 h 270214"/>
                <a:gd name="connsiteX15" fmla="*/ 34 w 879523"/>
                <a:gd name="connsiteY15" fmla="*/ 269937 h 27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79523" h="270214">
                  <a:moveTo>
                    <a:pt x="34" y="269937"/>
                  </a:moveTo>
                  <a:cubicBezTo>
                    <a:pt x="-3670" y="265704"/>
                    <a:pt x="290017" y="204320"/>
                    <a:pt x="336584" y="196912"/>
                  </a:cubicBezTo>
                  <a:cubicBezTo>
                    <a:pt x="383151" y="189504"/>
                    <a:pt x="242922" y="231837"/>
                    <a:pt x="279434" y="225487"/>
                  </a:cubicBezTo>
                  <a:cubicBezTo>
                    <a:pt x="315946" y="219137"/>
                    <a:pt x="504330" y="172041"/>
                    <a:pt x="555659" y="158812"/>
                  </a:cubicBezTo>
                  <a:cubicBezTo>
                    <a:pt x="606988" y="145583"/>
                    <a:pt x="569947" y="155108"/>
                    <a:pt x="587409" y="146112"/>
                  </a:cubicBezTo>
                  <a:cubicBezTo>
                    <a:pt x="604872" y="137116"/>
                    <a:pt x="635563" y="125474"/>
                    <a:pt x="660434" y="104837"/>
                  </a:cubicBezTo>
                  <a:cubicBezTo>
                    <a:pt x="685305" y="84200"/>
                    <a:pt x="735576" y="30754"/>
                    <a:pt x="736634" y="22287"/>
                  </a:cubicBezTo>
                  <a:cubicBezTo>
                    <a:pt x="737692" y="13820"/>
                    <a:pt x="659905" y="57741"/>
                    <a:pt x="666784" y="54037"/>
                  </a:cubicBezTo>
                  <a:cubicBezTo>
                    <a:pt x="673663" y="50333"/>
                    <a:pt x="742455" y="-2055"/>
                    <a:pt x="777909" y="62"/>
                  </a:cubicBezTo>
                  <a:cubicBezTo>
                    <a:pt x="813363" y="2179"/>
                    <a:pt x="878451" y="61975"/>
                    <a:pt x="879509" y="66737"/>
                  </a:cubicBezTo>
                  <a:cubicBezTo>
                    <a:pt x="880567" y="71499"/>
                    <a:pt x="823947" y="19112"/>
                    <a:pt x="784259" y="28637"/>
                  </a:cubicBezTo>
                  <a:cubicBezTo>
                    <a:pt x="744572" y="38162"/>
                    <a:pt x="695359" y="93195"/>
                    <a:pt x="641384" y="123887"/>
                  </a:cubicBezTo>
                  <a:cubicBezTo>
                    <a:pt x="587409" y="154579"/>
                    <a:pt x="536080" y="194795"/>
                    <a:pt x="460409" y="212787"/>
                  </a:cubicBezTo>
                  <a:cubicBezTo>
                    <a:pt x="384738" y="230779"/>
                    <a:pt x="204292" y="230249"/>
                    <a:pt x="187359" y="231837"/>
                  </a:cubicBezTo>
                  <a:cubicBezTo>
                    <a:pt x="170426" y="233424"/>
                    <a:pt x="386326" y="215962"/>
                    <a:pt x="358809" y="222312"/>
                  </a:cubicBezTo>
                  <a:cubicBezTo>
                    <a:pt x="331292" y="228662"/>
                    <a:pt x="3738" y="274170"/>
                    <a:pt x="34" y="2699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 1031">
              <a:extLst>
                <a:ext uri="{FF2B5EF4-FFF2-40B4-BE49-F238E27FC236}">
                  <a16:creationId xmlns:a16="http://schemas.microsoft.com/office/drawing/2014/main" id="{0C0B30BA-C3BB-B176-5CFF-A910E33F2A20}"/>
                </a:ext>
              </a:extLst>
            </p:cNvPr>
            <p:cNvSpPr/>
            <p:nvPr/>
          </p:nvSpPr>
          <p:spPr>
            <a:xfrm>
              <a:off x="4804372" y="7100306"/>
              <a:ext cx="232745" cy="146360"/>
            </a:xfrm>
            <a:custGeom>
              <a:avLst/>
              <a:gdLst>
                <a:gd name="connsiteX0" fmla="*/ 2578 w 232745"/>
                <a:gd name="connsiteY0" fmla="*/ 145044 h 146360"/>
                <a:gd name="connsiteX1" fmla="*/ 56553 w 232745"/>
                <a:gd name="connsiteY1" fmla="*/ 106944 h 146360"/>
                <a:gd name="connsiteX2" fmla="*/ 72428 w 232745"/>
                <a:gd name="connsiteY2" fmla="*/ 2169 h 146360"/>
                <a:gd name="connsiteX3" fmla="*/ 101003 w 232745"/>
                <a:gd name="connsiteY3" fmla="*/ 37094 h 146360"/>
                <a:gd name="connsiteX4" fmla="*/ 231178 w 232745"/>
                <a:gd name="connsiteY4" fmla="*/ 49794 h 146360"/>
                <a:gd name="connsiteX5" fmla="*/ 167678 w 232745"/>
                <a:gd name="connsiteY5" fmla="*/ 43444 h 146360"/>
                <a:gd name="connsiteX6" fmla="*/ 88303 w 232745"/>
                <a:gd name="connsiteY6" fmla="*/ 56144 h 146360"/>
                <a:gd name="connsiteX7" fmla="*/ 148628 w 232745"/>
                <a:gd name="connsiteY7" fmla="*/ 65669 h 146360"/>
                <a:gd name="connsiteX8" fmla="*/ 2578 w 232745"/>
                <a:gd name="connsiteY8" fmla="*/ 145044 h 14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745" h="146360">
                  <a:moveTo>
                    <a:pt x="2578" y="145044"/>
                  </a:moveTo>
                  <a:cubicBezTo>
                    <a:pt x="-12768" y="151923"/>
                    <a:pt x="44911" y="130757"/>
                    <a:pt x="56553" y="106944"/>
                  </a:cubicBezTo>
                  <a:cubicBezTo>
                    <a:pt x="68195" y="83131"/>
                    <a:pt x="65020" y="13811"/>
                    <a:pt x="72428" y="2169"/>
                  </a:cubicBezTo>
                  <a:cubicBezTo>
                    <a:pt x="79836" y="-9473"/>
                    <a:pt x="74545" y="29156"/>
                    <a:pt x="101003" y="37094"/>
                  </a:cubicBezTo>
                  <a:cubicBezTo>
                    <a:pt x="127461" y="45032"/>
                    <a:pt x="231178" y="49794"/>
                    <a:pt x="231178" y="49794"/>
                  </a:cubicBezTo>
                  <a:cubicBezTo>
                    <a:pt x="242290" y="50852"/>
                    <a:pt x="191490" y="42386"/>
                    <a:pt x="167678" y="43444"/>
                  </a:cubicBezTo>
                  <a:cubicBezTo>
                    <a:pt x="143866" y="44502"/>
                    <a:pt x="91478" y="52440"/>
                    <a:pt x="88303" y="56144"/>
                  </a:cubicBezTo>
                  <a:cubicBezTo>
                    <a:pt x="85128" y="59848"/>
                    <a:pt x="166620" y="52440"/>
                    <a:pt x="148628" y="65669"/>
                  </a:cubicBezTo>
                  <a:cubicBezTo>
                    <a:pt x="130636" y="78898"/>
                    <a:pt x="17924" y="138165"/>
                    <a:pt x="2578" y="1450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 1032">
              <a:extLst>
                <a:ext uri="{FF2B5EF4-FFF2-40B4-BE49-F238E27FC236}">
                  <a16:creationId xmlns:a16="http://schemas.microsoft.com/office/drawing/2014/main" id="{BC1210AF-FB3C-3046-0AFF-BBA4EFB94896}"/>
                </a:ext>
              </a:extLst>
            </p:cNvPr>
            <p:cNvSpPr/>
            <p:nvPr/>
          </p:nvSpPr>
          <p:spPr>
            <a:xfrm>
              <a:off x="5535837" y="7044575"/>
              <a:ext cx="568940" cy="410463"/>
            </a:xfrm>
            <a:custGeom>
              <a:avLst/>
              <a:gdLst>
                <a:gd name="connsiteX0" fmla="*/ 566513 w 568940"/>
                <a:gd name="connsiteY0" fmla="*/ 3925 h 410463"/>
                <a:gd name="connsiteX1" fmla="*/ 525238 w 568940"/>
                <a:gd name="connsiteY1" fmla="*/ 38850 h 410463"/>
                <a:gd name="connsiteX2" fmla="*/ 299813 w 568940"/>
                <a:gd name="connsiteY2" fmla="*/ 264275 h 410463"/>
                <a:gd name="connsiteX3" fmla="*/ 179163 w 568940"/>
                <a:gd name="connsiteY3" fmla="*/ 346825 h 410463"/>
                <a:gd name="connsiteX4" fmla="*/ 245838 w 568940"/>
                <a:gd name="connsiteY4" fmla="*/ 343650 h 410463"/>
                <a:gd name="connsiteX5" fmla="*/ 90263 w 568940"/>
                <a:gd name="connsiteY5" fmla="*/ 365875 h 410463"/>
                <a:gd name="connsiteX6" fmla="*/ 1363 w 568940"/>
                <a:gd name="connsiteY6" fmla="*/ 410325 h 410463"/>
                <a:gd name="connsiteX7" fmla="*/ 156938 w 568940"/>
                <a:gd name="connsiteY7" fmla="*/ 350000 h 410463"/>
                <a:gd name="connsiteX8" fmla="*/ 366488 w 568940"/>
                <a:gd name="connsiteY8" fmla="*/ 203950 h 410463"/>
                <a:gd name="connsiteX9" fmla="*/ 239488 w 568940"/>
                <a:gd name="connsiteY9" fmla="*/ 267450 h 410463"/>
                <a:gd name="connsiteX10" fmla="*/ 525238 w 568940"/>
                <a:gd name="connsiteY10" fmla="*/ 83300 h 410463"/>
                <a:gd name="connsiteX11" fmla="*/ 566513 w 568940"/>
                <a:gd name="connsiteY11" fmla="*/ 3925 h 410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8940" h="410463">
                  <a:moveTo>
                    <a:pt x="566513" y="3925"/>
                  </a:moveTo>
                  <a:cubicBezTo>
                    <a:pt x="566513" y="-3483"/>
                    <a:pt x="569688" y="-4542"/>
                    <a:pt x="525238" y="38850"/>
                  </a:cubicBezTo>
                  <a:cubicBezTo>
                    <a:pt x="480788" y="82242"/>
                    <a:pt x="357492" y="212946"/>
                    <a:pt x="299813" y="264275"/>
                  </a:cubicBezTo>
                  <a:cubicBezTo>
                    <a:pt x="242134" y="315604"/>
                    <a:pt x="188159" y="333596"/>
                    <a:pt x="179163" y="346825"/>
                  </a:cubicBezTo>
                  <a:cubicBezTo>
                    <a:pt x="170167" y="360054"/>
                    <a:pt x="260655" y="340475"/>
                    <a:pt x="245838" y="343650"/>
                  </a:cubicBezTo>
                  <a:cubicBezTo>
                    <a:pt x="231021" y="346825"/>
                    <a:pt x="131009" y="354763"/>
                    <a:pt x="90263" y="365875"/>
                  </a:cubicBezTo>
                  <a:cubicBezTo>
                    <a:pt x="49517" y="376988"/>
                    <a:pt x="-9750" y="412971"/>
                    <a:pt x="1363" y="410325"/>
                  </a:cubicBezTo>
                  <a:cubicBezTo>
                    <a:pt x="12476" y="407679"/>
                    <a:pt x="96084" y="384396"/>
                    <a:pt x="156938" y="350000"/>
                  </a:cubicBezTo>
                  <a:cubicBezTo>
                    <a:pt x="217792" y="315604"/>
                    <a:pt x="352730" y="217708"/>
                    <a:pt x="366488" y="203950"/>
                  </a:cubicBezTo>
                  <a:cubicBezTo>
                    <a:pt x="380246" y="190192"/>
                    <a:pt x="213030" y="287558"/>
                    <a:pt x="239488" y="267450"/>
                  </a:cubicBezTo>
                  <a:cubicBezTo>
                    <a:pt x="265946" y="247342"/>
                    <a:pt x="466501" y="127750"/>
                    <a:pt x="525238" y="83300"/>
                  </a:cubicBezTo>
                  <a:cubicBezTo>
                    <a:pt x="583975" y="38850"/>
                    <a:pt x="566513" y="11333"/>
                    <a:pt x="566513" y="39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 1033">
              <a:extLst>
                <a:ext uri="{FF2B5EF4-FFF2-40B4-BE49-F238E27FC236}">
                  <a16:creationId xmlns:a16="http://schemas.microsoft.com/office/drawing/2014/main" id="{66ACB981-57B8-F1E0-557A-4026CCE012D9}"/>
                </a:ext>
              </a:extLst>
            </p:cNvPr>
            <p:cNvSpPr/>
            <p:nvPr/>
          </p:nvSpPr>
          <p:spPr>
            <a:xfrm>
              <a:off x="5485361" y="7113936"/>
              <a:ext cx="526033" cy="188605"/>
            </a:xfrm>
            <a:custGeom>
              <a:avLst/>
              <a:gdLst>
                <a:gd name="connsiteX0" fmla="*/ 7389 w 526033"/>
                <a:gd name="connsiteY0" fmla="*/ 185389 h 188605"/>
                <a:gd name="connsiteX1" fmla="*/ 521739 w 526033"/>
                <a:gd name="connsiteY1" fmla="*/ 1239 h 188605"/>
                <a:gd name="connsiteX2" fmla="*/ 239164 w 526033"/>
                <a:gd name="connsiteY2" fmla="*/ 109189 h 188605"/>
                <a:gd name="connsiteX3" fmla="*/ 7389 w 526033"/>
                <a:gd name="connsiteY3" fmla="*/ 185389 h 18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033" h="188605">
                  <a:moveTo>
                    <a:pt x="7389" y="185389"/>
                  </a:moveTo>
                  <a:cubicBezTo>
                    <a:pt x="54485" y="167397"/>
                    <a:pt x="483110" y="13939"/>
                    <a:pt x="521739" y="1239"/>
                  </a:cubicBezTo>
                  <a:cubicBezTo>
                    <a:pt x="560368" y="-11461"/>
                    <a:pt x="328064" y="76910"/>
                    <a:pt x="239164" y="109189"/>
                  </a:cubicBezTo>
                  <a:cubicBezTo>
                    <a:pt x="150264" y="141468"/>
                    <a:pt x="-39707" y="203381"/>
                    <a:pt x="7389" y="1853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 1034">
              <a:extLst>
                <a:ext uri="{FF2B5EF4-FFF2-40B4-BE49-F238E27FC236}">
                  <a16:creationId xmlns:a16="http://schemas.microsoft.com/office/drawing/2014/main" id="{8BB553C1-5E7F-6E12-F5D0-564ED1804E5A}"/>
                </a:ext>
              </a:extLst>
            </p:cNvPr>
            <p:cNvSpPr/>
            <p:nvPr/>
          </p:nvSpPr>
          <p:spPr>
            <a:xfrm>
              <a:off x="4996985" y="7178020"/>
              <a:ext cx="544584" cy="280756"/>
            </a:xfrm>
            <a:custGeom>
              <a:avLst/>
              <a:gdLst>
                <a:gd name="connsiteX0" fmla="*/ 465 w 544584"/>
                <a:gd name="connsiteY0" fmla="*/ 655 h 280756"/>
                <a:gd name="connsiteX1" fmla="*/ 203665 w 544584"/>
                <a:gd name="connsiteY1" fmla="*/ 207030 h 280756"/>
                <a:gd name="connsiteX2" fmla="*/ 190965 w 544584"/>
                <a:gd name="connsiteY2" fmla="*/ 184805 h 280756"/>
                <a:gd name="connsiteX3" fmla="*/ 384640 w 544584"/>
                <a:gd name="connsiteY3" fmla="*/ 276880 h 280756"/>
                <a:gd name="connsiteX4" fmla="*/ 333840 w 544584"/>
                <a:gd name="connsiteY4" fmla="*/ 238780 h 280756"/>
                <a:gd name="connsiteX5" fmla="*/ 543390 w 544584"/>
                <a:gd name="connsiteY5" fmla="*/ 280055 h 280756"/>
                <a:gd name="connsiteX6" fmla="*/ 410040 w 544584"/>
                <a:gd name="connsiteY6" fmla="*/ 261005 h 280756"/>
                <a:gd name="connsiteX7" fmla="*/ 216365 w 544584"/>
                <a:gd name="connsiteY7" fmla="*/ 213380 h 280756"/>
                <a:gd name="connsiteX8" fmla="*/ 149690 w 544584"/>
                <a:gd name="connsiteY8" fmla="*/ 143530 h 280756"/>
                <a:gd name="connsiteX9" fmla="*/ 465 w 544584"/>
                <a:gd name="connsiteY9" fmla="*/ 655 h 2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4584" h="280756">
                  <a:moveTo>
                    <a:pt x="465" y="655"/>
                  </a:moveTo>
                  <a:cubicBezTo>
                    <a:pt x="9461" y="11238"/>
                    <a:pt x="171915" y="176338"/>
                    <a:pt x="203665" y="207030"/>
                  </a:cubicBezTo>
                  <a:cubicBezTo>
                    <a:pt x="235415" y="237722"/>
                    <a:pt x="160803" y="173163"/>
                    <a:pt x="190965" y="184805"/>
                  </a:cubicBezTo>
                  <a:cubicBezTo>
                    <a:pt x="221127" y="196447"/>
                    <a:pt x="360828" y="267884"/>
                    <a:pt x="384640" y="276880"/>
                  </a:cubicBezTo>
                  <a:cubicBezTo>
                    <a:pt x="408452" y="285876"/>
                    <a:pt x="307382" y="238251"/>
                    <a:pt x="333840" y="238780"/>
                  </a:cubicBezTo>
                  <a:cubicBezTo>
                    <a:pt x="360298" y="239309"/>
                    <a:pt x="530690" y="276351"/>
                    <a:pt x="543390" y="280055"/>
                  </a:cubicBezTo>
                  <a:cubicBezTo>
                    <a:pt x="556090" y="283759"/>
                    <a:pt x="464544" y="272117"/>
                    <a:pt x="410040" y="261005"/>
                  </a:cubicBezTo>
                  <a:cubicBezTo>
                    <a:pt x="355536" y="249893"/>
                    <a:pt x="259757" y="232959"/>
                    <a:pt x="216365" y="213380"/>
                  </a:cubicBezTo>
                  <a:cubicBezTo>
                    <a:pt x="172973" y="193801"/>
                    <a:pt x="184086" y="176338"/>
                    <a:pt x="149690" y="143530"/>
                  </a:cubicBezTo>
                  <a:cubicBezTo>
                    <a:pt x="115294" y="110722"/>
                    <a:pt x="-8531" y="-9928"/>
                    <a:pt x="465" y="6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 1035">
              <a:extLst>
                <a:ext uri="{FF2B5EF4-FFF2-40B4-BE49-F238E27FC236}">
                  <a16:creationId xmlns:a16="http://schemas.microsoft.com/office/drawing/2014/main" id="{DEFD436A-D231-99DE-D636-231F23F74E36}"/>
                </a:ext>
              </a:extLst>
            </p:cNvPr>
            <p:cNvSpPr/>
            <p:nvPr/>
          </p:nvSpPr>
          <p:spPr>
            <a:xfrm>
              <a:off x="5060836" y="7216528"/>
              <a:ext cx="447793" cy="98703"/>
            </a:xfrm>
            <a:custGeom>
              <a:avLst/>
              <a:gdLst>
                <a:gd name="connsiteX0" fmla="*/ 3289 w 447793"/>
                <a:gd name="connsiteY0" fmla="*/ 247 h 98703"/>
                <a:gd name="connsiteX1" fmla="*/ 289039 w 447793"/>
                <a:gd name="connsiteY1" fmla="*/ 82797 h 98703"/>
                <a:gd name="connsiteX2" fmla="*/ 190614 w 447793"/>
                <a:gd name="connsiteY2" fmla="*/ 60572 h 98703"/>
                <a:gd name="connsiteX3" fmla="*/ 447789 w 447793"/>
                <a:gd name="connsiteY3" fmla="*/ 98672 h 98703"/>
                <a:gd name="connsiteX4" fmla="*/ 196964 w 447793"/>
                <a:gd name="connsiteY4" fmla="*/ 66922 h 98703"/>
                <a:gd name="connsiteX5" fmla="*/ 136639 w 447793"/>
                <a:gd name="connsiteY5" fmla="*/ 57397 h 98703"/>
                <a:gd name="connsiteX6" fmla="*/ 3289 w 447793"/>
                <a:gd name="connsiteY6" fmla="*/ 247 h 98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793" h="98703">
                  <a:moveTo>
                    <a:pt x="3289" y="247"/>
                  </a:moveTo>
                  <a:cubicBezTo>
                    <a:pt x="28689" y="4480"/>
                    <a:pt x="257818" y="72743"/>
                    <a:pt x="289039" y="82797"/>
                  </a:cubicBezTo>
                  <a:cubicBezTo>
                    <a:pt x="320260" y="92851"/>
                    <a:pt x="164156" y="57926"/>
                    <a:pt x="190614" y="60572"/>
                  </a:cubicBezTo>
                  <a:cubicBezTo>
                    <a:pt x="217072" y="63218"/>
                    <a:pt x="446731" y="97614"/>
                    <a:pt x="447789" y="98672"/>
                  </a:cubicBezTo>
                  <a:cubicBezTo>
                    <a:pt x="448847" y="99730"/>
                    <a:pt x="248822" y="73801"/>
                    <a:pt x="196964" y="66922"/>
                  </a:cubicBezTo>
                  <a:cubicBezTo>
                    <a:pt x="145106" y="60043"/>
                    <a:pt x="166272" y="67451"/>
                    <a:pt x="136639" y="57397"/>
                  </a:cubicBezTo>
                  <a:cubicBezTo>
                    <a:pt x="107006" y="47343"/>
                    <a:pt x="-22111" y="-3986"/>
                    <a:pt x="3289" y="2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C0BF3C4F-2F4F-3F4A-70D7-73C2F8D03C55}"/>
                </a:ext>
              </a:extLst>
            </p:cNvPr>
            <p:cNvSpPr/>
            <p:nvPr/>
          </p:nvSpPr>
          <p:spPr>
            <a:xfrm>
              <a:off x="5445290" y="7181382"/>
              <a:ext cx="501774" cy="198384"/>
            </a:xfrm>
            <a:custGeom>
              <a:avLst/>
              <a:gdLst>
                <a:gd name="connsiteX0" fmla="*/ 501485 w 501774"/>
                <a:gd name="connsiteY0" fmla="*/ 468 h 198384"/>
                <a:gd name="connsiteX1" fmla="*/ 133185 w 501774"/>
                <a:gd name="connsiteY1" fmla="*/ 165568 h 198384"/>
                <a:gd name="connsiteX2" fmla="*/ 3010 w 501774"/>
                <a:gd name="connsiteY2" fmla="*/ 197318 h 198384"/>
                <a:gd name="connsiteX3" fmla="*/ 241135 w 501774"/>
                <a:gd name="connsiteY3" fmla="*/ 146518 h 198384"/>
                <a:gd name="connsiteX4" fmla="*/ 193510 w 501774"/>
                <a:gd name="connsiteY4" fmla="*/ 143343 h 198384"/>
                <a:gd name="connsiteX5" fmla="*/ 307810 w 501774"/>
                <a:gd name="connsiteY5" fmla="*/ 89368 h 198384"/>
                <a:gd name="connsiteX6" fmla="*/ 196685 w 501774"/>
                <a:gd name="connsiteY6" fmla="*/ 114768 h 198384"/>
                <a:gd name="connsiteX7" fmla="*/ 501485 w 501774"/>
                <a:gd name="connsiteY7" fmla="*/ 468 h 198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774" h="198384">
                  <a:moveTo>
                    <a:pt x="501485" y="468"/>
                  </a:moveTo>
                  <a:cubicBezTo>
                    <a:pt x="490902" y="8935"/>
                    <a:pt x="216264" y="132760"/>
                    <a:pt x="133185" y="165568"/>
                  </a:cubicBezTo>
                  <a:cubicBezTo>
                    <a:pt x="50106" y="198376"/>
                    <a:pt x="-14982" y="200493"/>
                    <a:pt x="3010" y="197318"/>
                  </a:cubicBezTo>
                  <a:cubicBezTo>
                    <a:pt x="21002" y="194143"/>
                    <a:pt x="209385" y="155514"/>
                    <a:pt x="241135" y="146518"/>
                  </a:cubicBezTo>
                  <a:cubicBezTo>
                    <a:pt x="272885" y="137522"/>
                    <a:pt x="182397" y="152868"/>
                    <a:pt x="193510" y="143343"/>
                  </a:cubicBezTo>
                  <a:cubicBezTo>
                    <a:pt x="204622" y="133818"/>
                    <a:pt x="307281" y="94131"/>
                    <a:pt x="307810" y="89368"/>
                  </a:cubicBezTo>
                  <a:cubicBezTo>
                    <a:pt x="308339" y="84606"/>
                    <a:pt x="163877" y="128526"/>
                    <a:pt x="196685" y="114768"/>
                  </a:cubicBezTo>
                  <a:cubicBezTo>
                    <a:pt x="229493" y="101010"/>
                    <a:pt x="512068" y="-7999"/>
                    <a:pt x="501485" y="4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 1037">
              <a:extLst>
                <a:ext uri="{FF2B5EF4-FFF2-40B4-BE49-F238E27FC236}">
                  <a16:creationId xmlns:a16="http://schemas.microsoft.com/office/drawing/2014/main" id="{9E3197FA-5AC6-CBC9-7511-385ED50243BB}"/>
                </a:ext>
              </a:extLst>
            </p:cNvPr>
            <p:cNvSpPr/>
            <p:nvPr/>
          </p:nvSpPr>
          <p:spPr>
            <a:xfrm>
              <a:off x="5356536" y="7133776"/>
              <a:ext cx="499182" cy="118167"/>
            </a:xfrm>
            <a:custGeom>
              <a:avLst/>
              <a:gdLst>
                <a:gd name="connsiteX0" fmla="*/ 2864 w 499182"/>
                <a:gd name="connsiteY0" fmla="*/ 117924 h 118167"/>
                <a:gd name="connsiteX1" fmla="*/ 412439 w 499182"/>
                <a:gd name="connsiteY1" fmla="*/ 51249 h 118167"/>
                <a:gd name="connsiteX2" fmla="*/ 326714 w 499182"/>
                <a:gd name="connsiteY2" fmla="*/ 70299 h 118167"/>
                <a:gd name="connsiteX3" fmla="*/ 498164 w 499182"/>
                <a:gd name="connsiteY3" fmla="*/ 449 h 118167"/>
                <a:gd name="connsiteX4" fmla="*/ 383864 w 499182"/>
                <a:gd name="connsiteY4" fmla="*/ 41724 h 118167"/>
                <a:gd name="connsiteX5" fmla="*/ 107639 w 499182"/>
                <a:gd name="connsiteY5" fmla="*/ 70299 h 118167"/>
                <a:gd name="connsiteX6" fmla="*/ 225114 w 499182"/>
                <a:gd name="connsiteY6" fmla="*/ 73474 h 118167"/>
                <a:gd name="connsiteX7" fmla="*/ 2864 w 499182"/>
                <a:gd name="connsiteY7" fmla="*/ 117924 h 11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182" h="118167">
                  <a:moveTo>
                    <a:pt x="2864" y="117924"/>
                  </a:moveTo>
                  <a:cubicBezTo>
                    <a:pt x="34085" y="114220"/>
                    <a:pt x="358464" y="59186"/>
                    <a:pt x="412439" y="51249"/>
                  </a:cubicBezTo>
                  <a:cubicBezTo>
                    <a:pt x="466414" y="43312"/>
                    <a:pt x="312426" y="78766"/>
                    <a:pt x="326714" y="70299"/>
                  </a:cubicBezTo>
                  <a:cubicBezTo>
                    <a:pt x="341002" y="61832"/>
                    <a:pt x="488639" y="5212"/>
                    <a:pt x="498164" y="449"/>
                  </a:cubicBezTo>
                  <a:cubicBezTo>
                    <a:pt x="507689" y="-4314"/>
                    <a:pt x="448951" y="30082"/>
                    <a:pt x="383864" y="41724"/>
                  </a:cubicBezTo>
                  <a:cubicBezTo>
                    <a:pt x="318777" y="53366"/>
                    <a:pt x="134097" y="65007"/>
                    <a:pt x="107639" y="70299"/>
                  </a:cubicBezTo>
                  <a:cubicBezTo>
                    <a:pt x="81181" y="75591"/>
                    <a:pt x="244693" y="65007"/>
                    <a:pt x="225114" y="73474"/>
                  </a:cubicBezTo>
                  <a:cubicBezTo>
                    <a:pt x="205535" y="81941"/>
                    <a:pt x="-28357" y="121628"/>
                    <a:pt x="2864" y="1179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 1038">
              <a:extLst>
                <a:ext uri="{FF2B5EF4-FFF2-40B4-BE49-F238E27FC236}">
                  <a16:creationId xmlns:a16="http://schemas.microsoft.com/office/drawing/2014/main" id="{09520B0C-876F-9C76-BA37-521B3A54DD5C}"/>
                </a:ext>
              </a:extLst>
            </p:cNvPr>
            <p:cNvSpPr/>
            <p:nvPr/>
          </p:nvSpPr>
          <p:spPr>
            <a:xfrm>
              <a:off x="5099289" y="7109861"/>
              <a:ext cx="418991" cy="56306"/>
            </a:xfrm>
            <a:custGeom>
              <a:avLst/>
              <a:gdLst>
                <a:gd name="connsiteX0" fmla="*/ 6111 w 418991"/>
                <a:gd name="connsiteY0" fmla="*/ 56114 h 56306"/>
                <a:gd name="connsiteX1" fmla="*/ 241061 w 418991"/>
                <a:gd name="connsiteY1" fmla="*/ 21189 h 56306"/>
                <a:gd name="connsiteX2" fmla="*/ 415686 w 418991"/>
                <a:gd name="connsiteY2" fmla="*/ 40239 h 56306"/>
                <a:gd name="connsiteX3" fmla="*/ 352186 w 418991"/>
                <a:gd name="connsiteY3" fmla="*/ 27539 h 56306"/>
                <a:gd name="connsiteX4" fmla="*/ 310911 w 418991"/>
                <a:gd name="connsiteY4" fmla="*/ 2139 h 56306"/>
                <a:gd name="connsiteX5" fmla="*/ 250586 w 418991"/>
                <a:gd name="connsiteY5" fmla="*/ 2139 h 56306"/>
                <a:gd name="connsiteX6" fmla="*/ 345836 w 418991"/>
                <a:gd name="connsiteY6" fmla="*/ 8489 h 56306"/>
                <a:gd name="connsiteX7" fmla="*/ 187086 w 418991"/>
                <a:gd name="connsiteY7" fmla="*/ 21189 h 56306"/>
                <a:gd name="connsiteX8" fmla="*/ 79136 w 418991"/>
                <a:gd name="connsiteY8" fmla="*/ 33889 h 56306"/>
                <a:gd name="connsiteX9" fmla="*/ 6111 w 418991"/>
                <a:gd name="connsiteY9" fmla="*/ 56114 h 5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8991" h="56306">
                  <a:moveTo>
                    <a:pt x="6111" y="56114"/>
                  </a:moveTo>
                  <a:cubicBezTo>
                    <a:pt x="33099" y="53997"/>
                    <a:pt x="172799" y="23835"/>
                    <a:pt x="241061" y="21189"/>
                  </a:cubicBezTo>
                  <a:cubicBezTo>
                    <a:pt x="309323" y="18543"/>
                    <a:pt x="397165" y="39181"/>
                    <a:pt x="415686" y="40239"/>
                  </a:cubicBezTo>
                  <a:cubicBezTo>
                    <a:pt x="434207" y="41297"/>
                    <a:pt x="369648" y="33889"/>
                    <a:pt x="352186" y="27539"/>
                  </a:cubicBezTo>
                  <a:cubicBezTo>
                    <a:pt x="334724" y="21189"/>
                    <a:pt x="327844" y="6372"/>
                    <a:pt x="310911" y="2139"/>
                  </a:cubicBezTo>
                  <a:cubicBezTo>
                    <a:pt x="293978" y="-2094"/>
                    <a:pt x="244765" y="1081"/>
                    <a:pt x="250586" y="2139"/>
                  </a:cubicBezTo>
                  <a:cubicBezTo>
                    <a:pt x="256407" y="3197"/>
                    <a:pt x="356419" y="5314"/>
                    <a:pt x="345836" y="8489"/>
                  </a:cubicBezTo>
                  <a:cubicBezTo>
                    <a:pt x="335253" y="11664"/>
                    <a:pt x="231536" y="16956"/>
                    <a:pt x="187086" y="21189"/>
                  </a:cubicBezTo>
                  <a:cubicBezTo>
                    <a:pt x="142636" y="25422"/>
                    <a:pt x="109828" y="25422"/>
                    <a:pt x="79136" y="33889"/>
                  </a:cubicBezTo>
                  <a:cubicBezTo>
                    <a:pt x="48444" y="42356"/>
                    <a:pt x="-20877" y="58231"/>
                    <a:pt x="6111" y="561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 1039">
              <a:extLst>
                <a:ext uri="{FF2B5EF4-FFF2-40B4-BE49-F238E27FC236}">
                  <a16:creationId xmlns:a16="http://schemas.microsoft.com/office/drawing/2014/main" id="{FACD0D0A-A9C2-2906-29A2-D32E1D7BEE91}"/>
                </a:ext>
              </a:extLst>
            </p:cNvPr>
            <p:cNvSpPr/>
            <p:nvPr/>
          </p:nvSpPr>
          <p:spPr>
            <a:xfrm>
              <a:off x="5470523" y="7009741"/>
              <a:ext cx="204374" cy="111843"/>
            </a:xfrm>
            <a:custGeom>
              <a:avLst/>
              <a:gdLst>
                <a:gd name="connsiteX0" fmla="*/ 2 w 204374"/>
                <a:gd name="connsiteY0" fmla="*/ 111784 h 111843"/>
                <a:gd name="connsiteX1" fmla="*/ 123827 w 204374"/>
                <a:gd name="connsiteY1" fmla="*/ 57809 h 111843"/>
                <a:gd name="connsiteX2" fmla="*/ 203202 w 204374"/>
                <a:gd name="connsiteY2" fmla="*/ 659 h 111843"/>
                <a:gd name="connsiteX3" fmla="*/ 168277 w 204374"/>
                <a:gd name="connsiteY3" fmla="*/ 29234 h 111843"/>
                <a:gd name="connsiteX4" fmla="*/ 127002 w 204374"/>
                <a:gd name="connsiteY4" fmla="*/ 67334 h 111843"/>
                <a:gd name="connsiteX5" fmla="*/ 2 w 204374"/>
                <a:gd name="connsiteY5" fmla="*/ 111784 h 111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374" h="111843">
                  <a:moveTo>
                    <a:pt x="2" y="111784"/>
                  </a:moveTo>
                  <a:cubicBezTo>
                    <a:pt x="-527" y="110197"/>
                    <a:pt x="89960" y="76330"/>
                    <a:pt x="123827" y="57809"/>
                  </a:cubicBezTo>
                  <a:cubicBezTo>
                    <a:pt x="157694" y="39288"/>
                    <a:pt x="195794" y="5421"/>
                    <a:pt x="203202" y="659"/>
                  </a:cubicBezTo>
                  <a:cubicBezTo>
                    <a:pt x="210610" y="-4104"/>
                    <a:pt x="180977" y="18122"/>
                    <a:pt x="168277" y="29234"/>
                  </a:cubicBezTo>
                  <a:cubicBezTo>
                    <a:pt x="155577" y="40346"/>
                    <a:pt x="157694" y="51988"/>
                    <a:pt x="127002" y="67334"/>
                  </a:cubicBezTo>
                  <a:cubicBezTo>
                    <a:pt x="96310" y="82680"/>
                    <a:pt x="531" y="113371"/>
                    <a:pt x="2" y="1117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 1040">
              <a:extLst>
                <a:ext uri="{FF2B5EF4-FFF2-40B4-BE49-F238E27FC236}">
                  <a16:creationId xmlns:a16="http://schemas.microsoft.com/office/drawing/2014/main" id="{A68B7A05-2E6E-482B-CEBB-A9928479E3F1}"/>
                </a:ext>
              </a:extLst>
            </p:cNvPr>
            <p:cNvSpPr/>
            <p:nvPr/>
          </p:nvSpPr>
          <p:spPr>
            <a:xfrm>
              <a:off x="5562473" y="7058309"/>
              <a:ext cx="418609" cy="60045"/>
            </a:xfrm>
            <a:custGeom>
              <a:avLst/>
              <a:gdLst>
                <a:gd name="connsiteX0" fmla="*/ 127 w 418609"/>
                <a:gd name="connsiteY0" fmla="*/ 60041 h 60045"/>
                <a:gd name="connsiteX1" fmla="*/ 225552 w 418609"/>
                <a:gd name="connsiteY1" fmla="*/ 6066 h 60045"/>
                <a:gd name="connsiteX2" fmla="*/ 416052 w 418609"/>
                <a:gd name="connsiteY2" fmla="*/ 6066 h 60045"/>
                <a:gd name="connsiteX3" fmla="*/ 330327 w 418609"/>
                <a:gd name="connsiteY3" fmla="*/ 9241 h 60045"/>
                <a:gd name="connsiteX4" fmla="*/ 257302 w 418609"/>
                <a:gd name="connsiteY4" fmla="*/ 2891 h 60045"/>
                <a:gd name="connsiteX5" fmla="*/ 127 w 418609"/>
                <a:gd name="connsiteY5" fmla="*/ 60041 h 6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609" h="60045">
                  <a:moveTo>
                    <a:pt x="127" y="60041"/>
                  </a:moveTo>
                  <a:cubicBezTo>
                    <a:pt x="-5165" y="60570"/>
                    <a:pt x="156231" y="15062"/>
                    <a:pt x="225552" y="6066"/>
                  </a:cubicBezTo>
                  <a:cubicBezTo>
                    <a:pt x="294873" y="-2930"/>
                    <a:pt x="398590" y="5537"/>
                    <a:pt x="416052" y="6066"/>
                  </a:cubicBezTo>
                  <a:cubicBezTo>
                    <a:pt x="433514" y="6595"/>
                    <a:pt x="356785" y="9770"/>
                    <a:pt x="330327" y="9241"/>
                  </a:cubicBezTo>
                  <a:cubicBezTo>
                    <a:pt x="303869" y="8712"/>
                    <a:pt x="309689" y="-6105"/>
                    <a:pt x="257302" y="2891"/>
                  </a:cubicBezTo>
                  <a:cubicBezTo>
                    <a:pt x="204915" y="11887"/>
                    <a:pt x="5419" y="59512"/>
                    <a:pt x="127" y="600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 1041">
              <a:extLst>
                <a:ext uri="{FF2B5EF4-FFF2-40B4-BE49-F238E27FC236}">
                  <a16:creationId xmlns:a16="http://schemas.microsoft.com/office/drawing/2014/main" id="{37F575FB-8E3C-5CB9-FA34-0456D8EADAA6}"/>
                </a:ext>
              </a:extLst>
            </p:cNvPr>
            <p:cNvSpPr/>
            <p:nvPr/>
          </p:nvSpPr>
          <p:spPr>
            <a:xfrm>
              <a:off x="5146274" y="7286529"/>
              <a:ext cx="375049" cy="121438"/>
            </a:xfrm>
            <a:custGeom>
              <a:avLst/>
              <a:gdLst>
                <a:gd name="connsiteX0" fmla="*/ 401 w 375049"/>
                <a:gd name="connsiteY0" fmla="*/ 96 h 121438"/>
                <a:gd name="connsiteX1" fmla="*/ 181376 w 375049"/>
                <a:gd name="connsiteY1" fmla="*/ 69946 h 121438"/>
                <a:gd name="connsiteX2" fmla="*/ 371876 w 375049"/>
                <a:gd name="connsiteY2" fmla="*/ 120746 h 121438"/>
                <a:gd name="connsiteX3" fmla="*/ 295676 w 375049"/>
                <a:gd name="connsiteY3" fmla="*/ 98521 h 121438"/>
                <a:gd name="connsiteX4" fmla="*/ 232176 w 375049"/>
                <a:gd name="connsiteY4" fmla="*/ 85821 h 121438"/>
                <a:gd name="connsiteX5" fmla="*/ 401 w 375049"/>
                <a:gd name="connsiteY5" fmla="*/ 96 h 12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049" h="121438">
                  <a:moveTo>
                    <a:pt x="401" y="96"/>
                  </a:moveTo>
                  <a:cubicBezTo>
                    <a:pt x="-8066" y="-2550"/>
                    <a:pt x="119464" y="49838"/>
                    <a:pt x="181376" y="69946"/>
                  </a:cubicBezTo>
                  <a:cubicBezTo>
                    <a:pt x="243288" y="90054"/>
                    <a:pt x="352826" y="115984"/>
                    <a:pt x="371876" y="120746"/>
                  </a:cubicBezTo>
                  <a:cubicBezTo>
                    <a:pt x="390926" y="125508"/>
                    <a:pt x="318959" y="104342"/>
                    <a:pt x="295676" y="98521"/>
                  </a:cubicBezTo>
                  <a:cubicBezTo>
                    <a:pt x="272393" y="92700"/>
                    <a:pt x="278214" y="99579"/>
                    <a:pt x="232176" y="85821"/>
                  </a:cubicBezTo>
                  <a:cubicBezTo>
                    <a:pt x="186139" y="72063"/>
                    <a:pt x="8868" y="2742"/>
                    <a:pt x="401" y="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 1042">
              <a:extLst>
                <a:ext uri="{FF2B5EF4-FFF2-40B4-BE49-F238E27FC236}">
                  <a16:creationId xmlns:a16="http://schemas.microsoft.com/office/drawing/2014/main" id="{C90570BE-E755-4D25-5826-5F1E5A731BAB}"/>
                </a:ext>
              </a:extLst>
            </p:cNvPr>
            <p:cNvSpPr/>
            <p:nvPr/>
          </p:nvSpPr>
          <p:spPr>
            <a:xfrm>
              <a:off x="5762625" y="5457765"/>
              <a:ext cx="533400" cy="34985"/>
            </a:xfrm>
            <a:custGeom>
              <a:avLst/>
              <a:gdLst>
                <a:gd name="connsiteX0" fmla="*/ 0 w 533400"/>
                <a:gd name="connsiteY0" fmla="*/ 15935 h 34985"/>
                <a:gd name="connsiteX1" fmla="*/ 361950 w 533400"/>
                <a:gd name="connsiteY1" fmla="*/ 22285 h 34985"/>
                <a:gd name="connsiteX2" fmla="*/ 209550 w 533400"/>
                <a:gd name="connsiteY2" fmla="*/ 34985 h 34985"/>
                <a:gd name="connsiteX3" fmla="*/ 495300 w 533400"/>
                <a:gd name="connsiteY3" fmla="*/ 25460 h 34985"/>
                <a:gd name="connsiteX4" fmla="*/ 523875 w 533400"/>
                <a:gd name="connsiteY4" fmla="*/ 19110 h 34985"/>
                <a:gd name="connsiteX5" fmla="*/ 384175 w 533400"/>
                <a:gd name="connsiteY5" fmla="*/ 22285 h 34985"/>
                <a:gd name="connsiteX6" fmla="*/ 330200 w 533400"/>
                <a:gd name="connsiteY6" fmla="*/ 15935 h 34985"/>
                <a:gd name="connsiteX7" fmla="*/ 533400 w 533400"/>
                <a:gd name="connsiteY7" fmla="*/ 60 h 34985"/>
                <a:gd name="connsiteX8" fmla="*/ 330200 w 533400"/>
                <a:gd name="connsiteY8" fmla="*/ 22285 h 34985"/>
                <a:gd name="connsiteX9" fmla="*/ 231775 w 533400"/>
                <a:gd name="connsiteY9" fmla="*/ 15935 h 34985"/>
                <a:gd name="connsiteX10" fmla="*/ 0 w 533400"/>
                <a:gd name="connsiteY10" fmla="*/ 15935 h 3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400" h="34985">
                  <a:moveTo>
                    <a:pt x="0" y="15935"/>
                  </a:moveTo>
                  <a:lnTo>
                    <a:pt x="361950" y="22285"/>
                  </a:lnTo>
                  <a:lnTo>
                    <a:pt x="209550" y="34985"/>
                  </a:lnTo>
                  <a:lnTo>
                    <a:pt x="495300" y="25460"/>
                  </a:lnTo>
                  <a:cubicBezTo>
                    <a:pt x="547688" y="22814"/>
                    <a:pt x="523875" y="19110"/>
                    <a:pt x="523875" y="19110"/>
                  </a:cubicBezTo>
                  <a:cubicBezTo>
                    <a:pt x="505354" y="18581"/>
                    <a:pt x="416454" y="22814"/>
                    <a:pt x="384175" y="22285"/>
                  </a:cubicBezTo>
                  <a:cubicBezTo>
                    <a:pt x="351896" y="21756"/>
                    <a:pt x="305329" y="19639"/>
                    <a:pt x="330200" y="15935"/>
                  </a:cubicBezTo>
                  <a:cubicBezTo>
                    <a:pt x="355071" y="12231"/>
                    <a:pt x="533400" y="-998"/>
                    <a:pt x="533400" y="60"/>
                  </a:cubicBezTo>
                  <a:cubicBezTo>
                    <a:pt x="533400" y="1118"/>
                    <a:pt x="380471" y="19639"/>
                    <a:pt x="330200" y="22285"/>
                  </a:cubicBezTo>
                  <a:cubicBezTo>
                    <a:pt x="279929" y="24931"/>
                    <a:pt x="292629" y="16993"/>
                    <a:pt x="231775" y="15935"/>
                  </a:cubicBezTo>
                  <a:cubicBezTo>
                    <a:pt x="170921" y="14877"/>
                    <a:pt x="67998" y="15406"/>
                    <a:pt x="0" y="159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 1043">
              <a:extLst>
                <a:ext uri="{FF2B5EF4-FFF2-40B4-BE49-F238E27FC236}">
                  <a16:creationId xmlns:a16="http://schemas.microsoft.com/office/drawing/2014/main" id="{B67C3752-EEDE-4199-1155-98A426720F18}"/>
                </a:ext>
              </a:extLst>
            </p:cNvPr>
            <p:cNvSpPr/>
            <p:nvPr/>
          </p:nvSpPr>
          <p:spPr>
            <a:xfrm>
              <a:off x="5733367" y="5384740"/>
              <a:ext cx="182323" cy="114450"/>
            </a:xfrm>
            <a:custGeom>
              <a:avLst/>
              <a:gdLst>
                <a:gd name="connsiteX0" fmla="*/ 683 w 182323"/>
                <a:gd name="connsiteY0" fmla="*/ 114360 h 114450"/>
                <a:gd name="connsiteX1" fmla="*/ 70533 w 182323"/>
                <a:gd name="connsiteY1" fmla="*/ 69910 h 114450"/>
                <a:gd name="connsiteX2" fmla="*/ 181658 w 182323"/>
                <a:gd name="connsiteY2" fmla="*/ 47685 h 114450"/>
                <a:gd name="connsiteX3" fmla="*/ 118158 w 182323"/>
                <a:gd name="connsiteY3" fmla="*/ 60 h 114450"/>
                <a:gd name="connsiteX4" fmla="*/ 146733 w 182323"/>
                <a:gd name="connsiteY4" fmla="*/ 38160 h 114450"/>
                <a:gd name="connsiteX5" fmla="*/ 111808 w 182323"/>
                <a:gd name="connsiteY5" fmla="*/ 57210 h 114450"/>
                <a:gd name="connsiteX6" fmla="*/ 683 w 182323"/>
                <a:gd name="connsiteY6" fmla="*/ 114360 h 1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323" h="114450">
                  <a:moveTo>
                    <a:pt x="683" y="114360"/>
                  </a:moveTo>
                  <a:cubicBezTo>
                    <a:pt x="-6196" y="116477"/>
                    <a:pt x="40371" y="81022"/>
                    <a:pt x="70533" y="69910"/>
                  </a:cubicBezTo>
                  <a:cubicBezTo>
                    <a:pt x="100695" y="58798"/>
                    <a:pt x="173721" y="59327"/>
                    <a:pt x="181658" y="47685"/>
                  </a:cubicBezTo>
                  <a:cubicBezTo>
                    <a:pt x="189596" y="36043"/>
                    <a:pt x="123979" y="1647"/>
                    <a:pt x="118158" y="60"/>
                  </a:cubicBezTo>
                  <a:cubicBezTo>
                    <a:pt x="112337" y="-1528"/>
                    <a:pt x="147791" y="28635"/>
                    <a:pt x="146733" y="38160"/>
                  </a:cubicBezTo>
                  <a:cubicBezTo>
                    <a:pt x="145675" y="47685"/>
                    <a:pt x="131916" y="47156"/>
                    <a:pt x="111808" y="57210"/>
                  </a:cubicBezTo>
                  <a:cubicBezTo>
                    <a:pt x="91700" y="67264"/>
                    <a:pt x="7562" y="112243"/>
                    <a:pt x="683" y="1143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 1044">
              <a:extLst>
                <a:ext uri="{FF2B5EF4-FFF2-40B4-BE49-F238E27FC236}">
                  <a16:creationId xmlns:a16="http://schemas.microsoft.com/office/drawing/2014/main" id="{A300795F-BA3D-ACCC-4BF4-A01FE37070C0}"/>
                </a:ext>
              </a:extLst>
            </p:cNvPr>
            <p:cNvSpPr/>
            <p:nvPr/>
          </p:nvSpPr>
          <p:spPr>
            <a:xfrm>
              <a:off x="6261571" y="5308600"/>
              <a:ext cx="291629" cy="222033"/>
            </a:xfrm>
            <a:custGeom>
              <a:avLst/>
              <a:gdLst>
                <a:gd name="connsiteX0" fmla="*/ 291629 w 291629"/>
                <a:gd name="connsiteY0" fmla="*/ 0 h 222033"/>
                <a:gd name="connsiteX1" fmla="*/ 177329 w 291629"/>
                <a:gd name="connsiteY1" fmla="*/ 98425 h 222033"/>
                <a:gd name="connsiteX2" fmla="*/ 2704 w 291629"/>
                <a:gd name="connsiteY2" fmla="*/ 219075 h 222033"/>
                <a:gd name="connsiteX3" fmla="*/ 75729 w 291629"/>
                <a:gd name="connsiteY3" fmla="*/ 174625 h 222033"/>
                <a:gd name="connsiteX4" fmla="*/ 139229 w 291629"/>
                <a:gd name="connsiteY4" fmla="*/ 60325 h 222033"/>
                <a:gd name="connsiteX5" fmla="*/ 53504 w 291629"/>
                <a:gd name="connsiteY5" fmla="*/ 171450 h 222033"/>
                <a:gd name="connsiteX6" fmla="*/ 142404 w 291629"/>
                <a:gd name="connsiteY6" fmla="*/ 111125 h 222033"/>
                <a:gd name="connsiteX7" fmla="*/ 291629 w 291629"/>
                <a:gd name="connsiteY7" fmla="*/ 0 h 22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1629" h="222033">
                  <a:moveTo>
                    <a:pt x="291629" y="0"/>
                  </a:moveTo>
                  <a:cubicBezTo>
                    <a:pt x="258556" y="30956"/>
                    <a:pt x="225483" y="61913"/>
                    <a:pt x="177329" y="98425"/>
                  </a:cubicBezTo>
                  <a:cubicBezTo>
                    <a:pt x="129175" y="134937"/>
                    <a:pt x="19637" y="206375"/>
                    <a:pt x="2704" y="219075"/>
                  </a:cubicBezTo>
                  <a:cubicBezTo>
                    <a:pt x="-14229" y="231775"/>
                    <a:pt x="52975" y="201083"/>
                    <a:pt x="75729" y="174625"/>
                  </a:cubicBezTo>
                  <a:cubicBezTo>
                    <a:pt x="98483" y="148167"/>
                    <a:pt x="142933" y="60854"/>
                    <a:pt x="139229" y="60325"/>
                  </a:cubicBezTo>
                  <a:cubicBezTo>
                    <a:pt x="135525" y="59796"/>
                    <a:pt x="52975" y="162983"/>
                    <a:pt x="53504" y="171450"/>
                  </a:cubicBezTo>
                  <a:cubicBezTo>
                    <a:pt x="54033" y="179917"/>
                    <a:pt x="142404" y="111125"/>
                    <a:pt x="142404" y="111125"/>
                  </a:cubicBezTo>
                  <a:lnTo>
                    <a:pt x="29162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 1045">
              <a:extLst>
                <a:ext uri="{FF2B5EF4-FFF2-40B4-BE49-F238E27FC236}">
                  <a16:creationId xmlns:a16="http://schemas.microsoft.com/office/drawing/2014/main" id="{877ABBEE-3F4B-E5ED-371E-5BF147A022F2}"/>
                </a:ext>
              </a:extLst>
            </p:cNvPr>
            <p:cNvSpPr/>
            <p:nvPr/>
          </p:nvSpPr>
          <p:spPr>
            <a:xfrm>
              <a:off x="5867236" y="5483216"/>
              <a:ext cx="613079" cy="119021"/>
            </a:xfrm>
            <a:custGeom>
              <a:avLst/>
              <a:gdLst>
                <a:gd name="connsiteX0" fmla="*/ 164 w 613079"/>
                <a:gd name="connsiteY0" fmla="*/ 41284 h 119021"/>
                <a:gd name="connsiteX1" fmla="*/ 397039 w 613079"/>
                <a:gd name="connsiteY1" fmla="*/ 107959 h 119021"/>
                <a:gd name="connsiteX2" fmla="*/ 311314 w 613079"/>
                <a:gd name="connsiteY2" fmla="*/ 107959 h 119021"/>
                <a:gd name="connsiteX3" fmla="*/ 612939 w 613079"/>
                <a:gd name="connsiteY3" fmla="*/ 9 h 119021"/>
                <a:gd name="connsiteX4" fmla="*/ 349414 w 613079"/>
                <a:gd name="connsiteY4" fmla="*/ 101609 h 119021"/>
                <a:gd name="connsiteX5" fmla="*/ 254164 w 613079"/>
                <a:gd name="connsiteY5" fmla="*/ 104784 h 119021"/>
                <a:gd name="connsiteX6" fmla="*/ 209714 w 613079"/>
                <a:gd name="connsiteY6" fmla="*/ 79384 h 119021"/>
                <a:gd name="connsiteX7" fmla="*/ 346239 w 613079"/>
                <a:gd name="connsiteY7" fmla="*/ 95259 h 119021"/>
                <a:gd name="connsiteX8" fmla="*/ 164 w 613079"/>
                <a:gd name="connsiteY8" fmla="*/ 41284 h 119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3079" h="119021">
                  <a:moveTo>
                    <a:pt x="164" y="41284"/>
                  </a:moveTo>
                  <a:cubicBezTo>
                    <a:pt x="8631" y="43401"/>
                    <a:pt x="345181" y="96847"/>
                    <a:pt x="397039" y="107959"/>
                  </a:cubicBezTo>
                  <a:cubicBezTo>
                    <a:pt x="448897" y="119071"/>
                    <a:pt x="275331" y="125951"/>
                    <a:pt x="311314" y="107959"/>
                  </a:cubicBezTo>
                  <a:cubicBezTo>
                    <a:pt x="347297" y="89967"/>
                    <a:pt x="606589" y="1067"/>
                    <a:pt x="612939" y="9"/>
                  </a:cubicBezTo>
                  <a:cubicBezTo>
                    <a:pt x="619289" y="-1049"/>
                    <a:pt x="409210" y="84147"/>
                    <a:pt x="349414" y="101609"/>
                  </a:cubicBezTo>
                  <a:cubicBezTo>
                    <a:pt x="289618" y="119071"/>
                    <a:pt x="277447" y="108488"/>
                    <a:pt x="254164" y="104784"/>
                  </a:cubicBezTo>
                  <a:cubicBezTo>
                    <a:pt x="230881" y="101080"/>
                    <a:pt x="194368" y="80972"/>
                    <a:pt x="209714" y="79384"/>
                  </a:cubicBezTo>
                  <a:cubicBezTo>
                    <a:pt x="225060" y="77797"/>
                    <a:pt x="380106" y="104255"/>
                    <a:pt x="346239" y="95259"/>
                  </a:cubicBezTo>
                  <a:cubicBezTo>
                    <a:pt x="312372" y="86263"/>
                    <a:pt x="-8303" y="39167"/>
                    <a:pt x="164" y="412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 1046">
              <a:extLst>
                <a:ext uri="{FF2B5EF4-FFF2-40B4-BE49-F238E27FC236}">
                  <a16:creationId xmlns:a16="http://schemas.microsoft.com/office/drawing/2014/main" id="{BC2374CE-B0EF-86BC-DE62-8AFC0B5024E5}"/>
                </a:ext>
              </a:extLst>
            </p:cNvPr>
            <p:cNvSpPr/>
            <p:nvPr/>
          </p:nvSpPr>
          <p:spPr>
            <a:xfrm>
              <a:off x="7016330" y="5354628"/>
              <a:ext cx="177899" cy="1111209"/>
            </a:xfrm>
            <a:custGeom>
              <a:avLst/>
              <a:gdLst>
                <a:gd name="connsiteX0" fmla="*/ 0 w 177899"/>
                <a:gd name="connsiteY0" fmla="*/ 127 h 1111209"/>
                <a:gd name="connsiteX1" fmla="*/ 92507 w 177899"/>
                <a:gd name="connsiteY1" fmla="*/ 288323 h 1111209"/>
                <a:gd name="connsiteX2" fmla="*/ 53370 w 177899"/>
                <a:gd name="connsiteY2" fmla="*/ 597867 h 1111209"/>
                <a:gd name="connsiteX3" fmla="*/ 74717 w 177899"/>
                <a:gd name="connsiteY3" fmla="*/ 540939 h 1111209"/>
                <a:gd name="connsiteX4" fmla="*/ 124529 w 177899"/>
                <a:gd name="connsiteY4" fmla="*/ 804230 h 1111209"/>
                <a:gd name="connsiteX5" fmla="*/ 177899 w 177899"/>
                <a:gd name="connsiteY5" fmla="*/ 1110216 h 1111209"/>
                <a:gd name="connsiteX6" fmla="*/ 124529 w 177899"/>
                <a:gd name="connsiteY6" fmla="*/ 893179 h 1111209"/>
                <a:gd name="connsiteX7" fmla="*/ 92507 w 177899"/>
                <a:gd name="connsiteY7" fmla="*/ 647679 h 1111209"/>
                <a:gd name="connsiteX8" fmla="*/ 138761 w 177899"/>
                <a:gd name="connsiteY8" fmla="*/ 192258 h 1111209"/>
                <a:gd name="connsiteX9" fmla="*/ 92507 w 177899"/>
                <a:gd name="connsiteY9" fmla="*/ 363040 h 1111209"/>
                <a:gd name="connsiteX10" fmla="*/ 92507 w 177899"/>
                <a:gd name="connsiteY10" fmla="*/ 252743 h 1111209"/>
                <a:gd name="connsiteX11" fmla="*/ 0 w 177899"/>
                <a:gd name="connsiteY11" fmla="*/ 127 h 111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7899" h="1111209">
                  <a:moveTo>
                    <a:pt x="0" y="127"/>
                  </a:moveTo>
                  <a:cubicBezTo>
                    <a:pt x="0" y="6057"/>
                    <a:pt x="83612" y="188700"/>
                    <a:pt x="92507" y="288323"/>
                  </a:cubicBezTo>
                  <a:cubicBezTo>
                    <a:pt x="101402" y="387946"/>
                    <a:pt x="56335" y="555764"/>
                    <a:pt x="53370" y="597867"/>
                  </a:cubicBezTo>
                  <a:cubicBezTo>
                    <a:pt x="50405" y="639970"/>
                    <a:pt x="62857" y="506545"/>
                    <a:pt x="74717" y="540939"/>
                  </a:cubicBezTo>
                  <a:cubicBezTo>
                    <a:pt x="86577" y="575333"/>
                    <a:pt x="107332" y="709351"/>
                    <a:pt x="124529" y="804230"/>
                  </a:cubicBezTo>
                  <a:cubicBezTo>
                    <a:pt x="141726" y="899110"/>
                    <a:pt x="177899" y="1095391"/>
                    <a:pt x="177899" y="1110216"/>
                  </a:cubicBezTo>
                  <a:cubicBezTo>
                    <a:pt x="177899" y="1125041"/>
                    <a:pt x="138761" y="970269"/>
                    <a:pt x="124529" y="893179"/>
                  </a:cubicBezTo>
                  <a:cubicBezTo>
                    <a:pt x="110297" y="816089"/>
                    <a:pt x="90135" y="764499"/>
                    <a:pt x="92507" y="647679"/>
                  </a:cubicBezTo>
                  <a:cubicBezTo>
                    <a:pt x="94879" y="530859"/>
                    <a:pt x="138761" y="239698"/>
                    <a:pt x="138761" y="192258"/>
                  </a:cubicBezTo>
                  <a:cubicBezTo>
                    <a:pt x="138761" y="144818"/>
                    <a:pt x="100216" y="352959"/>
                    <a:pt x="92507" y="363040"/>
                  </a:cubicBezTo>
                  <a:cubicBezTo>
                    <a:pt x="84798" y="373121"/>
                    <a:pt x="104367" y="308485"/>
                    <a:pt x="92507" y="252743"/>
                  </a:cubicBezTo>
                  <a:cubicBezTo>
                    <a:pt x="80647" y="197002"/>
                    <a:pt x="0" y="-5803"/>
                    <a:pt x="0" y="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 1047">
              <a:extLst>
                <a:ext uri="{FF2B5EF4-FFF2-40B4-BE49-F238E27FC236}">
                  <a16:creationId xmlns:a16="http://schemas.microsoft.com/office/drawing/2014/main" id="{BB3FA7E0-2142-9A65-62FB-71ED7F2BA268}"/>
                </a:ext>
              </a:extLst>
            </p:cNvPr>
            <p:cNvSpPr/>
            <p:nvPr/>
          </p:nvSpPr>
          <p:spPr>
            <a:xfrm>
              <a:off x="6917644" y="6596307"/>
              <a:ext cx="244567" cy="777872"/>
            </a:xfrm>
            <a:custGeom>
              <a:avLst/>
              <a:gdLst>
                <a:gd name="connsiteX0" fmla="*/ 244563 w 244567"/>
                <a:gd name="connsiteY0" fmla="*/ 182 h 777872"/>
                <a:gd name="connsiteX1" fmla="*/ 144940 w 244567"/>
                <a:gd name="connsiteY1" fmla="*/ 402233 h 777872"/>
                <a:gd name="connsiteX2" fmla="*/ 2621 w 244567"/>
                <a:gd name="connsiteY2" fmla="*/ 765147 h 777872"/>
                <a:gd name="connsiteX3" fmla="*/ 55990 w 244567"/>
                <a:gd name="connsiteY3" fmla="*/ 651291 h 777872"/>
                <a:gd name="connsiteX4" fmla="*/ 98686 w 244567"/>
                <a:gd name="connsiteY4" fmla="*/ 227892 h 777872"/>
                <a:gd name="connsiteX5" fmla="*/ 88012 w 244567"/>
                <a:gd name="connsiteY5" fmla="*/ 530320 h 777872"/>
                <a:gd name="connsiteX6" fmla="*/ 141382 w 244567"/>
                <a:gd name="connsiteY6" fmla="*/ 352421 h 777872"/>
                <a:gd name="connsiteX7" fmla="*/ 244563 w 244567"/>
                <a:gd name="connsiteY7" fmla="*/ 182 h 777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567" h="777872">
                  <a:moveTo>
                    <a:pt x="244563" y="182"/>
                  </a:moveTo>
                  <a:cubicBezTo>
                    <a:pt x="245156" y="8484"/>
                    <a:pt x="185264" y="274739"/>
                    <a:pt x="144940" y="402233"/>
                  </a:cubicBezTo>
                  <a:cubicBezTo>
                    <a:pt x="104616" y="529727"/>
                    <a:pt x="17446" y="723637"/>
                    <a:pt x="2621" y="765147"/>
                  </a:cubicBezTo>
                  <a:cubicBezTo>
                    <a:pt x="-12204" y="806657"/>
                    <a:pt x="39979" y="740833"/>
                    <a:pt x="55990" y="651291"/>
                  </a:cubicBezTo>
                  <a:cubicBezTo>
                    <a:pt x="72001" y="561749"/>
                    <a:pt x="93349" y="248054"/>
                    <a:pt x="98686" y="227892"/>
                  </a:cubicBezTo>
                  <a:cubicBezTo>
                    <a:pt x="104023" y="207730"/>
                    <a:pt x="80896" y="509565"/>
                    <a:pt x="88012" y="530320"/>
                  </a:cubicBezTo>
                  <a:cubicBezTo>
                    <a:pt x="95128" y="551075"/>
                    <a:pt x="111139" y="435440"/>
                    <a:pt x="141382" y="352421"/>
                  </a:cubicBezTo>
                  <a:cubicBezTo>
                    <a:pt x="171625" y="269402"/>
                    <a:pt x="243970" y="-8120"/>
                    <a:pt x="244563" y="1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 1048">
              <a:extLst>
                <a:ext uri="{FF2B5EF4-FFF2-40B4-BE49-F238E27FC236}">
                  <a16:creationId xmlns:a16="http://schemas.microsoft.com/office/drawing/2014/main" id="{3D590024-66C6-937A-E1C6-C766690B5252}"/>
                </a:ext>
              </a:extLst>
            </p:cNvPr>
            <p:cNvSpPr/>
            <p:nvPr/>
          </p:nvSpPr>
          <p:spPr>
            <a:xfrm>
              <a:off x="3960659" y="5643787"/>
              <a:ext cx="250682" cy="1155387"/>
            </a:xfrm>
            <a:custGeom>
              <a:avLst/>
              <a:gdLst>
                <a:gd name="connsiteX0" fmla="*/ 52739 w 250682"/>
                <a:gd name="connsiteY0" fmla="*/ 2722 h 1155387"/>
                <a:gd name="connsiteX1" fmla="*/ 20717 w 250682"/>
                <a:gd name="connsiteY1" fmla="*/ 436795 h 1155387"/>
                <a:gd name="connsiteX2" fmla="*/ 134572 w 250682"/>
                <a:gd name="connsiteY2" fmla="*/ 764129 h 1155387"/>
                <a:gd name="connsiteX3" fmla="*/ 88318 w 250682"/>
                <a:gd name="connsiteY3" fmla="*/ 692969 h 1155387"/>
                <a:gd name="connsiteX4" fmla="*/ 248427 w 250682"/>
                <a:gd name="connsiteY4" fmla="*/ 1148390 h 1155387"/>
                <a:gd name="connsiteX5" fmla="*/ 170152 w 250682"/>
                <a:gd name="connsiteY5" fmla="*/ 920680 h 1155387"/>
                <a:gd name="connsiteX6" fmla="*/ 2927 w 250682"/>
                <a:gd name="connsiteY6" fmla="*/ 287360 h 1155387"/>
                <a:gd name="connsiteX7" fmla="*/ 52739 w 250682"/>
                <a:gd name="connsiteY7" fmla="*/ 2722 h 1155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682" h="1155387">
                  <a:moveTo>
                    <a:pt x="52739" y="2722"/>
                  </a:moveTo>
                  <a:cubicBezTo>
                    <a:pt x="55704" y="27628"/>
                    <a:pt x="7078" y="309894"/>
                    <a:pt x="20717" y="436795"/>
                  </a:cubicBezTo>
                  <a:cubicBezTo>
                    <a:pt x="34356" y="563696"/>
                    <a:pt x="123305" y="721433"/>
                    <a:pt x="134572" y="764129"/>
                  </a:cubicBezTo>
                  <a:cubicBezTo>
                    <a:pt x="145839" y="806825"/>
                    <a:pt x="69342" y="628926"/>
                    <a:pt x="88318" y="692969"/>
                  </a:cubicBezTo>
                  <a:cubicBezTo>
                    <a:pt x="107294" y="757012"/>
                    <a:pt x="234788" y="1110438"/>
                    <a:pt x="248427" y="1148390"/>
                  </a:cubicBezTo>
                  <a:cubicBezTo>
                    <a:pt x="262066" y="1186342"/>
                    <a:pt x="211069" y="1064185"/>
                    <a:pt x="170152" y="920680"/>
                  </a:cubicBezTo>
                  <a:cubicBezTo>
                    <a:pt x="129235" y="777175"/>
                    <a:pt x="20124" y="446876"/>
                    <a:pt x="2927" y="287360"/>
                  </a:cubicBezTo>
                  <a:cubicBezTo>
                    <a:pt x="-14270" y="127844"/>
                    <a:pt x="49774" y="-22184"/>
                    <a:pt x="52739" y="27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 1049">
              <a:extLst>
                <a:ext uri="{FF2B5EF4-FFF2-40B4-BE49-F238E27FC236}">
                  <a16:creationId xmlns:a16="http://schemas.microsoft.com/office/drawing/2014/main" id="{279B31E3-EC0D-99A4-05D2-0711746ACEB2}"/>
                </a:ext>
              </a:extLst>
            </p:cNvPr>
            <p:cNvSpPr/>
            <p:nvPr/>
          </p:nvSpPr>
          <p:spPr>
            <a:xfrm>
              <a:off x="4251619" y="6884316"/>
              <a:ext cx="306236" cy="669688"/>
            </a:xfrm>
            <a:custGeom>
              <a:avLst/>
              <a:gdLst>
                <a:gd name="connsiteX0" fmla="*/ 163 w 306236"/>
                <a:gd name="connsiteY0" fmla="*/ 369 h 669688"/>
                <a:gd name="connsiteX1" fmla="*/ 89113 w 306236"/>
                <a:gd name="connsiteY1" fmla="*/ 213847 h 669688"/>
                <a:gd name="connsiteX2" fmla="*/ 224316 w 306236"/>
                <a:gd name="connsiteY2" fmla="*/ 409536 h 669688"/>
                <a:gd name="connsiteX3" fmla="*/ 199410 w 306236"/>
                <a:gd name="connsiteY3" fmla="*/ 445116 h 669688"/>
                <a:gd name="connsiteX4" fmla="*/ 306149 w 306236"/>
                <a:gd name="connsiteY4" fmla="*/ 669268 h 669688"/>
                <a:gd name="connsiteX5" fmla="*/ 217200 w 306236"/>
                <a:gd name="connsiteY5" fmla="*/ 498486 h 669688"/>
                <a:gd name="connsiteX6" fmla="*/ 192294 w 306236"/>
                <a:gd name="connsiteY6" fmla="*/ 398862 h 669688"/>
                <a:gd name="connsiteX7" fmla="*/ 110460 w 306236"/>
                <a:gd name="connsiteY7" fmla="*/ 267217 h 669688"/>
                <a:gd name="connsiteX8" fmla="*/ 163 w 306236"/>
                <a:gd name="connsiteY8" fmla="*/ 369 h 66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236" h="669688">
                  <a:moveTo>
                    <a:pt x="163" y="369"/>
                  </a:moveTo>
                  <a:cubicBezTo>
                    <a:pt x="-3395" y="-8526"/>
                    <a:pt x="51754" y="145653"/>
                    <a:pt x="89113" y="213847"/>
                  </a:cubicBezTo>
                  <a:cubicBezTo>
                    <a:pt x="126472" y="282041"/>
                    <a:pt x="205933" y="370991"/>
                    <a:pt x="224316" y="409536"/>
                  </a:cubicBezTo>
                  <a:cubicBezTo>
                    <a:pt x="242699" y="448081"/>
                    <a:pt x="185771" y="401827"/>
                    <a:pt x="199410" y="445116"/>
                  </a:cubicBezTo>
                  <a:cubicBezTo>
                    <a:pt x="213049" y="488405"/>
                    <a:pt x="303184" y="660373"/>
                    <a:pt x="306149" y="669268"/>
                  </a:cubicBezTo>
                  <a:cubicBezTo>
                    <a:pt x="309114" y="678163"/>
                    <a:pt x="236176" y="543554"/>
                    <a:pt x="217200" y="498486"/>
                  </a:cubicBezTo>
                  <a:cubicBezTo>
                    <a:pt x="198224" y="453418"/>
                    <a:pt x="210084" y="437407"/>
                    <a:pt x="192294" y="398862"/>
                  </a:cubicBezTo>
                  <a:cubicBezTo>
                    <a:pt x="174504" y="360317"/>
                    <a:pt x="139517" y="328295"/>
                    <a:pt x="110460" y="267217"/>
                  </a:cubicBezTo>
                  <a:cubicBezTo>
                    <a:pt x="81403" y="206139"/>
                    <a:pt x="3721" y="9264"/>
                    <a:pt x="163" y="3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 1050">
              <a:extLst>
                <a:ext uri="{FF2B5EF4-FFF2-40B4-BE49-F238E27FC236}">
                  <a16:creationId xmlns:a16="http://schemas.microsoft.com/office/drawing/2014/main" id="{C87935B2-EAA4-A454-8555-16B508E92BB1}"/>
                </a:ext>
              </a:extLst>
            </p:cNvPr>
            <p:cNvSpPr/>
            <p:nvPr/>
          </p:nvSpPr>
          <p:spPr>
            <a:xfrm>
              <a:off x="6044978" y="7078921"/>
              <a:ext cx="916052" cy="944849"/>
            </a:xfrm>
            <a:custGeom>
              <a:avLst/>
              <a:gdLst>
                <a:gd name="connsiteX0" fmla="*/ 24 w 916052"/>
                <a:gd name="connsiteY0" fmla="*/ 944316 h 944849"/>
                <a:gd name="connsiteX1" fmla="*/ 604880 w 916052"/>
                <a:gd name="connsiteY1" fmla="*/ 524475 h 944849"/>
                <a:gd name="connsiteX2" fmla="*/ 519489 w 916052"/>
                <a:gd name="connsiteY2" fmla="*/ 581403 h 944849"/>
                <a:gd name="connsiteX3" fmla="*/ 807685 w 916052"/>
                <a:gd name="connsiteY3" fmla="*/ 250511 h 944849"/>
                <a:gd name="connsiteX4" fmla="*/ 910866 w 916052"/>
                <a:gd name="connsiteY4" fmla="*/ 1453 h 944849"/>
                <a:gd name="connsiteX5" fmla="*/ 665366 w 916052"/>
                <a:gd name="connsiteY5" fmla="*/ 364366 h 944849"/>
                <a:gd name="connsiteX6" fmla="*/ 829033 w 916052"/>
                <a:gd name="connsiteY6" fmla="*/ 172235 h 944849"/>
                <a:gd name="connsiteX7" fmla="*/ 629786 w 916052"/>
                <a:gd name="connsiteY7" fmla="*/ 424852 h 944849"/>
                <a:gd name="connsiteX8" fmla="*/ 24 w 916052"/>
                <a:gd name="connsiteY8" fmla="*/ 944316 h 94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6052" h="944849">
                  <a:moveTo>
                    <a:pt x="24" y="944316"/>
                  </a:moveTo>
                  <a:cubicBezTo>
                    <a:pt x="-4127" y="960920"/>
                    <a:pt x="518303" y="584960"/>
                    <a:pt x="604880" y="524475"/>
                  </a:cubicBezTo>
                  <a:cubicBezTo>
                    <a:pt x="691458" y="463989"/>
                    <a:pt x="485688" y="627064"/>
                    <a:pt x="519489" y="581403"/>
                  </a:cubicBezTo>
                  <a:cubicBezTo>
                    <a:pt x="553290" y="535742"/>
                    <a:pt x="742456" y="347169"/>
                    <a:pt x="807685" y="250511"/>
                  </a:cubicBezTo>
                  <a:cubicBezTo>
                    <a:pt x="872914" y="153853"/>
                    <a:pt x="934586" y="-17523"/>
                    <a:pt x="910866" y="1453"/>
                  </a:cubicBezTo>
                  <a:cubicBezTo>
                    <a:pt x="887146" y="20429"/>
                    <a:pt x="679005" y="335902"/>
                    <a:pt x="665366" y="364366"/>
                  </a:cubicBezTo>
                  <a:cubicBezTo>
                    <a:pt x="651727" y="392830"/>
                    <a:pt x="834963" y="162154"/>
                    <a:pt x="829033" y="172235"/>
                  </a:cubicBezTo>
                  <a:cubicBezTo>
                    <a:pt x="823103" y="182316"/>
                    <a:pt x="766768" y="294986"/>
                    <a:pt x="629786" y="424852"/>
                  </a:cubicBezTo>
                  <a:cubicBezTo>
                    <a:pt x="492804" y="554718"/>
                    <a:pt x="4175" y="927712"/>
                    <a:pt x="24" y="9443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 1051">
              <a:extLst>
                <a:ext uri="{FF2B5EF4-FFF2-40B4-BE49-F238E27FC236}">
                  <a16:creationId xmlns:a16="http://schemas.microsoft.com/office/drawing/2014/main" id="{2BF5F222-4ADD-2782-BC05-8ED86ABD4605}"/>
                </a:ext>
              </a:extLst>
            </p:cNvPr>
            <p:cNvSpPr/>
            <p:nvPr/>
          </p:nvSpPr>
          <p:spPr>
            <a:xfrm>
              <a:off x="5334660" y="7850997"/>
              <a:ext cx="870650" cy="288892"/>
            </a:xfrm>
            <a:custGeom>
              <a:avLst/>
              <a:gdLst>
                <a:gd name="connsiteX0" fmla="*/ 91254 w 870650"/>
                <a:gd name="connsiteY0" fmla="*/ 286096 h 288892"/>
                <a:gd name="connsiteX1" fmla="*/ 464842 w 870650"/>
                <a:gd name="connsiteY1" fmla="*/ 239842 h 288892"/>
                <a:gd name="connsiteX2" fmla="*/ 866893 w 870650"/>
                <a:gd name="connsiteY2" fmla="*/ 1457 h 288892"/>
                <a:gd name="connsiteX3" fmla="*/ 656973 w 870650"/>
                <a:gd name="connsiteY3" fmla="*/ 143777 h 288892"/>
                <a:gd name="connsiteX4" fmla="*/ 503980 w 870650"/>
                <a:gd name="connsiteY4" fmla="*/ 229168 h 288892"/>
                <a:gd name="connsiteX5" fmla="*/ 30769 w 870650"/>
                <a:gd name="connsiteY5" fmla="*/ 278980 h 288892"/>
                <a:gd name="connsiteX6" fmla="*/ 91254 w 870650"/>
                <a:gd name="connsiteY6" fmla="*/ 286096 h 28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0650" h="288892">
                  <a:moveTo>
                    <a:pt x="91254" y="286096"/>
                  </a:moveTo>
                  <a:cubicBezTo>
                    <a:pt x="163600" y="279573"/>
                    <a:pt x="335569" y="287282"/>
                    <a:pt x="464842" y="239842"/>
                  </a:cubicBezTo>
                  <a:cubicBezTo>
                    <a:pt x="594115" y="192402"/>
                    <a:pt x="834871" y="17468"/>
                    <a:pt x="866893" y="1457"/>
                  </a:cubicBezTo>
                  <a:cubicBezTo>
                    <a:pt x="898915" y="-14554"/>
                    <a:pt x="717458" y="105825"/>
                    <a:pt x="656973" y="143777"/>
                  </a:cubicBezTo>
                  <a:cubicBezTo>
                    <a:pt x="596488" y="181729"/>
                    <a:pt x="608347" y="206634"/>
                    <a:pt x="503980" y="229168"/>
                  </a:cubicBezTo>
                  <a:cubicBezTo>
                    <a:pt x="399613" y="251702"/>
                    <a:pt x="98964" y="271271"/>
                    <a:pt x="30769" y="278980"/>
                  </a:cubicBezTo>
                  <a:cubicBezTo>
                    <a:pt x="-37426" y="286689"/>
                    <a:pt x="18908" y="292619"/>
                    <a:pt x="91254" y="2860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 1052">
              <a:extLst>
                <a:ext uri="{FF2B5EF4-FFF2-40B4-BE49-F238E27FC236}">
                  <a16:creationId xmlns:a16="http://schemas.microsoft.com/office/drawing/2014/main" id="{F5840303-0E38-EE5A-8D98-8F7C42CFCFEE}"/>
                </a:ext>
              </a:extLst>
            </p:cNvPr>
            <p:cNvSpPr/>
            <p:nvPr/>
          </p:nvSpPr>
          <p:spPr>
            <a:xfrm>
              <a:off x="4902072" y="7668715"/>
              <a:ext cx="496810" cy="477398"/>
            </a:xfrm>
            <a:custGeom>
              <a:avLst/>
              <a:gdLst>
                <a:gd name="connsiteX0" fmla="*/ 11494 w 496810"/>
                <a:gd name="connsiteY0" fmla="*/ 9399 h 477398"/>
                <a:gd name="connsiteX1" fmla="*/ 43516 w 496810"/>
                <a:gd name="connsiteY1" fmla="*/ 59210 h 477398"/>
                <a:gd name="connsiteX2" fmla="*/ 246320 w 496810"/>
                <a:gd name="connsiteY2" fmla="*/ 262015 h 477398"/>
                <a:gd name="connsiteX3" fmla="*/ 474031 w 496810"/>
                <a:gd name="connsiteY3" fmla="*/ 464820 h 477398"/>
                <a:gd name="connsiteX4" fmla="*/ 438451 w 496810"/>
                <a:gd name="connsiteY4" fmla="*/ 429240 h 477398"/>
                <a:gd name="connsiteX5" fmla="*/ 29284 w 496810"/>
                <a:gd name="connsiteY5" fmla="*/ 212203 h 477398"/>
                <a:gd name="connsiteX6" fmla="*/ 306806 w 496810"/>
                <a:gd name="connsiteY6" fmla="*/ 347406 h 477398"/>
                <a:gd name="connsiteX7" fmla="*/ 192951 w 496810"/>
                <a:gd name="connsiteY7" fmla="*/ 219319 h 477398"/>
                <a:gd name="connsiteX8" fmla="*/ 11494 w 496810"/>
                <a:gd name="connsiteY8" fmla="*/ 9399 h 47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6810" h="477398">
                  <a:moveTo>
                    <a:pt x="11494" y="9399"/>
                  </a:moveTo>
                  <a:cubicBezTo>
                    <a:pt x="-13412" y="-17286"/>
                    <a:pt x="4378" y="17107"/>
                    <a:pt x="43516" y="59210"/>
                  </a:cubicBezTo>
                  <a:cubicBezTo>
                    <a:pt x="82654" y="101313"/>
                    <a:pt x="174568" y="194413"/>
                    <a:pt x="246320" y="262015"/>
                  </a:cubicBezTo>
                  <a:cubicBezTo>
                    <a:pt x="318072" y="329617"/>
                    <a:pt x="442009" y="436949"/>
                    <a:pt x="474031" y="464820"/>
                  </a:cubicBezTo>
                  <a:cubicBezTo>
                    <a:pt x="506053" y="492691"/>
                    <a:pt x="512576" y="471343"/>
                    <a:pt x="438451" y="429240"/>
                  </a:cubicBezTo>
                  <a:cubicBezTo>
                    <a:pt x="364327" y="387137"/>
                    <a:pt x="51225" y="225842"/>
                    <a:pt x="29284" y="212203"/>
                  </a:cubicBezTo>
                  <a:cubicBezTo>
                    <a:pt x="7343" y="198564"/>
                    <a:pt x="279528" y="346220"/>
                    <a:pt x="306806" y="347406"/>
                  </a:cubicBezTo>
                  <a:cubicBezTo>
                    <a:pt x="334084" y="348592"/>
                    <a:pt x="242170" y="271503"/>
                    <a:pt x="192951" y="219319"/>
                  </a:cubicBezTo>
                  <a:cubicBezTo>
                    <a:pt x="143732" y="167135"/>
                    <a:pt x="36400" y="36084"/>
                    <a:pt x="11494" y="93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 1053">
              <a:extLst>
                <a:ext uri="{FF2B5EF4-FFF2-40B4-BE49-F238E27FC236}">
                  <a16:creationId xmlns:a16="http://schemas.microsoft.com/office/drawing/2014/main" id="{D29735B0-FEAE-453C-1ED2-355164E68EC5}"/>
                </a:ext>
              </a:extLst>
            </p:cNvPr>
            <p:cNvSpPr/>
            <p:nvPr/>
          </p:nvSpPr>
          <p:spPr>
            <a:xfrm>
              <a:off x="4378257" y="6272547"/>
              <a:ext cx="78133" cy="238041"/>
            </a:xfrm>
            <a:custGeom>
              <a:avLst/>
              <a:gdLst>
                <a:gd name="connsiteX0" fmla="*/ 3889 w 78133"/>
                <a:gd name="connsiteY0" fmla="*/ 392 h 238041"/>
                <a:gd name="connsiteX1" fmla="*/ 31011 w 78133"/>
                <a:gd name="connsiteY1" fmla="*/ 166999 h 238041"/>
                <a:gd name="connsiteX2" fmla="*/ 77506 w 78133"/>
                <a:gd name="connsiteY2" fmla="*/ 236741 h 238041"/>
                <a:gd name="connsiteX3" fmla="*/ 54258 w 78133"/>
                <a:gd name="connsiteY3" fmla="*/ 205745 h 238041"/>
                <a:gd name="connsiteX4" fmla="*/ 3889 w 78133"/>
                <a:gd name="connsiteY4" fmla="*/ 124378 h 238041"/>
                <a:gd name="connsiteX5" fmla="*/ 3889 w 78133"/>
                <a:gd name="connsiteY5" fmla="*/ 392 h 238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133" h="238041">
                  <a:moveTo>
                    <a:pt x="3889" y="392"/>
                  </a:moveTo>
                  <a:cubicBezTo>
                    <a:pt x="8409" y="7496"/>
                    <a:pt x="18742" y="127608"/>
                    <a:pt x="31011" y="166999"/>
                  </a:cubicBezTo>
                  <a:cubicBezTo>
                    <a:pt x="43280" y="206390"/>
                    <a:pt x="73632" y="230283"/>
                    <a:pt x="77506" y="236741"/>
                  </a:cubicBezTo>
                  <a:cubicBezTo>
                    <a:pt x="81381" y="243199"/>
                    <a:pt x="66527" y="224472"/>
                    <a:pt x="54258" y="205745"/>
                  </a:cubicBezTo>
                  <a:cubicBezTo>
                    <a:pt x="41989" y="187018"/>
                    <a:pt x="9701" y="164415"/>
                    <a:pt x="3889" y="124378"/>
                  </a:cubicBezTo>
                  <a:cubicBezTo>
                    <a:pt x="-1923" y="84341"/>
                    <a:pt x="-631" y="-6712"/>
                    <a:pt x="3889" y="3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 1054">
              <a:extLst>
                <a:ext uri="{FF2B5EF4-FFF2-40B4-BE49-F238E27FC236}">
                  <a16:creationId xmlns:a16="http://schemas.microsoft.com/office/drawing/2014/main" id="{9A0A3760-B676-1042-4D42-ED6244289160}"/>
                </a:ext>
              </a:extLst>
            </p:cNvPr>
            <p:cNvSpPr/>
            <p:nvPr/>
          </p:nvSpPr>
          <p:spPr>
            <a:xfrm>
              <a:off x="4800547" y="6079194"/>
              <a:ext cx="65991" cy="189894"/>
            </a:xfrm>
            <a:custGeom>
              <a:avLst/>
              <a:gdLst>
                <a:gd name="connsiteX0" fmla="*/ 53 w 65991"/>
                <a:gd name="connsiteY0" fmla="*/ 16 h 189894"/>
                <a:gd name="connsiteX1" fmla="*/ 54297 w 65991"/>
                <a:gd name="connsiteY1" fmla="*/ 104630 h 189894"/>
                <a:gd name="connsiteX2" fmla="*/ 27175 w 65991"/>
                <a:gd name="connsiteY2" fmla="*/ 189870 h 189894"/>
                <a:gd name="connsiteX3" fmla="*/ 65921 w 65991"/>
                <a:gd name="connsiteY3" fmla="*/ 112379 h 189894"/>
                <a:gd name="connsiteX4" fmla="*/ 53 w 65991"/>
                <a:gd name="connsiteY4" fmla="*/ 16 h 189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91" h="189894">
                  <a:moveTo>
                    <a:pt x="53" y="16"/>
                  </a:moveTo>
                  <a:cubicBezTo>
                    <a:pt x="-1884" y="-1275"/>
                    <a:pt x="49777" y="72988"/>
                    <a:pt x="54297" y="104630"/>
                  </a:cubicBezTo>
                  <a:cubicBezTo>
                    <a:pt x="58817" y="136272"/>
                    <a:pt x="25238" y="188579"/>
                    <a:pt x="27175" y="189870"/>
                  </a:cubicBezTo>
                  <a:cubicBezTo>
                    <a:pt x="29112" y="191161"/>
                    <a:pt x="67858" y="140792"/>
                    <a:pt x="65921" y="112379"/>
                  </a:cubicBezTo>
                  <a:cubicBezTo>
                    <a:pt x="63984" y="83966"/>
                    <a:pt x="1990" y="1307"/>
                    <a:pt x="53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 1055">
              <a:extLst>
                <a:ext uri="{FF2B5EF4-FFF2-40B4-BE49-F238E27FC236}">
                  <a16:creationId xmlns:a16="http://schemas.microsoft.com/office/drawing/2014/main" id="{420BEC59-2930-BF40-BC1C-D18AC3CDD7AD}"/>
                </a:ext>
              </a:extLst>
            </p:cNvPr>
            <p:cNvSpPr/>
            <p:nvPr/>
          </p:nvSpPr>
          <p:spPr>
            <a:xfrm>
              <a:off x="6547965" y="6071461"/>
              <a:ext cx="54508" cy="162732"/>
            </a:xfrm>
            <a:custGeom>
              <a:avLst/>
              <a:gdLst>
                <a:gd name="connsiteX0" fmla="*/ 69 w 54508"/>
                <a:gd name="connsiteY0" fmla="*/ 0 h 162732"/>
                <a:gd name="connsiteX1" fmla="*/ 42689 w 54508"/>
                <a:gd name="connsiteY1" fmla="*/ 96864 h 162732"/>
                <a:gd name="connsiteX2" fmla="*/ 31066 w 54508"/>
                <a:gd name="connsiteY2" fmla="*/ 162732 h 162732"/>
                <a:gd name="connsiteX3" fmla="*/ 54313 w 54508"/>
                <a:gd name="connsiteY3" fmla="*/ 96864 h 162732"/>
                <a:gd name="connsiteX4" fmla="*/ 69 w 54508"/>
                <a:gd name="connsiteY4" fmla="*/ 0 h 16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08" h="162732">
                  <a:moveTo>
                    <a:pt x="69" y="0"/>
                  </a:moveTo>
                  <a:cubicBezTo>
                    <a:pt x="-1868" y="0"/>
                    <a:pt x="37523" y="69742"/>
                    <a:pt x="42689" y="96864"/>
                  </a:cubicBezTo>
                  <a:cubicBezTo>
                    <a:pt x="47855" y="123986"/>
                    <a:pt x="29129" y="162732"/>
                    <a:pt x="31066" y="162732"/>
                  </a:cubicBezTo>
                  <a:cubicBezTo>
                    <a:pt x="33003" y="162732"/>
                    <a:pt x="56896" y="118820"/>
                    <a:pt x="54313" y="96864"/>
                  </a:cubicBezTo>
                  <a:cubicBezTo>
                    <a:pt x="51730" y="74908"/>
                    <a:pt x="2006" y="0"/>
                    <a:pt x="6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 1056">
              <a:extLst>
                <a:ext uri="{FF2B5EF4-FFF2-40B4-BE49-F238E27FC236}">
                  <a16:creationId xmlns:a16="http://schemas.microsoft.com/office/drawing/2014/main" id="{7898DF93-9CE9-B08F-EAEA-7FE1786900FC}"/>
                </a:ext>
              </a:extLst>
            </p:cNvPr>
            <p:cNvSpPr/>
            <p:nvPr/>
          </p:nvSpPr>
          <p:spPr>
            <a:xfrm>
              <a:off x="6156664" y="6187100"/>
              <a:ext cx="108572" cy="126930"/>
            </a:xfrm>
            <a:custGeom>
              <a:avLst/>
              <a:gdLst>
                <a:gd name="connsiteX0" fmla="*/ 38 w 108572"/>
                <a:gd name="connsiteY0" fmla="*/ 598 h 126930"/>
                <a:gd name="connsiteX1" fmla="*/ 100777 w 108572"/>
                <a:gd name="connsiteY1" fmla="*/ 124585 h 126930"/>
                <a:gd name="connsiteX2" fmla="*/ 89153 w 108572"/>
                <a:gd name="connsiteY2" fmla="*/ 78090 h 126930"/>
                <a:gd name="connsiteX3" fmla="*/ 38 w 108572"/>
                <a:gd name="connsiteY3" fmla="*/ 598 h 12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572" h="126930">
                  <a:moveTo>
                    <a:pt x="38" y="598"/>
                  </a:moveTo>
                  <a:cubicBezTo>
                    <a:pt x="1975" y="8347"/>
                    <a:pt x="85925" y="111670"/>
                    <a:pt x="100777" y="124585"/>
                  </a:cubicBezTo>
                  <a:cubicBezTo>
                    <a:pt x="115630" y="137500"/>
                    <a:pt x="107880" y="93588"/>
                    <a:pt x="89153" y="78090"/>
                  </a:cubicBezTo>
                  <a:cubicBezTo>
                    <a:pt x="70426" y="62592"/>
                    <a:pt x="-1899" y="-7151"/>
                    <a:pt x="38" y="5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 1057">
              <a:extLst>
                <a:ext uri="{FF2B5EF4-FFF2-40B4-BE49-F238E27FC236}">
                  <a16:creationId xmlns:a16="http://schemas.microsoft.com/office/drawing/2014/main" id="{E709DB41-798F-CD12-FBA6-2C6CEAAD4A7D}"/>
                </a:ext>
              </a:extLst>
            </p:cNvPr>
            <p:cNvSpPr/>
            <p:nvPr/>
          </p:nvSpPr>
          <p:spPr>
            <a:xfrm>
              <a:off x="4943823" y="5226799"/>
              <a:ext cx="91338" cy="162744"/>
            </a:xfrm>
            <a:custGeom>
              <a:avLst/>
              <a:gdLst>
                <a:gd name="connsiteX0" fmla="*/ 136 w 91338"/>
                <a:gd name="connsiteY0" fmla="*/ 4 h 162744"/>
                <a:gd name="connsiteX1" fmla="*/ 66004 w 91338"/>
                <a:gd name="connsiteY1" fmla="*/ 96869 h 162744"/>
                <a:gd name="connsiteX2" fmla="*/ 85377 w 91338"/>
                <a:gd name="connsiteY2" fmla="*/ 162737 h 162744"/>
                <a:gd name="connsiteX3" fmla="*/ 85377 w 91338"/>
                <a:gd name="connsiteY3" fmla="*/ 100743 h 162744"/>
                <a:gd name="connsiteX4" fmla="*/ 136 w 91338"/>
                <a:gd name="connsiteY4" fmla="*/ 4 h 16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338" h="162744">
                  <a:moveTo>
                    <a:pt x="136" y="4"/>
                  </a:moveTo>
                  <a:cubicBezTo>
                    <a:pt x="-3093" y="-642"/>
                    <a:pt x="51797" y="69747"/>
                    <a:pt x="66004" y="96869"/>
                  </a:cubicBezTo>
                  <a:cubicBezTo>
                    <a:pt x="80211" y="123991"/>
                    <a:pt x="82148" y="162091"/>
                    <a:pt x="85377" y="162737"/>
                  </a:cubicBezTo>
                  <a:cubicBezTo>
                    <a:pt x="88606" y="163383"/>
                    <a:pt x="97001" y="123345"/>
                    <a:pt x="85377" y="100743"/>
                  </a:cubicBezTo>
                  <a:cubicBezTo>
                    <a:pt x="73753" y="78141"/>
                    <a:pt x="3365" y="650"/>
                    <a:pt x="136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 1058">
              <a:extLst>
                <a:ext uri="{FF2B5EF4-FFF2-40B4-BE49-F238E27FC236}">
                  <a16:creationId xmlns:a16="http://schemas.microsoft.com/office/drawing/2014/main" id="{BF33629F-E1E2-87AA-A264-2723AD262985}"/>
                </a:ext>
              </a:extLst>
            </p:cNvPr>
            <p:cNvSpPr/>
            <p:nvPr/>
          </p:nvSpPr>
          <p:spPr>
            <a:xfrm>
              <a:off x="5044382" y="4835195"/>
              <a:ext cx="116767" cy="461626"/>
            </a:xfrm>
            <a:custGeom>
              <a:avLst/>
              <a:gdLst>
                <a:gd name="connsiteX0" fmla="*/ 31313 w 116767"/>
                <a:gd name="connsiteY0" fmla="*/ 276 h 461626"/>
                <a:gd name="connsiteX1" fmla="*/ 11940 w 116767"/>
                <a:gd name="connsiteY1" fmla="*/ 209503 h 461626"/>
                <a:gd name="connsiteX2" fmla="*/ 58435 w 116767"/>
                <a:gd name="connsiteY2" fmla="*/ 360612 h 461626"/>
                <a:gd name="connsiteX3" fmla="*/ 46811 w 116767"/>
                <a:gd name="connsiteY3" fmla="*/ 310242 h 461626"/>
                <a:gd name="connsiteX4" fmla="*/ 116554 w 116767"/>
                <a:gd name="connsiteY4" fmla="*/ 461351 h 461626"/>
                <a:gd name="connsiteX5" fmla="*/ 66184 w 116767"/>
                <a:gd name="connsiteY5" fmla="*/ 345113 h 461626"/>
                <a:gd name="connsiteX6" fmla="*/ 316 w 116767"/>
                <a:gd name="connsiteY6" fmla="*/ 255998 h 461626"/>
                <a:gd name="connsiteX7" fmla="*/ 31313 w 116767"/>
                <a:gd name="connsiteY7" fmla="*/ 276 h 461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767" h="461626">
                  <a:moveTo>
                    <a:pt x="31313" y="276"/>
                  </a:moveTo>
                  <a:cubicBezTo>
                    <a:pt x="33250" y="-7473"/>
                    <a:pt x="7420" y="149447"/>
                    <a:pt x="11940" y="209503"/>
                  </a:cubicBezTo>
                  <a:cubicBezTo>
                    <a:pt x="16460" y="269559"/>
                    <a:pt x="52623" y="343822"/>
                    <a:pt x="58435" y="360612"/>
                  </a:cubicBezTo>
                  <a:cubicBezTo>
                    <a:pt x="64247" y="377402"/>
                    <a:pt x="37125" y="293452"/>
                    <a:pt x="46811" y="310242"/>
                  </a:cubicBezTo>
                  <a:cubicBezTo>
                    <a:pt x="56497" y="327032"/>
                    <a:pt x="113325" y="455539"/>
                    <a:pt x="116554" y="461351"/>
                  </a:cubicBezTo>
                  <a:cubicBezTo>
                    <a:pt x="119783" y="467163"/>
                    <a:pt x="85557" y="379338"/>
                    <a:pt x="66184" y="345113"/>
                  </a:cubicBezTo>
                  <a:cubicBezTo>
                    <a:pt x="46811" y="310888"/>
                    <a:pt x="4190" y="307659"/>
                    <a:pt x="316" y="255998"/>
                  </a:cubicBezTo>
                  <a:cubicBezTo>
                    <a:pt x="-3558" y="204337"/>
                    <a:pt x="29376" y="8025"/>
                    <a:pt x="31313" y="2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 1059">
              <a:extLst>
                <a:ext uri="{FF2B5EF4-FFF2-40B4-BE49-F238E27FC236}">
                  <a16:creationId xmlns:a16="http://schemas.microsoft.com/office/drawing/2014/main" id="{A04CA06D-5783-B7CA-AA8A-D5B67772BD2B}"/>
                </a:ext>
              </a:extLst>
            </p:cNvPr>
            <p:cNvSpPr/>
            <p:nvPr/>
          </p:nvSpPr>
          <p:spPr>
            <a:xfrm>
              <a:off x="4350905" y="6605980"/>
              <a:ext cx="146619" cy="135979"/>
            </a:xfrm>
            <a:custGeom>
              <a:avLst/>
              <a:gdLst>
                <a:gd name="connsiteX0" fmla="*/ 244 w 146619"/>
                <a:gd name="connsiteY0" fmla="*/ 173 h 135979"/>
                <a:gd name="connsiteX1" fmla="*/ 97109 w 146619"/>
                <a:gd name="connsiteY1" fmla="*/ 62166 h 135979"/>
                <a:gd name="connsiteX2" fmla="*/ 143603 w 146619"/>
                <a:gd name="connsiteY2" fmla="*/ 135783 h 135979"/>
                <a:gd name="connsiteX3" fmla="*/ 128105 w 146619"/>
                <a:gd name="connsiteY3" fmla="*/ 81539 h 135979"/>
                <a:gd name="connsiteX4" fmla="*/ 244 w 146619"/>
                <a:gd name="connsiteY4" fmla="*/ 173 h 13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619" h="135979">
                  <a:moveTo>
                    <a:pt x="244" y="173"/>
                  </a:moveTo>
                  <a:cubicBezTo>
                    <a:pt x="-4922" y="-3056"/>
                    <a:pt x="73216" y="39564"/>
                    <a:pt x="97109" y="62166"/>
                  </a:cubicBezTo>
                  <a:cubicBezTo>
                    <a:pt x="121002" y="84768"/>
                    <a:pt x="138437" y="132554"/>
                    <a:pt x="143603" y="135783"/>
                  </a:cubicBezTo>
                  <a:cubicBezTo>
                    <a:pt x="148769" y="139012"/>
                    <a:pt x="149415" y="101558"/>
                    <a:pt x="128105" y="81539"/>
                  </a:cubicBezTo>
                  <a:cubicBezTo>
                    <a:pt x="106795" y="61520"/>
                    <a:pt x="5410" y="3402"/>
                    <a:pt x="244" y="1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 1060">
              <a:extLst>
                <a:ext uri="{FF2B5EF4-FFF2-40B4-BE49-F238E27FC236}">
                  <a16:creationId xmlns:a16="http://schemas.microsoft.com/office/drawing/2014/main" id="{348C927C-B964-D8EE-83B2-AEAD62CF69D7}"/>
                </a:ext>
              </a:extLst>
            </p:cNvPr>
            <p:cNvSpPr/>
            <p:nvPr/>
          </p:nvSpPr>
          <p:spPr>
            <a:xfrm>
              <a:off x="6311685" y="5919606"/>
              <a:ext cx="185979" cy="47275"/>
            </a:xfrm>
            <a:custGeom>
              <a:avLst/>
              <a:gdLst>
                <a:gd name="connsiteX0" fmla="*/ 0 w 185979"/>
                <a:gd name="connsiteY0" fmla="*/ 20119 h 47275"/>
                <a:gd name="connsiteX1" fmla="*/ 151108 w 185979"/>
                <a:gd name="connsiteY1" fmla="*/ 8496 h 47275"/>
                <a:gd name="connsiteX2" fmla="*/ 185979 w 185979"/>
                <a:gd name="connsiteY2" fmla="*/ 47241 h 47275"/>
                <a:gd name="connsiteX3" fmla="*/ 151108 w 185979"/>
                <a:gd name="connsiteY3" fmla="*/ 747 h 47275"/>
                <a:gd name="connsiteX4" fmla="*/ 0 w 185979"/>
                <a:gd name="connsiteY4" fmla="*/ 20119 h 4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979" h="47275">
                  <a:moveTo>
                    <a:pt x="0" y="20119"/>
                  </a:moveTo>
                  <a:cubicBezTo>
                    <a:pt x="0" y="21410"/>
                    <a:pt x="120111" y="3976"/>
                    <a:pt x="151108" y="8496"/>
                  </a:cubicBezTo>
                  <a:cubicBezTo>
                    <a:pt x="182105" y="13016"/>
                    <a:pt x="185979" y="48532"/>
                    <a:pt x="185979" y="47241"/>
                  </a:cubicBezTo>
                  <a:cubicBezTo>
                    <a:pt x="185979" y="45950"/>
                    <a:pt x="185333" y="5913"/>
                    <a:pt x="151108" y="747"/>
                  </a:cubicBezTo>
                  <a:cubicBezTo>
                    <a:pt x="116883" y="-4419"/>
                    <a:pt x="0" y="18828"/>
                    <a:pt x="0" y="201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 1061">
              <a:extLst>
                <a:ext uri="{FF2B5EF4-FFF2-40B4-BE49-F238E27FC236}">
                  <a16:creationId xmlns:a16="http://schemas.microsoft.com/office/drawing/2014/main" id="{724428B2-F95B-7BD2-184F-22E3A27331FC}"/>
                </a:ext>
              </a:extLst>
            </p:cNvPr>
            <p:cNvSpPr/>
            <p:nvPr/>
          </p:nvSpPr>
          <p:spPr>
            <a:xfrm>
              <a:off x="4587659" y="6972260"/>
              <a:ext cx="69735" cy="238396"/>
            </a:xfrm>
            <a:custGeom>
              <a:avLst/>
              <a:gdLst>
                <a:gd name="connsiteX0" fmla="*/ 44666 w 69735"/>
                <a:gd name="connsiteY0" fmla="*/ 40 h 238396"/>
                <a:gd name="connsiteX1" fmla="*/ 19266 w 69735"/>
                <a:gd name="connsiteY1" fmla="*/ 117515 h 238396"/>
                <a:gd name="connsiteX2" fmla="*/ 66891 w 69735"/>
                <a:gd name="connsiteY2" fmla="*/ 234990 h 238396"/>
                <a:gd name="connsiteX3" fmla="*/ 57366 w 69735"/>
                <a:gd name="connsiteY3" fmla="*/ 200065 h 238396"/>
                <a:gd name="connsiteX4" fmla="*/ 216 w 69735"/>
                <a:gd name="connsiteY4" fmla="*/ 130215 h 238396"/>
                <a:gd name="connsiteX5" fmla="*/ 44666 w 69735"/>
                <a:gd name="connsiteY5" fmla="*/ 40 h 23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35" h="238396">
                  <a:moveTo>
                    <a:pt x="44666" y="40"/>
                  </a:moveTo>
                  <a:cubicBezTo>
                    <a:pt x="47841" y="-2077"/>
                    <a:pt x="15562" y="78357"/>
                    <a:pt x="19266" y="117515"/>
                  </a:cubicBezTo>
                  <a:cubicBezTo>
                    <a:pt x="22970" y="156673"/>
                    <a:pt x="60541" y="221232"/>
                    <a:pt x="66891" y="234990"/>
                  </a:cubicBezTo>
                  <a:cubicBezTo>
                    <a:pt x="73241" y="248748"/>
                    <a:pt x="68478" y="217527"/>
                    <a:pt x="57366" y="200065"/>
                  </a:cubicBezTo>
                  <a:cubicBezTo>
                    <a:pt x="46254" y="182603"/>
                    <a:pt x="3920" y="158790"/>
                    <a:pt x="216" y="130215"/>
                  </a:cubicBezTo>
                  <a:cubicBezTo>
                    <a:pt x="-3488" y="101640"/>
                    <a:pt x="41491" y="2157"/>
                    <a:pt x="44666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 1062">
              <a:extLst>
                <a:ext uri="{FF2B5EF4-FFF2-40B4-BE49-F238E27FC236}">
                  <a16:creationId xmlns:a16="http://schemas.microsoft.com/office/drawing/2014/main" id="{2CC9EC2E-3503-AD45-AC1A-2F0B3C27BD3D}"/>
                </a:ext>
              </a:extLst>
            </p:cNvPr>
            <p:cNvSpPr/>
            <p:nvPr/>
          </p:nvSpPr>
          <p:spPr>
            <a:xfrm>
              <a:off x="5648471" y="7135608"/>
              <a:ext cx="584530" cy="376165"/>
            </a:xfrm>
            <a:custGeom>
              <a:avLst/>
              <a:gdLst>
                <a:gd name="connsiteX0" fmla="*/ 6204 w 584530"/>
                <a:gd name="connsiteY0" fmla="*/ 373267 h 376165"/>
                <a:gd name="connsiteX1" fmla="*/ 396729 w 584530"/>
                <a:gd name="connsiteY1" fmla="*/ 116092 h 376165"/>
                <a:gd name="connsiteX2" fmla="*/ 298304 w 584530"/>
                <a:gd name="connsiteY2" fmla="*/ 192292 h 376165"/>
                <a:gd name="connsiteX3" fmla="*/ 580879 w 584530"/>
                <a:gd name="connsiteY3" fmla="*/ 1792 h 376165"/>
                <a:gd name="connsiteX4" fmla="*/ 444354 w 584530"/>
                <a:gd name="connsiteY4" fmla="*/ 109742 h 376165"/>
                <a:gd name="connsiteX5" fmla="*/ 234804 w 584530"/>
                <a:gd name="connsiteY5" fmla="*/ 322467 h 376165"/>
                <a:gd name="connsiteX6" fmla="*/ 403079 w 584530"/>
                <a:gd name="connsiteY6" fmla="*/ 122442 h 376165"/>
                <a:gd name="connsiteX7" fmla="*/ 174479 w 584530"/>
                <a:gd name="connsiteY7" fmla="*/ 246267 h 376165"/>
                <a:gd name="connsiteX8" fmla="*/ 6204 w 584530"/>
                <a:gd name="connsiteY8" fmla="*/ 373267 h 37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4530" h="376165">
                  <a:moveTo>
                    <a:pt x="6204" y="373267"/>
                  </a:moveTo>
                  <a:cubicBezTo>
                    <a:pt x="43246" y="351571"/>
                    <a:pt x="348046" y="146254"/>
                    <a:pt x="396729" y="116092"/>
                  </a:cubicBezTo>
                  <a:cubicBezTo>
                    <a:pt x="445412" y="85930"/>
                    <a:pt x="267612" y="211342"/>
                    <a:pt x="298304" y="192292"/>
                  </a:cubicBezTo>
                  <a:cubicBezTo>
                    <a:pt x="328996" y="173242"/>
                    <a:pt x="556537" y="15550"/>
                    <a:pt x="580879" y="1792"/>
                  </a:cubicBezTo>
                  <a:cubicBezTo>
                    <a:pt x="605221" y="-11966"/>
                    <a:pt x="502033" y="56296"/>
                    <a:pt x="444354" y="109742"/>
                  </a:cubicBezTo>
                  <a:cubicBezTo>
                    <a:pt x="386675" y="163188"/>
                    <a:pt x="241683" y="320350"/>
                    <a:pt x="234804" y="322467"/>
                  </a:cubicBezTo>
                  <a:cubicBezTo>
                    <a:pt x="227925" y="324584"/>
                    <a:pt x="413133" y="135142"/>
                    <a:pt x="403079" y="122442"/>
                  </a:cubicBezTo>
                  <a:cubicBezTo>
                    <a:pt x="393025" y="109742"/>
                    <a:pt x="241683" y="203405"/>
                    <a:pt x="174479" y="246267"/>
                  </a:cubicBezTo>
                  <a:cubicBezTo>
                    <a:pt x="107275" y="289129"/>
                    <a:pt x="-30838" y="394963"/>
                    <a:pt x="6204" y="3732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 1063">
              <a:extLst>
                <a:ext uri="{FF2B5EF4-FFF2-40B4-BE49-F238E27FC236}">
                  <a16:creationId xmlns:a16="http://schemas.microsoft.com/office/drawing/2014/main" id="{56DC92B6-FDC0-6C8F-4833-FAE527113BF9}"/>
                </a:ext>
              </a:extLst>
            </p:cNvPr>
            <p:cNvSpPr/>
            <p:nvPr/>
          </p:nvSpPr>
          <p:spPr>
            <a:xfrm>
              <a:off x="5033715" y="6768717"/>
              <a:ext cx="78124" cy="221596"/>
            </a:xfrm>
            <a:custGeom>
              <a:avLst/>
              <a:gdLst>
                <a:gd name="connsiteX0" fmla="*/ 78035 w 78124"/>
                <a:gd name="connsiteY0" fmla="*/ 383 h 221596"/>
                <a:gd name="connsiteX1" fmla="*/ 20885 w 78124"/>
                <a:gd name="connsiteY1" fmla="*/ 73408 h 221596"/>
                <a:gd name="connsiteX2" fmla="*/ 71685 w 78124"/>
                <a:gd name="connsiteY2" fmla="*/ 216283 h 221596"/>
                <a:gd name="connsiteX3" fmla="*/ 55810 w 78124"/>
                <a:gd name="connsiteY3" fmla="*/ 181358 h 221596"/>
                <a:gd name="connsiteX4" fmla="*/ 1835 w 78124"/>
                <a:gd name="connsiteY4" fmla="*/ 89283 h 221596"/>
                <a:gd name="connsiteX5" fmla="*/ 14535 w 78124"/>
                <a:gd name="connsiteY5" fmla="*/ 105158 h 221596"/>
                <a:gd name="connsiteX6" fmla="*/ 33585 w 78124"/>
                <a:gd name="connsiteY6" fmla="*/ 48008 h 221596"/>
                <a:gd name="connsiteX7" fmla="*/ 78035 w 78124"/>
                <a:gd name="connsiteY7" fmla="*/ 383 h 22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124" h="221596">
                  <a:moveTo>
                    <a:pt x="78035" y="383"/>
                  </a:moveTo>
                  <a:cubicBezTo>
                    <a:pt x="75918" y="4616"/>
                    <a:pt x="21943" y="37425"/>
                    <a:pt x="20885" y="73408"/>
                  </a:cubicBezTo>
                  <a:cubicBezTo>
                    <a:pt x="19827" y="109391"/>
                    <a:pt x="65864" y="198291"/>
                    <a:pt x="71685" y="216283"/>
                  </a:cubicBezTo>
                  <a:cubicBezTo>
                    <a:pt x="77506" y="234275"/>
                    <a:pt x="67452" y="202525"/>
                    <a:pt x="55810" y="181358"/>
                  </a:cubicBezTo>
                  <a:cubicBezTo>
                    <a:pt x="44168" y="160191"/>
                    <a:pt x="1835" y="89283"/>
                    <a:pt x="1835" y="89283"/>
                  </a:cubicBezTo>
                  <a:cubicBezTo>
                    <a:pt x="-5044" y="76583"/>
                    <a:pt x="9243" y="112037"/>
                    <a:pt x="14535" y="105158"/>
                  </a:cubicBezTo>
                  <a:cubicBezTo>
                    <a:pt x="19827" y="98279"/>
                    <a:pt x="23002" y="68116"/>
                    <a:pt x="33585" y="48008"/>
                  </a:cubicBezTo>
                  <a:cubicBezTo>
                    <a:pt x="44168" y="27900"/>
                    <a:pt x="80152" y="-3850"/>
                    <a:pt x="78035" y="3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 1064">
              <a:extLst>
                <a:ext uri="{FF2B5EF4-FFF2-40B4-BE49-F238E27FC236}">
                  <a16:creationId xmlns:a16="http://schemas.microsoft.com/office/drawing/2014/main" id="{01456F94-7F5D-D6BD-3A06-90E0BD623EBB}"/>
                </a:ext>
              </a:extLst>
            </p:cNvPr>
            <p:cNvSpPr/>
            <p:nvPr/>
          </p:nvSpPr>
          <p:spPr>
            <a:xfrm>
              <a:off x="5819774" y="6727825"/>
              <a:ext cx="136202" cy="146050"/>
            </a:xfrm>
            <a:custGeom>
              <a:avLst/>
              <a:gdLst>
                <a:gd name="connsiteX0" fmla="*/ 1 w 136202"/>
                <a:gd name="connsiteY0" fmla="*/ 0 h 146050"/>
                <a:gd name="connsiteX1" fmla="*/ 127001 w 136202"/>
                <a:gd name="connsiteY1" fmla="*/ 88900 h 146050"/>
                <a:gd name="connsiteX2" fmla="*/ 123826 w 136202"/>
                <a:gd name="connsiteY2" fmla="*/ 146050 h 146050"/>
                <a:gd name="connsiteX3" fmla="*/ 130176 w 136202"/>
                <a:gd name="connsiteY3" fmla="*/ 88900 h 146050"/>
                <a:gd name="connsiteX4" fmla="*/ 1 w 136202"/>
                <a:gd name="connsiteY4" fmla="*/ 0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202" h="146050">
                  <a:moveTo>
                    <a:pt x="1" y="0"/>
                  </a:moveTo>
                  <a:cubicBezTo>
                    <a:pt x="-528" y="0"/>
                    <a:pt x="106364" y="64558"/>
                    <a:pt x="127001" y="88900"/>
                  </a:cubicBezTo>
                  <a:cubicBezTo>
                    <a:pt x="147638" y="113242"/>
                    <a:pt x="123297" y="146050"/>
                    <a:pt x="123826" y="146050"/>
                  </a:cubicBezTo>
                  <a:cubicBezTo>
                    <a:pt x="124355" y="146050"/>
                    <a:pt x="146580" y="112712"/>
                    <a:pt x="130176" y="88900"/>
                  </a:cubicBezTo>
                  <a:cubicBezTo>
                    <a:pt x="113772" y="65088"/>
                    <a:pt x="530" y="0"/>
                    <a:pt x="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 1065">
              <a:extLst>
                <a:ext uri="{FF2B5EF4-FFF2-40B4-BE49-F238E27FC236}">
                  <a16:creationId xmlns:a16="http://schemas.microsoft.com/office/drawing/2014/main" id="{1F4119D2-1628-9BCA-54F1-64A821F09875}"/>
                </a:ext>
              </a:extLst>
            </p:cNvPr>
            <p:cNvSpPr/>
            <p:nvPr/>
          </p:nvSpPr>
          <p:spPr>
            <a:xfrm>
              <a:off x="6672076" y="5753393"/>
              <a:ext cx="153550" cy="263829"/>
            </a:xfrm>
            <a:custGeom>
              <a:avLst/>
              <a:gdLst>
                <a:gd name="connsiteX0" fmla="*/ 121 w 153550"/>
                <a:gd name="connsiteY0" fmla="*/ 229 h 263829"/>
                <a:gd name="connsiteX1" fmla="*/ 121206 w 153550"/>
                <a:gd name="connsiteY1" fmla="*/ 112963 h 263829"/>
                <a:gd name="connsiteX2" fmla="*/ 121206 w 153550"/>
                <a:gd name="connsiteY2" fmla="*/ 263275 h 263829"/>
                <a:gd name="connsiteX3" fmla="*/ 137908 w 153550"/>
                <a:gd name="connsiteY3" fmla="*/ 163067 h 263829"/>
                <a:gd name="connsiteX4" fmla="*/ 146258 w 153550"/>
                <a:gd name="connsiteY4" fmla="*/ 142191 h 263829"/>
                <a:gd name="connsiteX5" fmla="*/ 121 w 153550"/>
                <a:gd name="connsiteY5" fmla="*/ 229 h 26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550" h="263829">
                  <a:moveTo>
                    <a:pt x="121" y="229"/>
                  </a:moveTo>
                  <a:cubicBezTo>
                    <a:pt x="-4054" y="-4642"/>
                    <a:pt x="101025" y="69122"/>
                    <a:pt x="121206" y="112963"/>
                  </a:cubicBezTo>
                  <a:cubicBezTo>
                    <a:pt x="141387" y="156804"/>
                    <a:pt x="118422" y="254924"/>
                    <a:pt x="121206" y="263275"/>
                  </a:cubicBezTo>
                  <a:cubicBezTo>
                    <a:pt x="123990" y="271626"/>
                    <a:pt x="133733" y="183248"/>
                    <a:pt x="137908" y="163067"/>
                  </a:cubicBezTo>
                  <a:cubicBezTo>
                    <a:pt x="142083" y="142886"/>
                    <a:pt x="165047" y="170722"/>
                    <a:pt x="146258" y="142191"/>
                  </a:cubicBezTo>
                  <a:cubicBezTo>
                    <a:pt x="127469" y="113660"/>
                    <a:pt x="4296" y="5100"/>
                    <a:pt x="121" y="2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 1066">
              <a:extLst>
                <a:ext uri="{FF2B5EF4-FFF2-40B4-BE49-F238E27FC236}">
                  <a16:creationId xmlns:a16="http://schemas.microsoft.com/office/drawing/2014/main" id="{34C7B797-5C73-FEE3-6668-9C15590057E9}"/>
                </a:ext>
              </a:extLst>
            </p:cNvPr>
            <p:cNvSpPr/>
            <p:nvPr/>
          </p:nvSpPr>
          <p:spPr>
            <a:xfrm>
              <a:off x="5623596" y="7777531"/>
              <a:ext cx="342558" cy="154844"/>
            </a:xfrm>
            <a:custGeom>
              <a:avLst/>
              <a:gdLst>
                <a:gd name="connsiteX0" fmla="*/ 284 w 342558"/>
                <a:gd name="connsiteY0" fmla="*/ 154729 h 154844"/>
                <a:gd name="connsiteX1" fmla="*/ 233680 w 342558"/>
                <a:gd name="connsiteY1" fmla="*/ 103574 h 154844"/>
                <a:gd name="connsiteX2" fmla="*/ 339187 w 342558"/>
                <a:gd name="connsiteY2" fmla="*/ 1263 h 154844"/>
                <a:gd name="connsiteX3" fmla="*/ 313610 w 342558"/>
                <a:gd name="connsiteY3" fmla="*/ 49221 h 154844"/>
                <a:gd name="connsiteX4" fmla="*/ 284835 w 342558"/>
                <a:gd name="connsiteY4" fmla="*/ 90785 h 154844"/>
                <a:gd name="connsiteX5" fmla="*/ 284 w 342558"/>
                <a:gd name="connsiteY5" fmla="*/ 154729 h 15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558" h="154844">
                  <a:moveTo>
                    <a:pt x="284" y="154729"/>
                  </a:moveTo>
                  <a:cubicBezTo>
                    <a:pt x="-8242" y="156861"/>
                    <a:pt x="177196" y="129152"/>
                    <a:pt x="233680" y="103574"/>
                  </a:cubicBezTo>
                  <a:cubicBezTo>
                    <a:pt x="290164" y="77996"/>
                    <a:pt x="325865" y="10322"/>
                    <a:pt x="339187" y="1263"/>
                  </a:cubicBezTo>
                  <a:cubicBezTo>
                    <a:pt x="352509" y="-7796"/>
                    <a:pt x="322669" y="34301"/>
                    <a:pt x="313610" y="49221"/>
                  </a:cubicBezTo>
                  <a:cubicBezTo>
                    <a:pt x="304551" y="64141"/>
                    <a:pt x="337056" y="73200"/>
                    <a:pt x="284835" y="90785"/>
                  </a:cubicBezTo>
                  <a:cubicBezTo>
                    <a:pt x="232614" y="108370"/>
                    <a:pt x="8810" y="152597"/>
                    <a:pt x="284" y="1547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 1067">
              <a:extLst>
                <a:ext uri="{FF2B5EF4-FFF2-40B4-BE49-F238E27FC236}">
                  <a16:creationId xmlns:a16="http://schemas.microsoft.com/office/drawing/2014/main" id="{9F68FF96-3BD7-160D-BEAA-6AFFE5940EE2}"/>
                </a:ext>
              </a:extLst>
            </p:cNvPr>
            <p:cNvSpPr/>
            <p:nvPr/>
          </p:nvSpPr>
          <p:spPr>
            <a:xfrm>
              <a:off x="6240911" y="7366355"/>
              <a:ext cx="51609" cy="185861"/>
            </a:xfrm>
            <a:custGeom>
              <a:avLst/>
              <a:gdLst>
                <a:gd name="connsiteX0" fmla="*/ 41592 w 51609"/>
                <a:gd name="connsiteY0" fmla="*/ 0 h 185861"/>
                <a:gd name="connsiteX1" fmla="*/ 41592 w 51609"/>
                <a:gd name="connsiteY1" fmla="*/ 111902 h 185861"/>
                <a:gd name="connsiteX2" fmla="*/ 29 w 51609"/>
                <a:gd name="connsiteY2" fmla="*/ 185438 h 185861"/>
                <a:gd name="connsiteX3" fmla="*/ 35198 w 51609"/>
                <a:gd name="connsiteY3" fmla="*/ 140677 h 185861"/>
                <a:gd name="connsiteX4" fmla="*/ 51184 w 51609"/>
                <a:gd name="connsiteY4" fmla="*/ 111902 h 185861"/>
                <a:gd name="connsiteX5" fmla="*/ 41592 w 51609"/>
                <a:gd name="connsiteY5" fmla="*/ 0 h 18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609" h="185861">
                  <a:moveTo>
                    <a:pt x="41592" y="0"/>
                  </a:moveTo>
                  <a:cubicBezTo>
                    <a:pt x="39993" y="0"/>
                    <a:pt x="48519" y="80996"/>
                    <a:pt x="41592" y="111902"/>
                  </a:cubicBezTo>
                  <a:cubicBezTo>
                    <a:pt x="34665" y="142808"/>
                    <a:pt x="1095" y="180642"/>
                    <a:pt x="29" y="185438"/>
                  </a:cubicBezTo>
                  <a:cubicBezTo>
                    <a:pt x="-1037" y="190234"/>
                    <a:pt x="26672" y="152933"/>
                    <a:pt x="35198" y="140677"/>
                  </a:cubicBezTo>
                  <a:cubicBezTo>
                    <a:pt x="43724" y="128421"/>
                    <a:pt x="48520" y="130552"/>
                    <a:pt x="51184" y="111902"/>
                  </a:cubicBezTo>
                  <a:cubicBezTo>
                    <a:pt x="53848" y="93252"/>
                    <a:pt x="43191" y="0"/>
                    <a:pt x="4159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 1068">
              <a:extLst>
                <a:ext uri="{FF2B5EF4-FFF2-40B4-BE49-F238E27FC236}">
                  <a16:creationId xmlns:a16="http://schemas.microsoft.com/office/drawing/2014/main" id="{323D62D5-62C0-BE22-EDFF-BFE1A84EB124}"/>
                </a:ext>
              </a:extLst>
            </p:cNvPr>
            <p:cNvSpPr/>
            <p:nvPr/>
          </p:nvSpPr>
          <p:spPr>
            <a:xfrm>
              <a:off x="4952022" y="7321587"/>
              <a:ext cx="455665" cy="262307"/>
            </a:xfrm>
            <a:custGeom>
              <a:avLst/>
              <a:gdLst>
                <a:gd name="connsiteX0" fmla="*/ 445 w 455665"/>
                <a:gd name="connsiteY0" fmla="*/ 7 h 262307"/>
                <a:gd name="connsiteX1" fmla="*/ 169897 w 455665"/>
                <a:gd name="connsiteY1" fmla="*/ 134290 h 262307"/>
                <a:gd name="connsiteX2" fmla="*/ 326560 w 455665"/>
                <a:gd name="connsiteY2" fmla="*/ 195037 h 262307"/>
                <a:gd name="connsiteX3" fmla="*/ 208263 w 455665"/>
                <a:gd name="connsiteY3" fmla="*/ 169459 h 262307"/>
                <a:gd name="connsiteX4" fmla="*/ 454448 w 455665"/>
                <a:gd name="connsiteY4" fmla="*/ 262178 h 262307"/>
                <a:gd name="connsiteX5" fmla="*/ 297785 w 455665"/>
                <a:gd name="connsiteY5" fmla="*/ 188642 h 262307"/>
                <a:gd name="connsiteX6" fmla="*/ 182686 w 455665"/>
                <a:gd name="connsiteY6" fmla="*/ 143882 h 262307"/>
                <a:gd name="connsiteX7" fmla="*/ 121939 w 455665"/>
                <a:gd name="connsiteY7" fmla="*/ 127896 h 262307"/>
                <a:gd name="connsiteX8" fmla="*/ 445 w 455665"/>
                <a:gd name="connsiteY8" fmla="*/ 7 h 262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5665" h="262307">
                  <a:moveTo>
                    <a:pt x="445" y="7"/>
                  </a:moveTo>
                  <a:cubicBezTo>
                    <a:pt x="8438" y="1073"/>
                    <a:pt x="115545" y="101785"/>
                    <a:pt x="169897" y="134290"/>
                  </a:cubicBezTo>
                  <a:cubicBezTo>
                    <a:pt x="224249" y="166795"/>
                    <a:pt x="320166" y="189176"/>
                    <a:pt x="326560" y="195037"/>
                  </a:cubicBezTo>
                  <a:cubicBezTo>
                    <a:pt x="332954" y="200898"/>
                    <a:pt x="186948" y="158269"/>
                    <a:pt x="208263" y="169459"/>
                  </a:cubicBezTo>
                  <a:cubicBezTo>
                    <a:pt x="229578" y="180649"/>
                    <a:pt x="439528" y="258981"/>
                    <a:pt x="454448" y="262178"/>
                  </a:cubicBezTo>
                  <a:cubicBezTo>
                    <a:pt x="469368" y="265375"/>
                    <a:pt x="343079" y="208358"/>
                    <a:pt x="297785" y="188642"/>
                  </a:cubicBezTo>
                  <a:cubicBezTo>
                    <a:pt x="252491" y="168926"/>
                    <a:pt x="211994" y="154006"/>
                    <a:pt x="182686" y="143882"/>
                  </a:cubicBezTo>
                  <a:cubicBezTo>
                    <a:pt x="153378" y="133758"/>
                    <a:pt x="149648" y="150277"/>
                    <a:pt x="121939" y="127896"/>
                  </a:cubicBezTo>
                  <a:cubicBezTo>
                    <a:pt x="94230" y="105516"/>
                    <a:pt x="-7548" y="-1059"/>
                    <a:pt x="445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 1069">
              <a:extLst>
                <a:ext uri="{FF2B5EF4-FFF2-40B4-BE49-F238E27FC236}">
                  <a16:creationId xmlns:a16="http://schemas.microsoft.com/office/drawing/2014/main" id="{57A6448C-66C6-7A96-C974-62B3918BFEA3}"/>
                </a:ext>
              </a:extLst>
            </p:cNvPr>
            <p:cNvSpPr/>
            <p:nvPr/>
          </p:nvSpPr>
          <p:spPr>
            <a:xfrm>
              <a:off x="6645955" y="6374288"/>
              <a:ext cx="119280" cy="198847"/>
            </a:xfrm>
            <a:custGeom>
              <a:avLst/>
              <a:gdLst>
                <a:gd name="connsiteX0" fmla="*/ 72897 w 119280"/>
                <a:gd name="connsiteY0" fmla="*/ 8 h 198847"/>
                <a:gd name="connsiteX1" fmla="*/ 92775 w 119280"/>
                <a:gd name="connsiteY1" fmla="*/ 125903 h 198847"/>
                <a:gd name="connsiteX2" fmla="*/ 10 w 119280"/>
                <a:gd name="connsiteY2" fmla="*/ 198790 h 198847"/>
                <a:gd name="connsiteX3" fmla="*/ 86149 w 119280"/>
                <a:gd name="connsiteY3" fmla="*/ 139155 h 198847"/>
                <a:gd name="connsiteX4" fmla="*/ 119280 w 119280"/>
                <a:gd name="connsiteY4" fmla="*/ 119277 h 198847"/>
                <a:gd name="connsiteX5" fmla="*/ 72897 w 119280"/>
                <a:gd name="connsiteY5" fmla="*/ 8 h 19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280" h="198847">
                  <a:moveTo>
                    <a:pt x="72897" y="8"/>
                  </a:moveTo>
                  <a:cubicBezTo>
                    <a:pt x="68480" y="1112"/>
                    <a:pt x="104923" y="92773"/>
                    <a:pt x="92775" y="125903"/>
                  </a:cubicBezTo>
                  <a:cubicBezTo>
                    <a:pt x="80627" y="159033"/>
                    <a:pt x="1114" y="196581"/>
                    <a:pt x="10" y="198790"/>
                  </a:cubicBezTo>
                  <a:cubicBezTo>
                    <a:pt x="-1094" y="200999"/>
                    <a:pt x="86149" y="139155"/>
                    <a:pt x="86149" y="139155"/>
                  </a:cubicBezTo>
                  <a:cubicBezTo>
                    <a:pt x="106027" y="125903"/>
                    <a:pt x="119280" y="138051"/>
                    <a:pt x="119280" y="119277"/>
                  </a:cubicBezTo>
                  <a:cubicBezTo>
                    <a:pt x="119280" y="100503"/>
                    <a:pt x="77314" y="-1096"/>
                    <a:pt x="72897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 1070">
              <a:extLst>
                <a:ext uri="{FF2B5EF4-FFF2-40B4-BE49-F238E27FC236}">
                  <a16:creationId xmlns:a16="http://schemas.microsoft.com/office/drawing/2014/main" id="{4CE4A65C-A557-EEE9-F801-55913377F3F9}"/>
                </a:ext>
              </a:extLst>
            </p:cNvPr>
            <p:cNvSpPr/>
            <p:nvPr/>
          </p:nvSpPr>
          <p:spPr>
            <a:xfrm>
              <a:off x="4286913" y="5963478"/>
              <a:ext cx="53260" cy="165652"/>
            </a:xfrm>
            <a:custGeom>
              <a:avLst/>
              <a:gdLst>
                <a:gd name="connsiteX0" fmla="*/ 46548 w 53260"/>
                <a:gd name="connsiteY0" fmla="*/ 0 h 165652"/>
                <a:gd name="connsiteX1" fmla="*/ 13417 w 53260"/>
                <a:gd name="connsiteY1" fmla="*/ 106018 h 165652"/>
                <a:gd name="connsiteX2" fmla="*/ 53174 w 53260"/>
                <a:gd name="connsiteY2" fmla="*/ 165652 h 165652"/>
                <a:gd name="connsiteX3" fmla="*/ 165 w 53260"/>
                <a:gd name="connsiteY3" fmla="*/ 106018 h 165652"/>
                <a:gd name="connsiteX4" fmla="*/ 46548 w 53260"/>
                <a:gd name="connsiteY4" fmla="*/ 0 h 16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60" h="165652">
                  <a:moveTo>
                    <a:pt x="46548" y="0"/>
                  </a:moveTo>
                  <a:cubicBezTo>
                    <a:pt x="48757" y="0"/>
                    <a:pt x="12313" y="78409"/>
                    <a:pt x="13417" y="106018"/>
                  </a:cubicBezTo>
                  <a:cubicBezTo>
                    <a:pt x="14521" y="133627"/>
                    <a:pt x="55383" y="165652"/>
                    <a:pt x="53174" y="165652"/>
                  </a:cubicBezTo>
                  <a:cubicBezTo>
                    <a:pt x="50965" y="165652"/>
                    <a:pt x="3478" y="129209"/>
                    <a:pt x="165" y="106018"/>
                  </a:cubicBezTo>
                  <a:cubicBezTo>
                    <a:pt x="-3148" y="82827"/>
                    <a:pt x="44339" y="0"/>
                    <a:pt x="4654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 1071">
              <a:extLst>
                <a:ext uri="{FF2B5EF4-FFF2-40B4-BE49-F238E27FC236}">
                  <a16:creationId xmlns:a16="http://schemas.microsoft.com/office/drawing/2014/main" id="{FA500ED3-59E2-8CE9-1A32-E0AF2F9976E9}"/>
                </a:ext>
              </a:extLst>
            </p:cNvPr>
            <p:cNvSpPr/>
            <p:nvPr/>
          </p:nvSpPr>
          <p:spPr>
            <a:xfrm>
              <a:off x="5554870" y="7459686"/>
              <a:ext cx="570220" cy="317836"/>
            </a:xfrm>
            <a:custGeom>
              <a:avLst/>
              <a:gdLst>
                <a:gd name="connsiteX0" fmla="*/ 1380 w 570220"/>
                <a:gd name="connsiteY0" fmla="*/ 315889 h 317836"/>
                <a:gd name="connsiteX1" fmla="*/ 268080 w 570220"/>
                <a:gd name="connsiteY1" fmla="*/ 220639 h 317836"/>
                <a:gd name="connsiteX2" fmla="*/ 557005 w 570220"/>
                <a:gd name="connsiteY2" fmla="*/ 4739 h 317836"/>
                <a:gd name="connsiteX3" fmla="*/ 515730 w 570220"/>
                <a:gd name="connsiteY3" fmla="*/ 84114 h 317836"/>
                <a:gd name="connsiteX4" fmla="*/ 464930 w 570220"/>
                <a:gd name="connsiteY4" fmla="*/ 230164 h 317836"/>
                <a:gd name="connsiteX5" fmla="*/ 537955 w 570220"/>
                <a:gd name="connsiteY5" fmla="*/ 33314 h 317836"/>
                <a:gd name="connsiteX6" fmla="*/ 461755 w 570220"/>
                <a:gd name="connsiteY6" fmla="*/ 96814 h 317836"/>
                <a:gd name="connsiteX7" fmla="*/ 271255 w 570220"/>
                <a:gd name="connsiteY7" fmla="*/ 211114 h 317836"/>
                <a:gd name="connsiteX8" fmla="*/ 385555 w 570220"/>
                <a:gd name="connsiteY8" fmla="*/ 141264 h 317836"/>
                <a:gd name="connsiteX9" fmla="*/ 1380 w 570220"/>
                <a:gd name="connsiteY9" fmla="*/ 315889 h 31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0220" h="317836">
                  <a:moveTo>
                    <a:pt x="1380" y="315889"/>
                  </a:moveTo>
                  <a:cubicBezTo>
                    <a:pt x="-18199" y="329118"/>
                    <a:pt x="175476" y="272497"/>
                    <a:pt x="268080" y="220639"/>
                  </a:cubicBezTo>
                  <a:cubicBezTo>
                    <a:pt x="360684" y="168781"/>
                    <a:pt x="515730" y="27493"/>
                    <a:pt x="557005" y="4739"/>
                  </a:cubicBezTo>
                  <a:cubicBezTo>
                    <a:pt x="598280" y="-18015"/>
                    <a:pt x="531076" y="46543"/>
                    <a:pt x="515730" y="84114"/>
                  </a:cubicBezTo>
                  <a:cubicBezTo>
                    <a:pt x="500384" y="121685"/>
                    <a:pt x="461226" y="238631"/>
                    <a:pt x="464930" y="230164"/>
                  </a:cubicBezTo>
                  <a:cubicBezTo>
                    <a:pt x="468634" y="221697"/>
                    <a:pt x="538484" y="55539"/>
                    <a:pt x="537955" y="33314"/>
                  </a:cubicBezTo>
                  <a:cubicBezTo>
                    <a:pt x="537426" y="11089"/>
                    <a:pt x="506205" y="67181"/>
                    <a:pt x="461755" y="96814"/>
                  </a:cubicBezTo>
                  <a:cubicBezTo>
                    <a:pt x="417305" y="126447"/>
                    <a:pt x="283955" y="203706"/>
                    <a:pt x="271255" y="211114"/>
                  </a:cubicBezTo>
                  <a:cubicBezTo>
                    <a:pt x="258555" y="218522"/>
                    <a:pt x="425772" y="124860"/>
                    <a:pt x="385555" y="141264"/>
                  </a:cubicBezTo>
                  <a:cubicBezTo>
                    <a:pt x="345338" y="157668"/>
                    <a:pt x="20959" y="302660"/>
                    <a:pt x="1380" y="315889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 1072">
              <a:extLst>
                <a:ext uri="{FF2B5EF4-FFF2-40B4-BE49-F238E27FC236}">
                  <a16:creationId xmlns:a16="http://schemas.microsoft.com/office/drawing/2014/main" id="{A2A7036C-47DA-D36F-E285-82BE33ECEC59}"/>
                </a:ext>
              </a:extLst>
            </p:cNvPr>
            <p:cNvSpPr/>
            <p:nvPr/>
          </p:nvSpPr>
          <p:spPr>
            <a:xfrm>
              <a:off x="4801829" y="7566025"/>
              <a:ext cx="91580" cy="236327"/>
            </a:xfrm>
            <a:custGeom>
              <a:avLst/>
              <a:gdLst>
                <a:gd name="connsiteX0" fmla="*/ 59096 w 91580"/>
                <a:gd name="connsiteY0" fmla="*/ 0 h 236327"/>
                <a:gd name="connsiteX1" fmla="*/ 40046 w 91580"/>
                <a:gd name="connsiteY1" fmla="*/ 107950 h 236327"/>
                <a:gd name="connsiteX2" fmla="*/ 90846 w 91580"/>
                <a:gd name="connsiteY2" fmla="*/ 231775 h 236327"/>
                <a:gd name="connsiteX3" fmla="*/ 65446 w 91580"/>
                <a:gd name="connsiteY3" fmla="*/ 193675 h 236327"/>
                <a:gd name="connsiteX4" fmla="*/ 1946 w 91580"/>
                <a:gd name="connsiteY4" fmla="*/ 44450 h 236327"/>
                <a:gd name="connsiteX5" fmla="*/ 20996 w 91580"/>
                <a:gd name="connsiteY5" fmla="*/ 107950 h 236327"/>
                <a:gd name="connsiteX6" fmla="*/ 59096 w 91580"/>
                <a:gd name="connsiteY6" fmla="*/ 0 h 23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80" h="236327">
                  <a:moveTo>
                    <a:pt x="59096" y="0"/>
                  </a:moveTo>
                  <a:cubicBezTo>
                    <a:pt x="62271" y="0"/>
                    <a:pt x="34754" y="69321"/>
                    <a:pt x="40046" y="107950"/>
                  </a:cubicBezTo>
                  <a:cubicBezTo>
                    <a:pt x="45338" y="146579"/>
                    <a:pt x="86613" y="217488"/>
                    <a:pt x="90846" y="231775"/>
                  </a:cubicBezTo>
                  <a:cubicBezTo>
                    <a:pt x="95079" y="246062"/>
                    <a:pt x="80263" y="224896"/>
                    <a:pt x="65446" y="193675"/>
                  </a:cubicBezTo>
                  <a:cubicBezTo>
                    <a:pt x="50629" y="162454"/>
                    <a:pt x="9354" y="58737"/>
                    <a:pt x="1946" y="44450"/>
                  </a:cubicBezTo>
                  <a:cubicBezTo>
                    <a:pt x="-5462" y="30163"/>
                    <a:pt x="9883" y="112183"/>
                    <a:pt x="20996" y="107950"/>
                  </a:cubicBezTo>
                  <a:cubicBezTo>
                    <a:pt x="32108" y="103717"/>
                    <a:pt x="55921" y="0"/>
                    <a:pt x="5909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 1073">
              <a:extLst>
                <a:ext uri="{FF2B5EF4-FFF2-40B4-BE49-F238E27FC236}">
                  <a16:creationId xmlns:a16="http://schemas.microsoft.com/office/drawing/2014/main" id="{DDADEC43-4651-AA18-E8DB-69D0265934E3}"/>
                </a:ext>
              </a:extLst>
            </p:cNvPr>
            <p:cNvSpPr/>
            <p:nvPr/>
          </p:nvSpPr>
          <p:spPr>
            <a:xfrm>
              <a:off x="6777109" y="4740350"/>
              <a:ext cx="392651" cy="759912"/>
            </a:xfrm>
            <a:custGeom>
              <a:avLst/>
              <a:gdLst>
                <a:gd name="connsiteX0" fmla="*/ 763 w 392651"/>
                <a:gd name="connsiteY0" fmla="*/ 1332 h 759912"/>
                <a:gd name="connsiteX1" fmla="*/ 269427 w 392651"/>
                <a:gd name="connsiteY1" fmla="*/ 543374 h 759912"/>
                <a:gd name="connsiteX2" fmla="*/ 269427 w 392651"/>
                <a:gd name="connsiteY2" fmla="*/ 486813 h 759912"/>
                <a:gd name="connsiteX3" fmla="*/ 391976 w 392651"/>
                <a:gd name="connsiteY3" fmla="*/ 755477 h 759912"/>
                <a:gd name="connsiteX4" fmla="*/ 316561 w 392651"/>
                <a:gd name="connsiteY4" fmla="*/ 642355 h 759912"/>
                <a:gd name="connsiteX5" fmla="*/ 269427 w 392651"/>
                <a:gd name="connsiteY5" fmla="*/ 486813 h 759912"/>
                <a:gd name="connsiteX6" fmla="*/ 146879 w 392651"/>
                <a:gd name="connsiteY6" fmla="*/ 109741 h 759912"/>
                <a:gd name="connsiteX7" fmla="*/ 250573 w 392651"/>
                <a:gd name="connsiteY7" fmla="*/ 453819 h 759912"/>
                <a:gd name="connsiteX8" fmla="*/ 189299 w 392651"/>
                <a:gd name="connsiteY8" fmla="*/ 392545 h 759912"/>
                <a:gd name="connsiteX9" fmla="*/ 763 w 392651"/>
                <a:gd name="connsiteY9" fmla="*/ 1332 h 75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2651" h="759912">
                  <a:moveTo>
                    <a:pt x="763" y="1332"/>
                  </a:moveTo>
                  <a:cubicBezTo>
                    <a:pt x="14118" y="26470"/>
                    <a:pt x="224650" y="462461"/>
                    <a:pt x="269427" y="543374"/>
                  </a:cubicBezTo>
                  <a:cubicBezTo>
                    <a:pt x="314204" y="624287"/>
                    <a:pt x="249002" y="451463"/>
                    <a:pt x="269427" y="486813"/>
                  </a:cubicBezTo>
                  <a:cubicBezTo>
                    <a:pt x="289852" y="522163"/>
                    <a:pt x="384120" y="729553"/>
                    <a:pt x="391976" y="755477"/>
                  </a:cubicBezTo>
                  <a:cubicBezTo>
                    <a:pt x="399832" y="781401"/>
                    <a:pt x="336986" y="687132"/>
                    <a:pt x="316561" y="642355"/>
                  </a:cubicBezTo>
                  <a:cubicBezTo>
                    <a:pt x="296136" y="597578"/>
                    <a:pt x="297707" y="575582"/>
                    <a:pt x="269427" y="486813"/>
                  </a:cubicBezTo>
                  <a:cubicBezTo>
                    <a:pt x="241147" y="398044"/>
                    <a:pt x="150021" y="115240"/>
                    <a:pt x="146879" y="109741"/>
                  </a:cubicBezTo>
                  <a:cubicBezTo>
                    <a:pt x="143737" y="104242"/>
                    <a:pt x="243503" y="406685"/>
                    <a:pt x="250573" y="453819"/>
                  </a:cubicBezTo>
                  <a:cubicBezTo>
                    <a:pt x="257643" y="500953"/>
                    <a:pt x="225435" y="471102"/>
                    <a:pt x="189299" y="392545"/>
                  </a:cubicBezTo>
                  <a:cubicBezTo>
                    <a:pt x="153163" y="313988"/>
                    <a:pt x="-12592" y="-23806"/>
                    <a:pt x="763" y="13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 1074">
              <a:extLst>
                <a:ext uri="{FF2B5EF4-FFF2-40B4-BE49-F238E27FC236}">
                  <a16:creationId xmlns:a16="http://schemas.microsoft.com/office/drawing/2014/main" id="{F585F352-EA55-4B13-DC8E-9B8DDA890DD2}"/>
                </a:ext>
              </a:extLst>
            </p:cNvPr>
            <p:cNvSpPr/>
            <p:nvPr/>
          </p:nvSpPr>
          <p:spPr>
            <a:xfrm>
              <a:off x="6399508" y="4169830"/>
              <a:ext cx="381002" cy="541720"/>
            </a:xfrm>
            <a:custGeom>
              <a:avLst/>
              <a:gdLst>
                <a:gd name="connsiteX0" fmla="*/ 1292 w 381002"/>
                <a:gd name="connsiteY0" fmla="*/ 1531 h 541720"/>
                <a:gd name="connsiteX1" fmla="*/ 185115 w 381002"/>
                <a:gd name="connsiteY1" fmla="*/ 241914 h 541720"/>
                <a:gd name="connsiteX2" fmla="*/ 241676 w 381002"/>
                <a:gd name="connsiteY2" fmla="*/ 430450 h 541720"/>
                <a:gd name="connsiteX3" fmla="*/ 236962 w 381002"/>
                <a:gd name="connsiteY3" fmla="*/ 345609 h 541720"/>
                <a:gd name="connsiteX4" fmla="*/ 378364 w 381002"/>
                <a:gd name="connsiteY4" fmla="*/ 538859 h 541720"/>
                <a:gd name="connsiteX5" fmla="*/ 326517 w 381002"/>
                <a:gd name="connsiteY5" fmla="*/ 435164 h 541720"/>
                <a:gd name="connsiteX6" fmla="*/ 293523 w 381002"/>
                <a:gd name="connsiteY6" fmla="*/ 95799 h 541720"/>
                <a:gd name="connsiteX7" fmla="*/ 321803 w 381002"/>
                <a:gd name="connsiteY7" fmla="*/ 421024 h 541720"/>
                <a:gd name="connsiteX8" fmla="*/ 288810 w 381002"/>
                <a:gd name="connsiteY8" fmla="*/ 364463 h 541720"/>
                <a:gd name="connsiteX9" fmla="*/ 1292 w 381002"/>
                <a:gd name="connsiteY9" fmla="*/ 1531 h 54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2" h="541720">
                  <a:moveTo>
                    <a:pt x="1292" y="1531"/>
                  </a:moveTo>
                  <a:cubicBezTo>
                    <a:pt x="-15991" y="-18894"/>
                    <a:pt x="145051" y="170427"/>
                    <a:pt x="185115" y="241914"/>
                  </a:cubicBezTo>
                  <a:cubicBezTo>
                    <a:pt x="225179" y="313401"/>
                    <a:pt x="233035" y="413168"/>
                    <a:pt x="241676" y="430450"/>
                  </a:cubicBezTo>
                  <a:cubicBezTo>
                    <a:pt x="250317" y="447732"/>
                    <a:pt x="214181" y="327541"/>
                    <a:pt x="236962" y="345609"/>
                  </a:cubicBezTo>
                  <a:cubicBezTo>
                    <a:pt x="259743" y="363677"/>
                    <a:pt x="363438" y="523933"/>
                    <a:pt x="378364" y="538859"/>
                  </a:cubicBezTo>
                  <a:cubicBezTo>
                    <a:pt x="393290" y="553785"/>
                    <a:pt x="340657" y="509007"/>
                    <a:pt x="326517" y="435164"/>
                  </a:cubicBezTo>
                  <a:cubicBezTo>
                    <a:pt x="312377" y="361321"/>
                    <a:pt x="294309" y="98156"/>
                    <a:pt x="293523" y="95799"/>
                  </a:cubicBezTo>
                  <a:cubicBezTo>
                    <a:pt x="292737" y="93442"/>
                    <a:pt x="322588" y="376247"/>
                    <a:pt x="321803" y="421024"/>
                  </a:cubicBezTo>
                  <a:cubicBezTo>
                    <a:pt x="321018" y="465801"/>
                    <a:pt x="343014" y="432022"/>
                    <a:pt x="288810" y="364463"/>
                  </a:cubicBezTo>
                  <a:cubicBezTo>
                    <a:pt x="234606" y="296904"/>
                    <a:pt x="18575" y="21956"/>
                    <a:pt x="1292" y="15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 1075">
              <a:extLst>
                <a:ext uri="{FF2B5EF4-FFF2-40B4-BE49-F238E27FC236}">
                  <a16:creationId xmlns:a16="http://schemas.microsoft.com/office/drawing/2014/main" id="{DF10071A-9820-C266-12F6-F6BF57B626EB}"/>
                </a:ext>
              </a:extLst>
            </p:cNvPr>
            <p:cNvSpPr/>
            <p:nvPr/>
          </p:nvSpPr>
          <p:spPr>
            <a:xfrm>
              <a:off x="6292258" y="6578893"/>
              <a:ext cx="264445" cy="103305"/>
            </a:xfrm>
            <a:custGeom>
              <a:avLst/>
              <a:gdLst>
                <a:gd name="connsiteX0" fmla="*/ 54 w 264445"/>
                <a:gd name="connsiteY0" fmla="*/ 138 h 103305"/>
                <a:gd name="connsiteX1" fmla="*/ 131789 w 264445"/>
                <a:gd name="connsiteY1" fmla="*/ 77629 h 103305"/>
                <a:gd name="connsiteX2" fmla="*/ 263525 w 264445"/>
                <a:gd name="connsiteY2" fmla="*/ 15636 h 103305"/>
                <a:gd name="connsiteX3" fmla="*/ 193783 w 264445"/>
                <a:gd name="connsiteY3" fmla="*/ 77629 h 103305"/>
                <a:gd name="connsiteX4" fmla="*/ 147288 w 264445"/>
                <a:gd name="connsiteY4" fmla="*/ 100876 h 103305"/>
                <a:gd name="connsiteX5" fmla="*/ 54 w 264445"/>
                <a:gd name="connsiteY5" fmla="*/ 138 h 10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4445" h="103305">
                  <a:moveTo>
                    <a:pt x="54" y="138"/>
                  </a:moveTo>
                  <a:cubicBezTo>
                    <a:pt x="-2529" y="-3736"/>
                    <a:pt x="87877" y="75046"/>
                    <a:pt x="131789" y="77629"/>
                  </a:cubicBezTo>
                  <a:cubicBezTo>
                    <a:pt x="175701" y="80212"/>
                    <a:pt x="253193" y="15636"/>
                    <a:pt x="263525" y="15636"/>
                  </a:cubicBezTo>
                  <a:cubicBezTo>
                    <a:pt x="273857" y="15636"/>
                    <a:pt x="193783" y="77629"/>
                    <a:pt x="193783" y="77629"/>
                  </a:cubicBezTo>
                  <a:cubicBezTo>
                    <a:pt x="174410" y="91836"/>
                    <a:pt x="178285" y="109917"/>
                    <a:pt x="147288" y="100876"/>
                  </a:cubicBezTo>
                  <a:cubicBezTo>
                    <a:pt x="116291" y="91835"/>
                    <a:pt x="2637" y="4012"/>
                    <a:pt x="54" y="1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 1076">
              <a:extLst>
                <a:ext uri="{FF2B5EF4-FFF2-40B4-BE49-F238E27FC236}">
                  <a16:creationId xmlns:a16="http://schemas.microsoft.com/office/drawing/2014/main" id="{26AB77CC-5CED-3147-63D4-680709E1D263}"/>
                </a:ext>
              </a:extLst>
            </p:cNvPr>
            <p:cNvSpPr/>
            <p:nvPr/>
          </p:nvSpPr>
          <p:spPr>
            <a:xfrm>
              <a:off x="6051800" y="7390769"/>
              <a:ext cx="478041" cy="509537"/>
            </a:xfrm>
            <a:custGeom>
              <a:avLst/>
              <a:gdLst>
                <a:gd name="connsiteX0" fmla="*/ 31285 w 478041"/>
                <a:gd name="connsiteY0" fmla="*/ 443624 h 509537"/>
                <a:gd name="connsiteX1" fmla="*/ 465237 w 478041"/>
                <a:gd name="connsiteY1" fmla="*/ 9672 h 509537"/>
                <a:gd name="connsiteX2" fmla="*/ 341251 w 478041"/>
                <a:gd name="connsiteY2" fmla="*/ 156906 h 509537"/>
                <a:gd name="connsiteX3" fmla="*/ 116525 w 478041"/>
                <a:gd name="connsiteY3" fmla="*/ 327387 h 509537"/>
                <a:gd name="connsiteX4" fmla="*/ 46783 w 478041"/>
                <a:gd name="connsiteY4" fmla="*/ 497868 h 509537"/>
                <a:gd name="connsiteX5" fmla="*/ 31285 w 478041"/>
                <a:gd name="connsiteY5" fmla="*/ 443624 h 5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8041" h="509537">
                  <a:moveTo>
                    <a:pt x="31285" y="443624"/>
                  </a:moveTo>
                  <a:cubicBezTo>
                    <a:pt x="101027" y="362258"/>
                    <a:pt x="413576" y="57458"/>
                    <a:pt x="465237" y="9672"/>
                  </a:cubicBezTo>
                  <a:cubicBezTo>
                    <a:pt x="516898" y="-38114"/>
                    <a:pt x="399370" y="103954"/>
                    <a:pt x="341251" y="156906"/>
                  </a:cubicBezTo>
                  <a:cubicBezTo>
                    <a:pt x="283132" y="209858"/>
                    <a:pt x="165603" y="270560"/>
                    <a:pt x="116525" y="327387"/>
                  </a:cubicBezTo>
                  <a:cubicBezTo>
                    <a:pt x="67447" y="384214"/>
                    <a:pt x="66156" y="481078"/>
                    <a:pt x="46783" y="497868"/>
                  </a:cubicBezTo>
                  <a:cubicBezTo>
                    <a:pt x="27410" y="514658"/>
                    <a:pt x="-38457" y="524990"/>
                    <a:pt x="31285" y="4436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 1077">
              <a:extLst>
                <a:ext uri="{FF2B5EF4-FFF2-40B4-BE49-F238E27FC236}">
                  <a16:creationId xmlns:a16="http://schemas.microsoft.com/office/drawing/2014/main" id="{7AC638D6-EBA9-B07B-8C95-91AB6243E1CC}"/>
                </a:ext>
              </a:extLst>
            </p:cNvPr>
            <p:cNvSpPr/>
            <p:nvPr/>
          </p:nvSpPr>
          <p:spPr>
            <a:xfrm>
              <a:off x="6540050" y="6888983"/>
              <a:ext cx="70916" cy="232506"/>
            </a:xfrm>
            <a:custGeom>
              <a:avLst/>
              <a:gdLst>
                <a:gd name="connsiteX0" fmla="*/ 235 w 70916"/>
                <a:gd name="connsiteY0" fmla="*/ 14 h 232506"/>
                <a:gd name="connsiteX1" fmla="*/ 46730 w 70916"/>
                <a:gd name="connsiteY1" fmla="*/ 124000 h 232506"/>
                <a:gd name="connsiteX2" fmla="*/ 31231 w 70916"/>
                <a:gd name="connsiteY2" fmla="*/ 232488 h 232506"/>
                <a:gd name="connsiteX3" fmla="*/ 69977 w 70916"/>
                <a:gd name="connsiteY3" fmla="*/ 131749 h 232506"/>
                <a:gd name="connsiteX4" fmla="*/ 235 w 70916"/>
                <a:gd name="connsiteY4" fmla="*/ 14 h 232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16" h="232506">
                  <a:moveTo>
                    <a:pt x="235" y="14"/>
                  </a:moveTo>
                  <a:cubicBezTo>
                    <a:pt x="-3639" y="-1277"/>
                    <a:pt x="41564" y="85254"/>
                    <a:pt x="46730" y="124000"/>
                  </a:cubicBezTo>
                  <a:cubicBezTo>
                    <a:pt x="51896" y="162746"/>
                    <a:pt x="27357" y="231197"/>
                    <a:pt x="31231" y="232488"/>
                  </a:cubicBezTo>
                  <a:cubicBezTo>
                    <a:pt x="35105" y="233779"/>
                    <a:pt x="77726" y="166620"/>
                    <a:pt x="69977" y="131749"/>
                  </a:cubicBezTo>
                  <a:cubicBezTo>
                    <a:pt x="62228" y="96878"/>
                    <a:pt x="4109" y="1305"/>
                    <a:pt x="235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 1078">
              <a:extLst>
                <a:ext uri="{FF2B5EF4-FFF2-40B4-BE49-F238E27FC236}">
                  <a16:creationId xmlns:a16="http://schemas.microsoft.com/office/drawing/2014/main" id="{863147BE-73AC-A884-5F8A-61607D364A25}"/>
                </a:ext>
              </a:extLst>
            </p:cNvPr>
            <p:cNvSpPr/>
            <p:nvPr/>
          </p:nvSpPr>
          <p:spPr>
            <a:xfrm>
              <a:off x="4228867" y="6238059"/>
              <a:ext cx="79751" cy="278998"/>
            </a:xfrm>
            <a:custGeom>
              <a:avLst/>
              <a:gdLst>
                <a:gd name="connsiteX0" fmla="*/ 17669 w 79751"/>
                <a:gd name="connsiteY0" fmla="*/ 9 h 278998"/>
                <a:gd name="connsiteX1" fmla="*/ 17669 w 79751"/>
                <a:gd name="connsiteY1" fmla="*/ 170490 h 278998"/>
                <a:gd name="connsiteX2" fmla="*/ 79662 w 79751"/>
                <a:gd name="connsiteY2" fmla="*/ 278978 h 278998"/>
                <a:gd name="connsiteX3" fmla="*/ 2170 w 79751"/>
                <a:gd name="connsiteY3" fmla="*/ 178239 h 278998"/>
                <a:gd name="connsiteX4" fmla="*/ 17669 w 79751"/>
                <a:gd name="connsiteY4" fmla="*/ 9 h 27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51" h="278998">
                  <a:moveTo>
                    <a:pt x="17669" y="9"/>
                  </a:moveTo>
                  <a:cubicBezTo>
                    <a:pt x="20252" y="-1282"/>
                    <a:pt x="7337" y="123995"/>
                    <a:pt x="17669" y="170490"/>
                  </a:cubicBezTo>
                  <a:cubicBezTo>
                    <a:pt x="28001" y="216985"/>
                    <a:pt x="82245" y="277687"/>
                    <a:pt x="79662" y="278978"/>
                  </a:cubicBezTo>
                  <a:cubicBezTo>
                    <a:pt x="77079" y="280269"/>
                    <a:pt x="11211" y="219568"/>
                    <a:pt x="2170" y="178239"/>
                  </a:cubicBezTo>
                  <a:cubicBezTo>
                    <a:pt x="-6871" y="136910"/>
                    <a:pt x="15086" y="1300"/>
                    <a:pt x="17669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 1079">
              <a:extLst>
                <a:ext uri="{FF2B5EF4-FFF2-40B4-BE49-F238E27FC236}">
                  <a16:creationId xmlns:a16="http://schemas.microsoft.com/office/drawing/2014/main" id="{B6E816C1-6D45-7585-D4B2-FAF9408766AB}"/>
                </a:ext>
              </a:extLst>
            </p:cNvPr>
            <p:cNvSpPr/>
            <p:nvPr/>
          </p:nvSpPr>
          <p:spPr>
            <a:xfrm>
              <a:off x="4998199" y="7547604"/>
              <a:ext cx="418502" cy="333471"/>
            </a:xfrm>
            <a:custGeom>
              <a:avLst/>
              <a:gdLst>
                <a:gd name="connsiteX0" fmla="*/ 4 w 418502"/>
                <a:gd name="connsiteY0" fmla="*/ 71 h 333471"/>
                <a:gd name="connsiteX1" fmla="*/ 317720 w 418502"/>
                <a:gd name="connsiteY1" fmla="*/ 224796 h 333471"/>
                <a:gd name="connsiteX2" fmla="*/ 418459 w 418502"/>
                <a:gd name="connsiteY2" fmla="*/ 333284 h 333471"/>
                <a:gd name="connsiteX3" fmla="*/ 325469 w 418502"/>
                <a:gd name="connsiteY3" fmla="*/ 201549 h 333471"/>
                <a:gd name="connsiteX4" fmla="*/ 4 w 418502"/>
                <a:gd name="connsiteY4" fmla="*/ 71 h 333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502" h="333471">
                  <a:moveTo>
                    <a:pt x="4" y="71"/>
                  </a:moveTo>
                  <a:cubicBezTo>
                    <a:pt x="-1287" y="3945"/>
                    <a:pt x="247978" y="169261"/>
                    <a:pt x="317720" y="224796"/>
                  </a:cubicBezTo>
                  <a:cubicBezTo>
                    <a:pt x="387463" y="280332"/>
                    <a:pt x="417168" y="337158"/>
                    <a:pt x="418459" y="333284"/>
                  </a:cubicBezTo>
                  <a:cubicBezTo>
                    <a:pt x="419750" y="329410"/>
                    <a:pt x="392628" y="253210"/>
                    <a:pt x="325469" y="201549"/>
                  </a:cubicBezTo>
                  <a:cubicBezTo>
                    <a:pt x="258310" y="149888"/>
                    <a:pt x="1295" y="-3803"/>
                    <a:pt x="4" y="7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A99621D5-5F25-52F4-014B-82794E1DAC55}"/>
              </a:ext>
            </a:extLst>
          </p:cNvPr>
          <p:cNvSpPr/>
          <p:nvPr/>
        </p:nvSpPr>
        <p:spPr>
          <a:xfrm>
            <a:off x="5276784" y="2750409"/>
            <a:ext cx="1152360" cy="1819829"/>
          </a:xfrm>
          <a:custGeom>
            <a:avLst/>
            <a:gdLst>
              <a:gd name="connsiteX0" fmla="*/ 1147263 w 1152360"/>
              <a:gd name="connsiteY0" fmla="*/ 540 h 1819829"/>
              <a:gd name="connsiteX1" fmla="*/ 705562 w 1152360"/>
              <a:gd name="connsiteY1" fmla="*/ 287259 h 1819829"/>
              <a:gd name="connsiteX2" fmla="*/ 891541 w 1152360"/>
              <a:gd name="connsiteY2" fmla="*/ 465489 h 1819829"/>
              <a:gd name="connsiteX3" fmla="*/ 550579 w 1152360"/>
              <a:gd name="connsiteY3" fmla="*/ 969184 h 1819829"/>
              <a:gd name="connsiteX4" fmla="*/ 775304 w 1152360"/>
              <a:gd name="connsiteY4" fmla="*/ 806452 h 1819829"/>
              <a:gd name="connsiteX5" fmla="*/ 163121 w 1152360"/>
              <a:gd name="connsiteY5" fmla="*/ 1798344 h 1819829"/>
              <a:gd name="connsiteX6" fmla="*/ 426592 w 1152360"/>
              <a:gd name="connsiteY6" fmla="*/ 1426384 h 1819829"/>
              <a:gd name="connsiteX7" fmla="*/ 868294 w 1152360"/>
              <a:gd name="connsiteY7" fmla="*/ 705713 h 1819829"/>
              <a:gd name="connsiteX8" fmla="*/ 604823 w 1152360"/>
              <a:gd name="connsiteY8" fmla="*/ 938188 h 1819829"/>
              <a:gd name="connsiteX9" fmla="*/ 860545 w 1152360"/>
              <a:gd name="connsiteY9" fmla="*/ 496486 h 1819829"/>
              <a:gd name="connsiteX10" fmla="*/ 721060 w 1152360"/>
              <a:gd name="connsiteY10" fmla="*/ 542981 h 1819829"/>
              <a:gd name="connsiteX11" fmla="*/ 790802 w 1152360"/>
              <a:gd name="connsiteY11" fmla="*/ 387998 h 1819829"/>
              <a:gd name="connsiteX12" fmla="*/ 116626 w 1152360"/>
              <a:gd name="connsiteY12" fmla="*/ 527483 h 1819829"/>
              <a:gd name="connsiteX13" fmla="*/ 70131 w 1152360"/>
              <a:gd name="connsiteY13" fmla="*/ 535232 h 1819829"/>
              <a:gd name="connsiteX14" fmla="*/ 837297 w 1152360"/>
              <a:gd name="connsiteY14" fmla="*/ 279510 h 1819829"/>
              <a:gd name="connsiteX15" fmla="*/ 356850 w 1152360"/>
              <a:gd name="connsiteY15" fmla="*/ 364750 h 1819829"/>
              <a:gd name="connsiteX16" fmla="*/ 1147263 w 1152360"/>
              <a:gd name="connsiteY16" fmla="*/ 540 h 181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2360" h="1819829">
                <a:moveTo>
                  <a:pt x="1147263" y="540"/>
                </a:moveTo>
                <a:cubicBezTo>
                  <a:pt x="1205382" y="-12375"/>
                  <a:pt x="748182" y="209768"/>
                  <a:pt x="705562" y="287259"/>
                </a:cubicBezTo>
                <a:cubicBezTo>
                  <a:pt x="662942" y="364750"/>
                  <a:pt x="917371" y="351835"/>
                  <a:pt x="891541" y="465489"/>
                </a:cubicBezTo>
                <a:cubicBezTo>
                  <a:pt x="865711" y="579143"/>
                  <a:pt x="569952" y="912357"/>
                  <a:pt x="550579" y="969184"/>
                </a:cubicBezTo>
                <a:cubicBezTo>
                  <a:pt x="531206" y="1026011"/>
                  <a:pt x="839880" y="668259"/>
                  <a:pt x="775304" y="806452"/>
                </a:cubicBezTo>
                <a:cubicBezTo>
                  <a:pt x="710728" y="944645"/>
                  <a:pt x="221240" y="1695022"/>
                  <a:pt x="163121" y="1798344"/>
                </a:cubicBezTo>
                <a:cubicBezTo>
                  <a:pt x="105002" y="1901666"/>
                  <a:pt x="309063" y="1608489"/>
                  <a:pt x="426592" y="1426384"/>
                </a:cubicBezTo>
                <a:cubicBezTo>
                  <a:pt x="544121" y="1244279"/>
                  <a:pt x="838589" y="787079"/>
                  <a:pt x="868294" y="705713"/>
                </a:cubicBezTo>
                <a:cubicBezTo>
                  <a:pt x="897999" y="624347"/>
                  <a:pt x="606114" y="973059"/>
                  <a:pt x="604823" y="938188"/>
                </a:cubicBezTo>
                <a:cubicBezTo>
                  <a:pt x="603532" y="903317"/>
                  <a:pt x="841172" y="562354"/>
                  <a:pt x="860545" y="496486"/>
                </a:cubicBezTo>
                <a:cubicBezTo>
                  <a:pt x="879918" y="430618"/>
                  <a:pt x="732684" y="561062"/>
                  <a:pt x="721060" y="542981"/>
                </a:cubicBezTo>
                <a:cubicBezTo>
                  <a:pt x="709436" y="524900"/>
                  <a:pt x="891541" y="390581"/>
                  <a:pt x="790802" y="387998"/>
                </a:cubicBezTo>
                <a:cubicBezTo>
                  <a:pt x="690063" y="385415"/>
                  <a:pt x="236738" y="502944"/>
                  <a:pt x="116626" y="527483"/>
                </a:cubicBezTo>
                <a:cubicBezTo>
                  <a:pt x="-3486" y="552022"/>
                  <a:pt x="-49981" y="576561"/>
                  <a:pt x="70131" y="535232"/>
                </a:cubicBezTo>
                <a:cubicBezTo>
                  <a:pt x="190243" y="493903"/>
                  <a:pt x="789511" y="307924"/>
                  <a:pt x="837297" y="279510"/>
                </a:cubicBezTo>
                <a:cubicBezTo>
                  <a:pt x="885083" y="251096"/>
                  <a:pt x="302606" y="412536"/>
                  <a:pt x="356850" y="364750"/>
                </a:cubicBezTo>
                <a:cubicBezTo>
                  <a:pt x="411094" y="316964"/>
                  <a:pt x="1089144" y="13455"/>
                  <a:pt x="1147263" y="54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642F66D9-CCC1-537B-9509-09C935E60DC6}"/>
              </a:ext>
            </a:extLst>
          </p:cNvPr>
          <p:cNvSpPr/>
          <p:nvPr/>
        </p:nvSpPr>
        <p:spPr>
          <a:xfrm>
            <a:off x="4965731" y="2487093"/>
            <a:ext cx="1142526" cy="2111410"/>
          </a:xfrm>
          <a:custGeom>
            <a:avLst/>
            <a:gdLst>
              <a:gd name="connsiteX0" fmla="*/ 1140601 w 1142526"/>
              <a:gd name="connsiteY0" fmla="*/ 385 h 2111410"/>
              <a:gd name="connsiteX1" fmla="*/ 412181 w 1142526"/>
              <a:gd name="connsiteY1" fmla="*/ 519578 h 2111410"/>
              <a:gd name="connsiteX2" fmla="*/ 582662 w 1142526"/>
              <a:gd name="connsiteY2" fmla="*/ 473083 h 2111410"/>
              <a:gd name="connsiteX3" fmla="*/ 264947 w 1142526"/>
              <a:gd name="connsiteY3" fmla="*/ 1147260 h 2111410"/>
              <a:gd name="connsiteX4" fmla="*/ 520669 w 1142526"/>
              <a:gd name="connsiteY4" fmla="*/ 1007775 h 2111410"/>
              <a:gd name="connsiteX5" fmla="*/ 1476 w 1142526"/>
              <a:gd name="connsiteY5" fmla="*/ 2100405 h 2111410"/>
              <a:gd name="connsiteX6" fmla="*/ 373435 w 1142526"/>
              <a:gd name="connsiteY6" fmla="*/ 1526968 h 2111410"/>
              <a:gd name="connsiteX7" fmla="*/ 652405 w 1142526"/>
              <a:gd name="connsiteY7" fmla="*/ 814046 h 2111410"/>
              <a:gd name="connsiteX8" fmla="*/ 249449 w 1142526"/>
              <a:gd name="connsiteY8" fmla="*/ 1340988 h 2111410"/>
              <a:gd name="connsiteX9" fmla="*/ 776391 w 1142526"/>
              <a:gd name="connsiteY9" fmla="*/ 1046521 h 2111410"/>
              <a:gd name="connsiteX10" fmla="*/ 427679 w 1142526"/>
              <a:gd name="connsiteY10" fmla="*/ 1968670 h 2111410"/>
              <a:gd name="connsiteX11" fmla="*/ 1094106 w 1142526"/>
              <a:gd name="connsiteY11" fmla="*/ 527327 h 2111410"/>
              <a:gd name="connsiteX12" fmla="*/ 109964 w 1142526"/>
              <a:gd name="connsiteY12" fmla="*/ 1596710 h 2111410"/>
              <a:gd name="connsiteX13" fmla="*/ 505171 w 1142526"/>
              <a:gd name="connsiteY13" fmla="*/ 589321 h 2111410"/>
              <a:gd name="connsiteX14" fmla="*/ 156459 w 1142526"/>
              <a:gd name="connsiteY14" fmla="*/ 945782 h 2111410"/>
              <a:gd name="connsiteX15" fmla="*/ 582662 w 1142526"/>
              <a:gd name="connsiteY15" fmla="*/ 318100 h 2111410"/>
              <a:gd name="connsiteX16" fmla="*/ 156459 w 1142526"/>
              <a:gd name="connsiteY16" fmla="*/ 612568 h 2111410"/>
              <a:gd name="connsiteX17" fmla="*/ 1140601 w 1142526"/>
              <a:gd name="connsiteY17" fmla="*/ 385 h 211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42526" h="2111410">
                <a:moveTo>
                  <a:pt x="1140601" y="385"/>
                </a:moveTo>
                <a:cubicBezTo>
                  <a:pt x="1183221" y="-15113"/>
                  <a:pt x="505171" y="440795"/>
                  <a:pt x="412181" y="519578"/>
                </a:cubicBezTo>
                <a:cubicBezTo>
                  <a:pt x="319191" y="598361"/>
                  <a:pt x="607201" y="368469"/>
                  <a:pt x="582662" y="473083"/>
                </a:cubicBezTo>
                <a:cubicBezTo>
                  <a:pt x="558123" y="577697"/>
                  <a:pt x="275279" y="1058145"/>
                  <a:pt x="264947" y="1147260"/>
                </a:cubicBezTo>
                <a:cubicBezTo>
                  <a:pt x="254615" y="1236375"/>
                  <a:pt x="564581" y="848918"/>
                  <a:pt x="520669" y="1007775"/>
                </a:cubicBezTo>
                <a:cubicBezTo>
                  <a:pt x="476757" y="1166633"/>
                  <a:pt x="26015" y="2013873"/>
                  <a:pt x="1476" y="2100405"/>
                </a:cubicBezTo>
                <a:cubicBezTo>
                  <a:pt x="-23063" y="2186937"/>
                  <a:pt x="264947" y="1741361"/>
                  <a:pt x="373435" y="1526968"/>
                </a:cubicBezTo>
                <a:cubicBezTo>
                  <a:pt x="481923" y="1312575"/>
                  <a:pt x="673069" y="845043"/>
                  <a:pt x="652405" y="814046"/>
                </a:cubicBezTo>
                <a:cubicBezTo>
                  <a:pt x="631741" y="783049"/>
                  <a:pt x="228785" y="1302242"/>
                  <a:pt x="249449" y="1340988"/>
                </a:cubicBezTo>
                <a:cubicBezTo>
                  <a:pt x="270113" y="1379734"/>
                  <a:pt x="746686" y="941907"/>
                  <a:pt x="776391" y="1046521"/>
                </a:cubicBezTo>
                <a:cubicBezTo>
                  <a:pt x="806096" y="1151135"/>
                  <a:pt x="374727" y="2055202"/>
                  <a:pt x="427679" y="1968670"/>
                </a:cubicBezTo>
                <a:cubicBezTo>
                  <a:pt x="480631" y="1882138"/>
                  <a:pt x="1147058" y="589320"/>
                  <a:pt x="1094106" y="527327"/>
                </a:cubicBezTo>
                <a:cubicBezTo>
                  <a:pt x="1041154" y="465334"/>
                  <a:pt x="208120" y="1586378"/>
                  <a:pt x="109964" y="1596710"/>
                </a:cubicBezTo>
                <a:cubicBezTo>
                  <a:pt x="11808" y="1607042"/>
                  <a:pt x="497422" y="697809"/>
                  <a:pt x="505171" y="589321"/>
                </a:cubicBezTo>
                <a:cubicBezTo>
                  <a:pt x="512920" y="480833"/>
                  <a:pt x="143544" y="990986"/>
                  <a:pt x="156459" y="945782"/>
                </a:cubicBezTo>
                <a:cubicBezTo>
                  <a:pt x="169374" y="900579"/>
                  <a:pt x="582662" y="373636"/>
                  <a:pt x="582662" y="318100"/>
                </a:cubicBezTo>
                <a:cubicBezTo>
                  <a:pt x="582662" y="262564"/>
                  <a:pt x="62178" y="662937"/>
                  <a:pt x="156459" y="612568"/>
                </a:cubicBezTo>
                <a:cubicBezTo>
                  <a:pt x="250740" y="562199"/>
                  <a:pt x="1097981" y="15883"/>
                  <a:pt x="1140601" y="38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97760F78-6412-2BA4-33DF-BFF21D3ABE4A}"/>
              </a:ext>
            </a:extLst>
          </p:cNvPr>
          <p:cNvSpPr/>
          <p:nvPr/>
        </p:nvSpPr>
        <p:spPr>
          <a:xfrm>
            <a:off x="4412398" y="2370892"/>
            <a:ext cx="1639790" cy="2592117"/>
          </a:xfrm>
          <a:custGeom>
            <a:avLst/>
            <a:gdLst>
              <a:gd name="connsiteX0" fmla="*/ 1639690 w 1639790"/>
              <a:gd name="connsiteY0" fmla="*/ 349 h 2592117"/>
              <a:gd name="connsiteX1" fmla="*/ 601304 w 1639790"/>
              <a:gd name="connsiteY1" fmla="*/ 1108477 h 2592117"/>
              <a:gd name="connsiteX2" fmla="*/ 58863 w 1639790"/>
              <a:gd name="connsiteY2" fmla="*/ 2518823 h 2592117"/>
              <a:gd name="connsiteX3" fmla="*/ 105358 w 1639790"/>
              <a:gd name="connsiteY3" fmla="*/ 2208857 h 2592117"/>
              <a:gd name="connsiteX4" fmla="*/ 864775 w 1639790"/>
              <a:gd name="connsiteY4" fmla="*/ 651277 h 2592117"/>
              <a:gd name="connsiteX5" fmla="*/ 539310 w 1639790"/>
              <a:gd name="connsiteY5" fmla="*/ 984491 h 2592117"/>
              <a:gd name="connsiteX6" fmla="*/ 1639690 w 1639790"/>
              <a:gd name="connsiteY6" fmla="*/ 349 h 259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790" h="2592117">
                <a:moveTo>
                  <a:pt x="1639690" y="349"/>
                </a:moveTo>
                <a:cubicBezTo>
                  <a:pt x="1650022" y="21013"/>
                  <a:pt x="864775" y="688731"/>
                  <a:pt x="601304" y="1108477"/>
                </a:cubicBezTo>
                <a:cubicBezTo>
                  <a:pt x="337833" y="1528223"/>
                  <a:pt x="141521" y="2335426"/>
                  <a:pt x="58863" y="2518823"/>
                </a:cubicBezTo>
                <a:cubicBezTo>
                  <a:pt x="-23795" y="2702220"/>
                  <a:pt x="-28961" y="2520115"/>
                  <a:pt x="105358" y="2208857"/>
                </a:cubicBezTo>
                <a:cubicBezTo>
                  <a:pt x="239677" y="1897599"/>
                  <a:pt x="792450" y="855338"/>
                  <a:pt x="864775" y="651277"/>
                </a:cubicBezTo>
                <a:cubicBezTo>
                  <a:pt x="937100" y="447216"/>
                  <a:pt x="410158" y="1086521"/>
                  <a:pt x="539310" y="984491"/>
                </a:cubicBezTo>
                <a:cubicBezTo>
                  <a:pt x="668462" y="882461"/>
                  <a:pt x="1629358" y="-20315"/>
                  <a:pt x="1639690" y="34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74C21FC8-7735-7579-F6E6-4DA73E00432C}"/>
              </a:ext>
            </a:extLst>
          </p:cNvPr>
          <p:cNvSpPr/>
          <p:nvPr/>
        </p:nvSpPr>
        <p:spPr>
          <a:xfrm>
            <a:off x="4255942" y="2391004"/>
            <a:ext cx="1382745" cy="2778580"/>
          </a:xfrm>
          <a:custGeom>
            <a:avLst/>
            <a:gdLst>
              <a:gd name="connsiteX0" fmla="*/ 1369943 w 1382745"/>
              <a:gd name="connsiteY0" fmla="*/ 26732 h 2778580"/>
              <a:gd name="connsiteX1" fmla="*/ 401299 w 1382745"/>
              <a:gd name="connsiteY1" fmla="*/ 1103864 h 2778580"/>
              <a:gd name="connsiteX2" fmla="*/ 21590 w 1382745"/>
              <a:gd name="connsiteY2" fmla="*/ 2700189 h 2778580"/>
              <a:gd name="connsiteX3" fmla="*/ 52587 w 1382745"/>
              <a:gd name="connsiteY3" fmla="*/ 2514210 h 2778580"/>
              <a:gd name="connsiteX4" fmla="*/ 99082 w 1382745"/>
              <a:gd name="connsiteY4" fmla="*/ 2351477 h 2778580"/>
              <a:gd name="connsiteX5" fmla="*/ 618275 w 1382745"/>
              <a:gd name="connsiteY5" fmla="*/ 677660 h 2778580"/>
              <a:gd name="connsiteX6" fmla="*/ 331556 w 1382745"/>
              <a:gd name="connsiteY6" fmla="*/ 1282094 h 2778580"/>
              <a:gd name="connsiteX7" fmla="*/ 912743 w 1382745"/>
              <a:gd name="connsiteY7" fmla="*/ 406440 h 2778580"/>
              <a:gd name="connsiteX8" fmla="*/ 1369943 w 1382745"/>
              <a:gd name="connsiteY8" fmla="*/ 26732 h 277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2745" h="2778580">
                <a:moveTo>
                  <a:pt x="1369943" y="26732"/>
                </a:moveTo>
                <a:cubicBezTo>
                  <a:pt x="1284702" y="142969"/>
                  <a:pt x="626024" y="658288"/>
                  <a:pt x="401299" y="1103864"/>
                </a:cubicBezTo>
                <a:cubicBezTo>
                  <a:pt x="176574" y="1549440"/>
                  <a:pt x="79709" y="2465131"/>
                  <a:pt x="21590" y="2700189"/>
                </a:cubicBezTo>
                <a:cubicBezTo>
                  <a:pt x="-36529" y="2935247"/>
                  <a:pt x="39672" y="2572329"/>
                  <a:pt x="52587" y="2514210"/>
                </a:cubicBezTo>
                <a:cubicBezTo>
                  <a:pt x="65502" y="2456091"/>
                  <a:pt x="4801" y="2657569"/>
                  <a:pt x="99082" y="2351477"/>
                </a:cubicBezTo>
                <a:cubicBezTo>
                  <a:pt x="193363" y="2045385"/>
                  <a:pt x="579529" y="855890"/>
                  <a:pt x="618275" y="677660"/>
                </a:cubicBezTo>
                <a:cubicBezTo>
                  <a:pt x="657021" y="499430"/>
                  <a:pt x="282478" y="1327297"/>
                  <a:pt x="331556" y="1282094"/>
                </a:cubicBezTo>
                <a:cubicBezTo>
                  <a:pt x="380634" y="1236891"/>
                  <a:pt x="731929" y="614375"/>
                  <a:pt x="912743" y="406440"/>
                </a:cubicBezTo>
                <a:cubicBezTo>
                  <a:pt x="1093557" y="198505"/>
                  <a:pt x="1455184" y="-89505"/>
                  <a:pt x="1369943" y="2673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2BA01C22-B160-338B-DC92-2B0832DBE9A1}"/>
              </a:ext>
            </a:extLst>
          </p:cNvPr>
          <p:cNvSpPr/>
          <p:nvPr/>
        </p:nvSpPr>
        <p:spPr>
          <a:xfrm>
            <a:off x="3274745" y="1741838"/>
            <a:ext cx="2061759" cy="932753"/>
          </a:xfrm>
          <a:custGeom>
            <a:avLst/>
            <a:gdLst>
              <a:gd name="connsiteX0" fmla="*/ 2002428 w 2061759"/>
              <a:gd name="connsiteY0" fmla="*/ 544162 h 932753"/>
              <a:gd name="connsiteX1" fmla="*/ 1738957 w 2061759"/>
              <a:gd name="connsiteY1" fmla="*/ 218698 h 932753"/>
              <a:gd name="connsiteX2" fmla="*/ 1212014 w 2061759"/>
              <a:gd name="connsiteY2" fmla="*/ 1721 h 932753"/>
              <a:gd name="connsiteX3" fmla="*/ 1537479 w 2061759"/>
              <a:gd name="connsiteY3" fmla="*/ 125708 h 932753"/>
              <a:gd name="connsiteX4" fmla="*/ 1800950 w 2061759"/>
              <a:gd name="connsiteY4" fmla="*/ 280691 h 932753"/>
              <a:gd name="connsiteX5" fmla="*/ 1250760 w 2061759"/>
              <a:gd name="connsiteY5" fmla="*/ 272942 h 932753"/>
              <a:gd name="connsiteX6" fmla="*/ 522340 w 2061759"/>
              <a:gd name="connsiteY6" fmla="*/ 575159 h 932753"/>
              <a:gd name="connsiteX7" fmla="*/ 3147 w 2061759"/>
              <a:gd name="connsiteY7" fmla="*/ 931620 h 932753"/>
              <a:gd name="connsiteX8" fmla="*/ 762563 w 2061759"/>
              <a:gd name="connsiteY8" fmla="*/ 451172 h 932753"/>
              <a:gd name="connsiteX9" fmla="*/ 1467736 w 2061759"/>
              <a:gd name="connsiteY9" fmla="*/ 241945 h 932753"/>
              <a:gd name="connsiteX10" fmla="*/ 2010177 w 2061759"/>
              <a:gd name="connsiteY10" fmla="*/ 389179 h 932753"/>
              <a:gd name="connsiteX11" fmla="*/ 2002428 w 2061759"/>
              <a:gd name="connsiteY11" fmla="*/ 544162 h 93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1759" h="932753">
                <a:moveTo>
                  <a:pt x="2002428" y="544162"/>
                </a:moveTo>
                <a:cubicBezTo>
                  <a:pt x="1957225" y="515749"/>
                  <a:pt x="1870693" y="309105"/>
                  <a:pt x="1738957" y="218698"/>
                </a:cubicBezTo>
                <a:cubicBezTo>
                  <a:pt x="1607221" y="128291"/>
                  <a:pt x="1245594" y="17219"/>
                  <a:pt x="1212014" y="1721"/>
                </a:cubicBezTo>
                <a:cubicBezTo>
                  <a:pt x="1178434" y="-13777"/>
                  <a:pt x="1439323" y="79213"/>
                  <a:pt x="1537479" y="125708"/>
                </a:cubicBezTo>
                <a:cubicBezTo>
                  <a:pt x="1635635" y="172203"/>
                  <a:pt x="1848736" y="256152"/>
                  <a:pt x="1800950" y="280691"/>
                </a:cubicBezTo>
                <a:cubicBezTo>
                  <a:pt x="1753163" y="305230"/>
                  <a:pt x="1463862" y="223864"/>
                  <a:pt x="1250760" y="272942"/>
                </a:cubicBezTo>
                <a:cubicBezTo>
                  <a:pt x="1037658" y="322020"/>
                  <a:pt x="730275" y="465379"/>
                  <a:pt x="522340" y="575159"/>
                </a:cubicBezTo>
                <a:cubicBezTo>
                  <a:pt x="314404" y="684939"/>
                  <a:pt x="-36890" y="952284"/>
                  <a:pt x="3147" y="931620"/>
                </a:cubicBezTo>
                <a:cubicBezTo>
                  <a:pt x="43184" y="910956"/>
                  <a:pt x="518465" y="566118"/>
                  <a:pt x="762563" y="451172"/>
                </a:cubicBezTo>
                <a:cubicBezTo>
                  <a:pt x="1006661" y="336226"/>
                  <a:pt x="1259800" y="252277"/>
                  <a:pt x="1467736" y="241945"/>
                </a:cubicBezTo>
                <a:cubicBezTo>
                  <a:pt x="1675672" y="231613"/>
                  <a:pt x="1914604" y="342684"/>
                  <a:pt x="2010177" y="389179"/>
                </a:cubicBezTo>
                <a:cubicBezTo>
                  <a:pt x="2105750" y="435674"/>
                  <a:pt x="2047631" y="572575"/>
                  <a:pt x="2002428" y="54416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2A14E603-EBD2-4DBB-0429-8D73F126E3D1}"/>
              </a:ext>
            </a:extLst>
          </p:cNvPr>
          <p:cNvSpPr/>
          <p:nvPr/>
        </p:nvSpPr>
        <p:spPr>
          <a:xfrm>
            <a:off x="3220012" y="1791292"/>
            <a:ext cx="1742997" cy="1148098"/>
          </a:xfrm>
          <a:custGeom>
            <a:avLst/>
            <a:gdLst>
              <a:gd name="connsiteX0" fmla="*/ 1739446 w 1742997"/>
              <a:gd name="connsiteY0" fmla="*/ 22010 h 1148098"/>
              <a:gd name="connsiteX1" fmla="*/ 956781 w 1742997"/>
              <a:gd name="connsiteY1" fmla="*/ 300979 h 1148098"/>
              <a:gd name="connsiteX2" fmla="*/ 42381 w 1742997"/>
              <a:gd name="connsiteY2" fmla="*/ 1114640 h 1148098"/>
              <a:gd name="connsiteX3" fmla="*/ 259357 w 1742997"/>
              <a:gd name="connsiteY3" fmla="*/ 905413 h 1148098"/>
              <a:gd name="connsiteX4" fmla="*/ 1204754 w 1742997"/>
              <a:gd name="connsiteY4" fmla="*/ 115000 h 1148098"/>
              <a:gd name="connsiteX5" fmla="*/ 1739446 w 1742997"/>
              <a:gd name="connsiteY5" fmla="*/ 22010 h 114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2997" h="1148098">
                <a:moveTo>
                  <a:pt x="1739446" y="22010"/>
                </a:moveTo>
                <a:cubicBezTo>
                  <a:pt x="1698117" y="53007"/>
                  <a:pt x="1239625" y="118874"/>
                  <a:pt x="956781" y="300979"/>
                </a:cubicBezTo>
                <a:cubicBezTo>
                  <a:pt x="673937" y="483084"/>
                  <a:pt x="158618" y="1013901"/>
                  <a:pt x="42381" y="1114640"/>
                </a:cubicBezTo>
                <a:cubicBezTo>
                  <a:pt x="-73856" y="1215379"/>
                  <a:pt x="65628" y="1072020"/>
                  <a:pt x="259357" y="905413"/>
                </a:cubicBezTo>
                <a:cubicBezTo>
                  <a:pt x="453086" y="738806"/>
                  <a:pt x="956781" y="258359"/>
                  <a:pt x="1204754" y="115000"/>
                </a:cubicBezTo>
                <a:cubicBezTo>
                  <a:pt x="1452727" y="-28359"/>
                  <a:pt x="1780775" y="-8987"/>
                  <a:pt x="1739446" y="2201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224475CD-471C-2B6E-B7AC-251055D8EB4E}"/>
              </a:ext>
            </a:extLst>
          </p:cNvPr>
          <p:cNvSpPr/>
          <p:nvPr/>
        </p:nvSpPr>
        <p:spPr>
          <a:xfrm>
            <a:off x="4176643" y="2388194"/>
            <a:ext cx="1249556" cy="2966332"/>
          </a:xfrm>
          <a:custGeom>
            <a:avLst/>
            <a:gdLst>
              <a:gd name="connsiteX0" fmla="*/ 1247764 w 1249556"/>
              <a:gd name="connsiteY0" fmla="*/ 6294 h 2966332"/>
              <a:gd name="connsiteX1" fmla="*/ 441852 w 1249556"/>
              <a:gd name="connsiteY1" fmla="*/ 734714 h 2966332"/>
              <a:gd name="connsiteX2" fmla="*/ 23398 w 1249556"/>
              <a:gd name="connsiteY2" fmla="*/ 2090816 h 2966332"/>
              <a:gd name="connsiteX3" fmla="*/ 77642 w 1249556"/>
              <a:gd name="connsiteY3" fmla="*/ 2021074 h 2966332"/>
              <a:gd name="connsiteX4" fmla="*/ 150 w 1249556"/>
              <a:gd name="connsiteY4" fmla="*/ 2904477 h 2966332"/>
              <a:gd name="connsiteX5" fmla="*/ 62143 w 1249556"/>
              <a:gd name="connsiteY5" fmla="*/ 2695250 h 2966332"/>
              <a:gd name="connsiteX6" fmla="*/ 201628 w 1249556"/>
              <a:gd name="connsiteY6" fmla="*/ 1122172 h 2966332"/>
              <a:gd name="connsiteX7" fmla="*/ 1247764 w 1249556"/>
              <a:gd name="connsiteY7" fmla="*/ 6294 h 296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9556" h="2966332">
                <a:moveTo>
                  <a:pt x="1247764" y="6294"/>
                </a:moveTo>
                <a:cubicBezTo>
                  <a:pt x="1287801" y="-58282"/>
                  <a:pt x="645913" y="387294"/>
                  <a:pt x="441852" y="734714"/>
                </a:cubicBezTo>
                <a:cubicBezTo>
                  <a:pt x="237791" y="1082134"/>
                  <a:pt x="84100" y="1876423"/>
                  <a:pt x="23398" y="2090816"/>
                </a:cubicBezTo>
                <a:cubicBezTo>
                  <a:pt x="-37304" y="2305209"/>
                  <a:pt x="81517" y="1885464"/>
                  <a:pt x="77642" y="2021074"/>
                </a:cubicBezTo>
                <a:cubicBezTo>
                  <a:pt x="73767" y="2156684"/>
                  <a:pt x="2733" y="2792114"/>
                  <a:pt x="150" y="2904477"/>
                </a:cubicBezTo>
                <a:cubicBezTo>
                  <a:pt x="-2433" y="3016840"/>
                  <a:pt x="28563" y="2992301"/>
                  <a:pt x="62143" y="2695250"/>
                </a:cubicBezTo>
                <a:cubicBezTo>
                  <a:pt x="95723" y="2398199"/>
                  <a:pt x="1441" y="1572914"/>
                  <a:pt x="201628" y="1122172"/>
                </a:cubicBezTo>
                <a:cubicBezTo>
                  <a:pt x="401814" y="671430"/>
                  <a:pt x="1207727" y="70870"/>
                  <a:pt x="1247764" y="629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13A392AA-709E-49E8-0F93-E87C32990BC0}"/>
              </a:ext>
            </a:extLst>
          </p:cNvPr>
          <p:cNvSpPr/>
          <p:nvPr/>
        </p:nvSpPr>
        <p:spPr>
          <a:xfrm>
            <a:off x="2719986" y="2199338"/>
            <a:ext cx="1736656" cy="1914396"/>
          </a:xfrm>
          <a:custGeom>
            <a:avLst/>
            <a:gdLst>
              <a:gd name="connsiteX0" fmla="*/ 1735777 w 1736656"/>
              <a:gd name="connsiteY0" fmla="*/ 1421 h 1914396"/>
              <a:gd name="connsiteX1" fmla="*/ 596651 w 1736656"/>
              <a:gd name="connsiteY1" fmla="*/ 908072 h 1914396"/>
              <a:gd name="connsiteX2" fmla="*/ 15465 w 1736656"/>
              <a:gd name="connsiteY2" fmla="*/ 1884465 h 1914396"/>
              <a:gd name="connsiteX3" fmla="*/ 154950 w 1736656"/>
              <a:gd name="connsiteY3" fmla="*/ 1682987 h 1914396"/>
              <a:gd name="connsiteX4" fmla="*/ 1084848 w 1736656"/>
              <a:gd name="connsiteY4" fmla="*/ 396628 h 1914396"/>
              <a:gd name="connsiteX5" fmla="*/ 790380 w 1736656"/>
              <a:gd name="connsiteY5" fmla="*/ 691096 h 1914396"/>
              <a:gd name="connsiteX6" fmla="*/ 1735777 w 1736656"/>
              <a:gd name="connsiteY6" fmla="*/ 1421 h 191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6656" h="1914396">
                <a:moveTo>
                  <a:pt x="1735777" y="1421"/>
                </a:moveTo>
                <a:cubicBezTo>
                  <a:pt x="1703489" y="37584"/>
                  <a:pt x="883370" y="594231"/>
                  <a:pt x="596651" y="908072"/>
                </a:cubicBezTo>
                <a:cubicBezTo>
                  <a:pt x="309932" y="1221913"/>
                  <a:pt x="89082" y="1755313"/>
                  <a:pt x="15465" y="1884465"/>
                </a:cubicBezTo>
                <a:cubicBezTo>
                  <a:pt x="-58152" y="2013618"/>
                  <a:pt x="154950" y="1682987"/>
                  <a:pt x="154950" y="1682987"/>
                </a:cubicBezTo>
                <a:cubicBezTo>
                  <a:pt x="333180" y="1435014"/>
                  <a:pt x="978943" y="561943"/>
                  <a:pt x="1084848" y="396628"/>
                </a:cubicBezTo>
                <a:cubicBezTo>
                  <a:pt x="1190753" y="231313"/>
                  <a:pt x="679309" y="751798"/>
                  <a:pt x="790380" y="691096"/>
                </a:cubicBezTo>
                <a:cubicBezTo>
                  <a:pt x="901451" y="630394"/>
                  <a:pt x="1768065" y="-34742"/>
                  <a:pt x="1735777" y="142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8C6EB2A6-C4AA-CDD8-0D9C-A8621AED70CC}"/>
              </a:ext>
            </a:extLst>
          </p:cNvPr>
          <p:cNvSpPr/>
          <p:nvPr/>
        </p:nvSpPr>
        <p:spPr>
          <a:xfrm>
            <a:off x="3251161" y="3083849"/>
            <a:ext cx="483934" cy="1967089"/>
          </a:xfrm>
          <a:custGeom>
            <a:avLst/>
            <a:gdLst>
              <a:gd name="connsiteX0" fmla="*/ 483931 w 483934"/>
              <a:gd name="connsiteY0" fmla="*/ 314 h 1967089"/>
              <a:gd name="connsiteX1" fmla="*/ 42229 w 483934"/>
              <a:gd name="connsiteY1" fmla="*/ 868219 h 1967089"/>
              <a:gd name="connsiteX2" fmla="*/ 111971 w 483934"/>
              <a:gd name="connsiteY2" fmla="*/ 1829114 h 1967089"/>
              <a:gd name="connsiteX3" fmla="*/ 73225 w 483934"/>
              <a:gd name="connsiteY3" fmla="*/ 1705127 h 1967089"/>
              <a:gd name="connsiteX4" fmla="*/ 181714 w 483934"/>
              <a:gd name="connsiteY4" fmla="*/ 1960849 h 1967089"/>
              <a:gd name="connsiteX5" fmla="*/ 57727 w 483934"/>
              <a:gd name="connsiteY5" fmla="*/ 1395161 h 1967089"/>
              <a:gd name="connsiteX6" fmla="*/ 34480 w 483934"/>
              <a:gd name="connsiteY6" fmla="*/ 775229 h 1967089"/>
              <a:gd name="connsiteX7" fmla="*/ 483931 w 483934"/>
              <a:gd name="connsiteY7" fmla="*/ 314 h 196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934" h="1967089">
                <a:moveTo>
                  <a:pt x="483931" y="314"/>
                </a:moveTo>
                <a:cubicBezTo>
                  <a:pt x="485223" y="15812"/>
                  <a:pt x="104222" y="563419"/>
                  <a:pt x="42229" y="868219"/>
                </a:cubicBezTo>
                <a:cubicBezTo>
                  <a:pt x="-19764" y="1173019"/>
                  <a:pt x="106805" y="1689629"/>
                  <a:pt x="111971" y="1829114"/>
                </a:cubicBezTo>
                <a:cubicBezTo>
                  <a:pt x="117137" y="1968599"/>
                  <a:pt x="61601" y="1683171"/>
                  <a:pt x="73225" y="1705127"/>
                </a:cubicBezTo>
                <a:cubicBezTo>
                  <a:pt x="84849" y="1727083"/>
                  <a:pt x="184297" y="2012510"/>
                  <a:pt x="181714" y="1960849"/>
                </a:cubicBezTo>
                <a:cubicBezTo>
                  <a:pt x="179131" y="1909188"/>
                  <a:pt x="82266" y="1592764"/>
                  <a:pt x="57727" y="1395161"/>
                </a:cubicBezTo>
                <a:cubicBezTo>
                  <a:pt x="33188" y="1197558"/>
                  <a:pt x="-44303" y="1005120"/>
                  <a:pt x="34480" y="775229"/>
                </a:cubicBezTo>
                <a:cubicBezTo>
                  <a:pt x="113263" y="545338"/>
                  <a:pt x="482639" y="-15184"/>
                  <a:pt x="483931" y="31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F6D17F12-AA94-29A6-5FF3-662B0B587146}"/>
              </a:ext>
            </a:extLst>
          </p:cNvPr>
          <p:cNvSpPr/>
          <p:nvPr/>
        </p:nvSpPr>
        <p:spPr>
          <a:xfrm>
            <a:off x="2377028" y="3927012"/>
            <a:ext cx="699434" cy="2531674"/>
          </a:xfrm>
          <a:custGeom>
            <a:avLst/>
            <a:gdLst>
              <a:gd name="connsiteX0" fmla="*/ 699386 w 699434"/>
              <a:gd name="connsiteY0" fmla="*/ 1808 h 2531674"/>
              <a:gd name="connsiteX1" fmla="*/ 459162 w 699434"/>
              <a:gd name="connsiteY1" fmla="*/ 892961 h 2531674"/>
              <a:gd name="connsiteX2" fmla="*/ 598647 w 699434"/>
              <a:gd name="connsiteY2" fmla="*/ 1528391 h 2531674"/>
              <a:gd name="connsiteX3" fmla="*/ 288680 w 699434"/>
              <a:gd name="connsiteY3" fmla="*/ 2101829 h 2531674"/>
              <a:gd name="connsiteX4" fmla="*/ 1962 w 699434"/>
              <a:gd name="connsiteY4" fmla="*/ 2528032 h 2531674"/>
              <a:gd name="connsiteX5" fmla="*/ 435914 w 699434"/>
              <a:gd name="connsiteY5" fmla="*/ 1861605 h 2531674"/>
              <a:gd name="connsiteX6" fmla="*/ 629643 w 699434"/>
              <a:gd name="connsiteY6" fmla="*/ 1512893 h 2531674"/>
              <a:gd name="connsiteX7" fmla="*/ 435914 w 699434"/>
              <a:gd name="connsiteY7" fmla="*/ 1140934 h 2531674"/>
              <a:gd name="connsiteX8" fmla="*/ 699386 w 699434"/>
              <a:gd name="connsiteY8" fmla="*/ 1808 h 253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9434" h="2531674">
                <a:moveTo>
                  <a:pt x="699386" y="1808"/>
                </a:moveTo>
                <a:cubicBezTo>
                  <a:pt x="703261" y="-39521"/>
                  <a:pt x="475952" y="638531"/>
                  <a:pt x="459162" y="892961"/>
                </a:cubicBezTo>
                <a:cubicBezTo>
                  <a:pt x="442372" y="1147391"/>
                  <a:pt x="627061" y="1326913"/>
                  <a:pt x="598647" y="1528391"/>
                </a:cubicBezTo>
                <a:cubicBezTo>
                  <a:pt x="570233" y="1729869"/>
                  <a:pt x="388127" y="1935222"/>
                  <a:pt x="288680" y="2101829"/>
                </a:cubicBezTo>
                <a:cubicBezTo>
                  <a:pt x="189232" y="2268436"/>
                  <a:pt x="-22577" y="2568069"/>
                  <a:pt x="1962" y="2528032"/>
                </a:cubicBezTo>
                <a:cubicBezTo>
                  <a:pt x="26501" y="2487995"/>
                  <a:pt x="331300" y="2030795"/>
                  <a:pt x="435914" y="1861605"/>
                </a:cubicBezTo>
                <a:cubicBezTo>
                  <a:pt x="540528" y="1692415"/>
                  <a:pt x="629643" y="1633005"/>
                  <a:pt x="629643" y="1512893"/>
                </a:cubicBezTo>
                <a:cubicBezTo>
                  <a:pt x="629643" y="1392781"/>
                  <a:pt x="421707" y="1391490"/>
                  <a:pt x="435914" y="1140934"/>
                </a:cubicBezTo>
                <a:cubicBezTo>
                  <a:pt x="450121" y="890378"/>
                  <a:pt x="695511" y="43137"/>
                  <a:pt x="699386" y="180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87BF673F-BCFA-44DD-937E-AAD0D5605C2F}"/>
              </a:ext>
            </a:extLst>
          </p:cNvPr>
          <p:cNvSpPr/>
          <p:nvPr/>
        </p:nvSpPr>
        <p:spPr>
          <a:xfrm>
            <a:off x="3778250" y="2179680"/>
            <a:ext cx="1368169" cy="3541092"/>
          </a:xfrm>
          <a:custGeom>
            <a:avLst/>
            <a:gdLst>
              <a:gd name="connsiteX0" fmla="*/ 1343940 w 1368169"/>
              <a:gd name="connsiteY0" fmla="*/ 44327 h 3541092"/>
              <a:gd name="connsiteX1" fmla="*/ 290055 w 1368169"/>
              <a:gd name="connsiteY1" fmla="*/ 1113710 h 3541092"/>
              <a:gd name="connsiteX2" fmla="*/ 11086 w 1368169"/>
              <a:gd name="connsiteY2" fmla="*/ 2547303 h 3541092"/>
              <a:gd name="connsiteX3" fmla="*/ 73079 w 1368169"/>
              <a:gd name="connsiteY3" fmla="*/ 2384571 h 3541092"/>
              <a:gd name="connsiteX4" fmla="*/ 235811 w 1368169"/>
              <a:gd name="connsiteY4" fmla="*/ 3461703 h 3541092"/>
              <a:gd name="connsiteX5" fmla="*/ 251309 w 1368169"/>
              <a:gd name="connsiteY5" fmla="*/ 3322218 h 3541092"/>
              <a:gd name="connsiteX6" fmla="*/ 65330 w 1368169"/>
              <a:gd name="connsiteY6" fmla="*/ 2221839 h 3541092"/>
              <a:gd name="connsiteX7" fmla="*/ 142821 w 1368169"/>
              <a:gd name="connsiteY7" fmla="*/ 1090462 h 3541092"/>
              <a:gd name="connsiteX8" fmla="*/ 80828 w 1368169"/>
              <a:gd name="connsiteY8" fmla="*/ 1377181 h 3541092"/>
              <a:gd name="connsiteX9" fmla="*/ 584523 w 1368169"/>
              <a:gd name="connsiteY9" fmla="*/ 509276 h 3541092"/>
              <a:gd name="connsiteX10" fmla="*/ 421791 w 1368169"/>
              <a:gd name="connsiteY10" fmla="*/ 943228 h 3541092"/>
              <a:gd name="connsiteX11" fmla="*/ 979730 w 1368169"/>
              <a:gd name="connsiteY11" fmla="*/ 276801 h 3541092"/>
              <a:gd name="connsiteX12" fmla="*/ 1343940 w 1368169"/>
              <a:gd name="connsiteY12" fmla="*/ 44327 h 354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8169" h="3541092">
                <a:moveTo>
                  <a:pt x="1343940" y="44327"/>
                </a:moveTo>
                <a:cubicBezTo>
                  <a:pt x="1228994" y="183812"/>
                  <a:pt x="512197" y="696547"/>
                  <a:pt x="290055" y="1113710"/>
                </a:cubicBezTo>
                <a:cubicBezTo>
                  <a:pt x="67913" y="1530873"/>
                  <a:pt x="47249" y="2335493"/>
                  <a:pt x="11086" y="2547303"/>
                </a:cubicBezTo>
                <a:cubicBezTo>
                  <a:pt x="-25077" y="2759113"/>
                  <a:pt x="35625" y="2232171"/>
                  <a:pt x="73079" y="2384571"/>
                </a:cubicBezTo>
                <a:cubicBezTo>
                  <a:pt x="110533" y="2536971"/>
                  <a:pt x="206106" y="3305429"/>
                  <a:pt x="235811" y="3461703"/>
                </a:cubicBezTo>
                <a:cubicBezTo>
                  <a:pt x="265516" y="3617977"/>
                  <a:pt x="279723" y="3528862"/>
                  <a:pt x="251309" y="3322218"/>
                </a:cubicBezTo>
                <a:cubicBezTo>
                  <a:pt x="222895" y="3115574"/>
                  <a:pt x="83411" y="2593798"/>
                  <a:pt x="65330" y="2221839"/>
                </a:cubicBezTo>
                <a:cubicBezTo>
                  <a:pt x="47249" y="1849880"/>
                  <a:pt x="140238" y="1231238"/>
                  <a:pt x="142821" y="1090462"/>
                </a:cubicBezTo>
                <a:cubicBezTo>
                  <a:pt x="145404" y="949686"/>
                  <a:pt x="7211" y="1474045"/>
                  <a:pt x="80828" y="1377181"/>
                </a:cubicBezTo>
                <a:cubicBezTo>
                  <a:pt x="154445" y="1280317"/>
                  <a:pt x="527696" y="581601"/>
                  <a:pt x="584523" y="509276"/>
                </a:cubicBezTo>
                <a:cubicBezTo>
                  <a:pt x="641350" y="436951"/>
                  <a:pt x="355923" y="981974"/>
                  <a:pt x="421791" y="943228"/>
                </a:cubicBezTo>
                <a:cubicBezTo>
                  <a:pt x="487659" y="904482"/>
                  <a:pt x="823456" y="427909"/>
                  <a:pt x="979730" y="276801"/>
                </a:cubicBezTo>
                <a:cubicBezTo>
                  <a:pt x="1136004" y="125693"/>
                  <a:pt x="1458886" y="-95158"/>
                  <a:pt x="1343940" y="4432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5CF133EE-568F-AF84-86CC-702FB9F93B19}"/>
              </a:ext>
            </a:extLst>
          </p:cNvPr>
          <p:cNvSpPr/>
          <p:nvPr/>
        </p:nvSpPr>
        <p:spPr>
          <a:xfrm>
            <a:off x="4966435" y="1688185"/>
            <a:ext cx="1450771" cy="588475"/>
          </a:xfrm>
          <a:custGeom>
            <a:avLst/>
            <a:gdLst>
              <a:gd name="connsiteX0" fmla="*/ 772 w 1450771"/>
              <a:gd name="connsiteY0" fmla="*/ 132866 h 588475"/>
              <a:gd name="connsiteX1" fmla="*/ 597457 w 1450771"/>
              <a:gd name="connsiteY1" fmla="*/ 411835 h 588475"/>
              <a:gd name="connsiteX2" fmla="*/ 395979 w 1450771"/>
              <a:gd name="connsiteY2" fmla="*/ 582317 h 588475"/>
              <a:gd name="connsiteX3" fmla="*/ 767938 w 1450771"/>
              <a:gd name="connsiteY3" fmla="*/ 194859 h 588475"/>
              <a:gd name="connsiteX4" fmla="*/ 1449863 w 1450771"/>
              <a:gd name="connsiteY4" fmla="*/ 132866 h 588475"/>
              <a:gd name="connsiteX5" fmla="*/ 612955 w 1450771"/>
              <a:gd name="connsiteY5" fmla="*/ 132866 h 588475"/>
              <a:gd name="connsiteX6" fmla="*/ 240996 w 1450771"/>
              <a:gd name="connsiteY6" fmla="*/ 1130 h 588475"/>
              <a:gd name="connsiteX7" fmla="*/ 884175 w 1450771"/>
              <a:gd name="connsiteY7" fmla="*/ 218107 h 588475"/>
              <a:gd name="connsiteX8" fmla="*/ 481219 w 1450771"/>
              <a:gd name="connsiteY8" fmla="*/ 218107 h 588475"/>
              <a:gd name="connsiteX9" fmla="*/ 772 w 1450771"/>
              <a:gd name="connsiteY9" fmla="*/ 132866 h 58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0771" h="588475">
                <a:moveTo>
                  <a:pt x="772" y="132866"/>
                </a:moveTo>
                <a:cubicBezTo>
                  <a:pt x="20145" y="165154"/>
                  <a:pt x="531589" y="336927"/>
                  <a:pt x="597457" y="411835"/>
                </a:cubicBezTo>
                <a:cubicBezTo>
                  <a:pt x="663325" y="486744"/>
                  <a:pt x="367566" y="618480"/>
                  <a:pt x="395979" y="582317"/>
                </a:cubicBezTo>
                <a:cubicBezTo>
                  <a:pt x="424392" y="546154"/>
                  <a:pt x="592291" y="269767"/>
                  <a:pt x="767938" y="194859"/>
                </a:cubicBezTo>
                <a:cubicBezTo>
                  <a:pt x="943585" y="119951"/>
                  <a:pt x="1475694" y="143198"/>
                  <a:pt x="1449863" y="132866"/>
                </a:cubicBezTo>
                <a:cubicBezTo>
                  <a:pt x="1424033" y="122534"/>
                  <a:pt x="814433" y="154822"/>
                  <a:pt x="612955" y="132866"/>
                </a:cubicBezTo>
                <a:cubicBezTo>
                  <a:pt x="411477" y="110910"/>
                  <a:pt x="195793" y="-13077"/>
                  <a:pt x="240996" y="1130"/>
                </a:cubicBezTo>
                <a:cubicBezTo>
                  <a:pt x="286199" y="15337"/>
                  <a:pt x="844138" y="181944"/>
                  <a:pt x="884175" y="218107"/>
                </a:cubicBezTo>
                <a:cubicBezTo>
                  <a:pt x="924212" y="254270"/>
                  <a:pt x="631036" y="224565"/>
                  <a:pt x="481219" y="218107"/>
                </a:cubicBezTo>
                <a:cubicBezTo>
                  <a:pt x="331402" y="211649"/>
                  <a:pt x="-18601" y="100578"/>
                  <a:pt x="772" y="13286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62F02AA2-D9E9-5A8D-895D-255E4A7D8674}"/>
              </a:ext>
            </a:extLst>
          </p:cNvPr>
          <p:cNvSpPr/>
          <p:nvPr/>
        </p:nvSpPr>
        <p:spPr>
          <a:xfrm>
            <a:off x="4840990" y="1734766"/>
            <a:ext cx="2821719" cy="1373576"/>
          </a:xfrm>
          <a:custGeom>
            <a:avLst/>
            <a:gdLst>
              <a:gd name="connsiteX0" fmla="*/ 2230 w 2821719"/>
              <a:gd name="connsiteY0" fmla="*/ 698468 h 1373576"/>
              <a:gd name="connsiteX1" fmla="*/ 1071613 w 2821719"/>
              <a:gd name="connsiteY1" fmla="*/ 148278 h 1373576"/>
              <a:gd name="connsiteX2" fmla="*/ 1823281 w 2821719"/>
              <a:gd name="connsiteY2" fmla="*/ 388502 h 1373576"/>
              <a:gd name="connsiteX3" fmla="*/ 1784535 w 2821719"/>
              <a:gd name="connsiteY3" fmla="*/ 249017 h 1373576"/>
              <a:gd name="connsiteX4" fmla="*/ 2404468 w 2821719"/>
              <a:gd name="connsiteY4" fmla="*/ 783709 h 1373576"/>
              <a:gd name="connsiteX5" fmla="*/ 2807424 w 2821719"/>
              <a:gd name="connsiteY5" fmla="*/ 1364895 h 1373576"/>
              <a:gd name="connsiteX6" fmla="*/ 2605946 w 2821719"/>
              <a:gd name="connsiteY6" fmla="*/ 1062678 h 1373576"/>
              <a:gd name="connsiteX7" fmla="*/ 1459071 w 2821719"/>
              <a:gd name="connsiteY7" fmla="*/ 148278 h 1373576"/>
              <a:gd name="connsiteX8" fmla="*/ 1234346 w 2821719"/>
              <a:gd name="connsiteY8" fmla="*/ 1044 h 1373576"/>
              <a:gd name="connsiteX9" fmla="*/ 1373830 w 2821719"/>
              <a:gd name="connsiteY9" fmla="*/ 117281 h 1373576"/>
              <a:gd name="connsiteX10" fmla="*/ 2230 w 2821719"/>
              <a:gd name="connsiteY10" fmla="*/ 698468 h 137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21719" h="1373576">
                <a:moveTo>
                  <a:pt x="2230" y="698468"/>
                </a:moveTo>
                <a:cubicBezTo>
                  <a:pt x="-48139" y="703634"/>
                  <a:pt x="768105" y="199939"/>
                  <a:pt x="1071613" y="148278"/>
                </a:cubicBezTo>
                <a:cubicBezTo>
                  <a:pt x="1375121" y="96617"/>
                  <a:pt x="1704461" y="371712"/>
                  <a:pt x="1823281" y="388502"/>
                </a:cubicBezTo>
                <a:cubicBezTo>
                  <a:pt x="1942101" y="405292"/>
                  <a:pt x="1687670" y="183149"/>
                  <a:pt x="1784535" y="249017"/>
                </a:cubicBezTo>
                <a:cubicBezTo>
                  <a:pt x="1881400" y="314885"/>
                  <a:pt x="2233986" y="597729"/>
                  <a:pt x="2404468" y="783709"/>
                </a:cubicBezTo>
                <a:cubicBezTo>
                  <a:pt x="2574950" y="969689"/>
                  <a:pt x="2773844" y="1318400"/>
                  <a:pt x="2807424" y="1364895"/>
                </a:cubicBezTo>
                <a:cubicBezTo>
                  <a:pt x="2841004" y="1411390"/>
                  <a:pt x="2830672" y="1265448"/>
                  <a:pt x="2605946" y="1062678"/>
                </a:cubicBezTo>
                <a:cubicBezTo>
                  <a:pt x="2381221" y="859909"/>
                  <a:pt x="1687671" y="325217"/>
                  <a:pt x="1459071" y="148278"/>
                </a:cubicBezTo>
                <a:cubicBezTo>
                  <a:pt x="1230471" y="-28661"/>
                  <a:pt x="1248553" y="6210"/>
                  <a:pt x="1234346" y="1044"/>
                </a:cubicBezTo>
                <a:cubicBezTo>
                  <a:pt x="1220139" y="-4122"/>
                  <a:pt x="1577891" y="6210"/>
                  <a:pt x="1373830" y="117281"/>
                </a:cubicBezTo>
                <a:cubicBezTo>
                  <a:pt x="1169769" y="228352"/>
                  <a:pt x="52599" y="693302"/>
                  <a:pt x="2230" y="69846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8D5F40B5-99EF-7899-5C1E-6EE67FE8BC69}"/>
              </a:ext>
            </a:extLst>
          </p:cNvPr>
          <p:cNvSpPr/>
          <p:nvPr/>
        </p:nvSpPr>
        <p:spPr>
          <a:xfrm>
            <a:off x="5500968" y="1995232"/>
            <a:ext cx="2906042" cy="2547552"/>
          </a:xfrm>
          <a:custGeom>
            <a:avLst/>
            <a:gdLst>
              <a:gd name="connsiteX0" fmla="*/ 8679 w 2906042"/>
              <a:gd name="connsiteY0" fmla="*/ 352761 h 2547552"/>
              <a:gd name="connsiteX1" fmla="*/ 868835 w 2906042"/>
              <a:gd name="connsiteY1" fmla="*/ 337263 h 2547552"/>
              <a:gd name="connsiteX2" fmla="*/ 1790985 w 2906042"/>
              <a:gd name="connsiteY2" fmla="*/ 1104429 h 2547552"/>
              <a:gd name="connsiteX3" fmla="*/ 1628252 w 2906042"/>
              <a:gd name="connsiteY3" fmla="*/ 871954 h 2547552"/>
              <a:gd name="connsiteX4" fmla="*/ 2209439 w 2906042"/>
              <a:gd name="connsiteY4" fmla="*/ 1530632 h 2547552"/>
              <a:gd name="connsiteX5" fmla="*/ 2899113 w 2906042"/>
              <a:gd name="connsiteY5" fmla="*/ 2538022 h 2547552"/>
              <a:gd name="connsiteX6" fmla="*/ 2534903 w 2906042"/>
              <a:gd name="connsiteY6" fmla="*/ 1980083 h 2547552"/>
              <a:gd name="connsiteX7" fmla="*/ 2054456 w 2906042"/>
              <a:gd name="connsiteY7" fmla="*/ 1042436 h 2547552"/>
              <a:gd name="connsiteX8" fmla="*/ 2286930 w 2906042"/>
              <a:gd name="connsiteY8" fmla="*/ 1615873 h 2547552"/>
              <a:gd name="connsiteX9" fmla="*/ 1612754 w 2906042"/>
              <a:gd name="connsiteY9" fmla="*/ 887453 h 2547552"/>
              <a:gd name="connsiteX10" fmla="*/ 613113 w 2906042"/>
              <a:gd name="connsiteY10" fmla="*/ 11799 h 2547552"/>
              <a:gd name="connsiteX11" fmla="*/ 977324 w 2906042"/>
              <a:gd name="connsiteY11" fmla="*/ 376009 h 2547552"/>
              <a:gd name="connsiteX12" fmla="*/ 458130 w 2906042"/>
              <a:gd name="connsiteY12" fmla="*/ 290768 h 2547552"/>
              <a:gd name="connsiteX13" fmla="*/ 8679 w 2906042"/>
              <a:gd name="connsiteY13" fmla="*/ 352761 h 254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06042" h="2547552">
                <a:moveTo>
                  <a:pt x="8679" y="352761"/>
                </a:moveTo>
                <a:cubicBezTo>
                  <a:pt x="77130" y="360510"/>
                  <a:pt x="571784" y="211985"/>
                  <a:pt x="868835" y="337263"/>
                </a:cubicBezTo>
                <a:cubicBezTo>
                  <a:pt x="1165886" y="462541"/>
                  <a:pt x="1664416" y="1015314"/>
                  <a:pt x="1790985" y="1104429"/>
                </a:cubicBezTo>
                <a:cubicBezTo>
                  <a:pt x="1917555" y="1193544"/>
                  <a:pt x="1558510" y="800920"/>
                  <a:pt x="1628252" y="871954"/>
                </a:cubicBezTo>
                <a:cubicBezTo>
                  <a:pt x="1697994" y="942988"/>
                  <a:pt x="1997629" y="1252954"/>
                  <a:pt x="2209439" y="1530632"/>
                </a:cubicBezTo>
                <a:cubicBezTo>
                  <a:pt x="2421249" y="1808310"/>
                  <a:pt x="2844869" y="2463114"/>
                  <a:pt x="2899113" y="2538022"/>
                </a:cubicBezTo>
                <a:cubicBezTo>
                  <a:pt x="2953357" y="2612931"/>
                  <a:pt x="2675679" y="2229347"/>
                  <a:pt x="2534903" y="1980083"/>
                </a:cubicBezTo>
                <a:cubicBezTo>
                  <a:pt x="2394127" y="1730819"/>
                  <a:pt x="2095785" y="1103138"/>
                  <a:pt x="2054456" y="1042436"/>
                </a:cubicBezTo>
                <a:cubicBezTo>
                  <a:pt x="2013127" y="981734"/>
                  <a:pt x="2360547" y="1641704"/>
                  <a:pt x="2286930" y="1615873"/>
                </a:cubicBezTo>
                <a:cubicBezTo>
                  <a:pt x="2213313" y="1590043"/>
                  <a:pt x="1891724" y="1154799"/>
                  <a:pt x="1612754" y="887453"/>
                </a:cubicBezTo>
                <a:cubicBezTo>
                  <a:pt x="1333785" y="620107"/>
                  <a:pt x="719018" y="97040"/>
                  <a:pt x="613113" y="11799"/>
                </a:cubicBezTo>
                <a:cubicBezTo>
                  <a:pt x="507208" y="-73442"/>
                  <a:pt x="1003154" y="329514"/>
                  <a:pt x="977324" y="376009"/>
                </a:cubicBezTo>
                <a:cubicBezTo>
                  <a:pt x="951494" y="422504"/>
                  <a:pt x="622154" y="299809"/>
                  <a:pt x="458130" y="290768"/>
                </a:cubicBezTo>
                <a:cubicBezTo>
                  <a:pt x="294106" y="281727"/>
                  <a:pt x="-59772" y="345012"/>
                  <a:pt x="8679" y="35276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95AA98DE-6769-F75E-9005-16842C463A16}"/>
              </a:ext>
            </a:extLst>
          </p:cNvPr>
          <p:cNvSpPr/>
          <p:nvPr/>
        </p:nvSpPr>
        <p:spPr>
          <a:xfrm>
            <a:off x="5829915" y="2642244"/>
            <a:ext cx="741932" cy="1255872"/>
          </a:xfrm>
          <a:custGeom>
            <a:avLst/>
            <a:gdLst>
              <a:gd name="connsiteX0" fmla="*/ 152431 w 741932"/>
              <a:gd name="connsiteY0" fmla="*/ 217 h 1255872"/>
              <a:gd name="connsiteX1" fmla="*/ 532139 w 741932"/>
              <a:gd name="connsiteY1" fmla="*/ 635648 h 1255872"/>
              <a:gd name="connsiteX2" fmla="*/ 377156 w 741932"/>
              <a:gd name="connsiteY2" fmla="*/ 914617 h 1255872"/>
              <a:gd name="connsiteX3" fmla="*/ 5197 w 741932"/>
              <a:gd name="connsiteY3" fmla="*/ 1255580 h 1255872"/>
              <a:gd name="connsiteX4" fmla="*/ 198926 w 741932"/>
              <a:gd name="connsiteY4" fmla="*/ 968861 h 1255872"/>
              <a:gd name="connsiteX5" fmla="*/ 733617 w 741932"/>
              <a:gd name="connsiteY5" fmla="*/ 697641 h 1255872"/>
              <a:gd name="connsiteX6" fmla="*/ 501143 w 741932"/>
              <a:gd name="connsiteY6" fmla="*/ 565905 h 1255872"/>
              <a:gd name="connsiteX7" fmla="*/ 152431 w 741932"/>
              <a:gd name="connsiteY7" fmla="*/ 217 h 125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1932" h="1255872">
                <a:moveTo>
                  <a:pt x="152431" y="217"/>
                </a:moveTo>
                <a:cubicBezTo>
                  <a:pt x="157597" y="11841"/>
                  <a:pt x="494685" y="483248"/>
                  <a:pt x="532139" y="635648"/>
                </a:cubicBezTo>
                <a:cubicBezTo>
                  <a:pt x="569593" y="788048"/>
                  <a:pt x="464980" y="811295"/>
                  <a:pt x="377156" y="914617"/>
                </a:cubicBezTo>
                <a:cubicBezTo>
                  <a:pt x="289332" y="1017939"/>
                  <a:pt x="34902" y="1246539"/>
                  <a:pt x="5197" y="1255580"/>
                </a:cubicBezTo>
                <a:cubicBezTo>
                  <a:pt x="-24508" y="1264621"/>
                  <a:pt x="77523" y="1061851"/>
                  <a:pt x="198926" y="968861"/>
                </a:cubicBezTo>
                <a:cubicBezTo>
                  <a:pt x="320329" y="875871"/>
                  <a:pt x="683248" y="764800"/>
                  <a:pt x="733617" y="697641"/>
                </a:cubicBezTo>
                <a:cubicBezTo>
                  <a:pt x="783987" y="630482"/>
                  <a:pt x="592841" y="684725"/>
                  <a:pt x="501143" y="565905"/>
                </a:cubicBezTo>
                <a:cubicBezTo>
                  <a:pt x="409445" y="447085"/>
                  <a:pt x="147265" y="-11407"/>
                  <a:pt x="152431" y="21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4E91AD7C-2358-D9C5-BF88-9FCB6CA88A75}"/>
              </a:ext>
            </a:extLst>
          </p:cNvPr>
          <p:cNvSpPr/>
          <p:nvPr/>
        </p:nvSpPr>
        <p:spPr>
          <a:xfrm>
            <a:off x="6120083" y="2648475"/>
            <a:ext cx="881298" cy="2617143"/>
          </a:xfrm>
          <a:custGeom>
            <a:avLst/>
            <a:gdLst>
              <a:gd name="connsiteX0" fmla="*/ 1748 w 881298"/>
              <a:gd name="connsiteY0" fmla="*/ 1735 h 2617143"/>
              <a:gd name="connsiteX1" fmla="*/ 830907 w 881298"/>
              <a:gd name="connsiteY1" fmla="*/ 1621308 h 2617143"/>
              <a:gd name="connsiteX2" fmla="*/ 792161 w 881298"/>
              <a:gd name="connsiteY2" fmla="*/ 2001017 h 2617143"/>
              <a:gd name="connsiteX3" fmla="*/ 815409 w 881298"/>
              <a:gd name="connsiteY3" fmla="*/ 2613200 h 2617143"/>
              <a:gd name="connsiteX4" fmla="*/ 761164 w 881298"/>
              <a:gd name="connsiteY4" fmla="*/ 2210244 h 2617143"/>
              <a:gd name="connsiteX5" fmla="*/ 652676 w 881298"/>
              <a:gd name="connsiteY5" fmla="*/ 1195105 h 2617143"/>
              <a:gd name="connsiteX6" fmla="*/ 714670 w 881298"/>
              <a:gd name="connsiteY6" fmla="*/ 2349728 h 2617143"/>
              <a:gd name="connsiteX7" fmla="*/ 784412 w 881298"/>
              <a:gd name="connsiteY7" fmla="*/ 1830535 h 2617143"/>
              <a:gd name="connsiteX8" fmla="*/ 706920 w 881298"/>
              <a:gd name="connsiteY8" fmla="*/ 1133111 h 2617143"/>
              <a:gd name="connsiteX9" fmla="*/ 412453 w 881298"/>
              <a:gd name="connsiteY9" fmla="*/ 637166 h 2617143"/>
              <a:gd name="connsiteX10" fmla="*/ 606181 w 881298"/>
              <a:gd name="connsiteY10" fmla="*/ 1295844 h 2617143"/>
              <a:gd name="connsiteX11" fmla="*/ 1748 w 881298"/>
              <a:gd name="connsiteY11" fmla="*/ 1735 h 261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1298" h="2617143">
                <a:moveTo>
                  <a:pt x="1748" y="1735"/>
                </a:moveTo>
                <a:cubicBezTo>
                  <a:pt x="39202" y="55979"/>
                  <a:pt x="699172" y="1288094"/>
                  <a:pt x="830907" y="1621308"/>
                </a:cubicBezTo>
                <a:cubicBezTo>
                  <a:pt x="962643" y="1954522"/>
                  <a:pt x="794744" y="1835702"/>
                  <a:pt x="792161" y="2001017"/>
                </a:cubicBezTo>
                <a:cubicBezTo>
                  <a:pt x="789578" y="2166332"/>
                  <a:pt x="820575" y="2578329"/>
                  <a:pt x="815409" y="2613200"/>
                </a:cubicBezTo>
                <a:cubicBezTo>
                  <a:pt x="810243" y="2648071"/>
                  <a:pt x="788286" y="2446593"/>
                  <a:pt x="761164" y="2210244"/>
                </a:cubicBezTo>
                <a:cubicBezTo>
                  <a:pt x="734042" y="1973895"/>
                  <a:pt x="660425" y="1171858"/>
                  <a:pt x="652676" y="1195105"/>
                </a:cubicBezTo>
                <a:cubicBezTo>
                  <a:pt x="644927" y="1218352"/>
                  <a:pt x="692714" y="2243823"/>
                  <a:pt x="714670" y="2349728"/>
                </a:cubicBezTo>
                <a:cubicBezTo>
                  <a:pt x="736626" y="2455633"/>
                  <a:pt x="785704" y="2033304"/>
                  <a:pt x="784412" y="1830535"/>
                </a:cubicBezTo>
                <a:cubicBezTo>
                  <a:pt x="783120" y="1627766"/>
                  <a:pt x="768913" y="1332006"/>
                  <a:pt x="706920" y="1133111"/>
                </a:cubicBezTo>
                <a:cubicBezTo>
                  <a:pt x="644927" y="934216"/>
                  <a:pt x="429243" y="610044"/>
                  <a:pt x="412453" y="637166"/>
                </a:cubicBezTo>
                <a:cubicBezTo>
                  <a:pt x="395663" y="664288"/>
                  <a:pt x="672049" y="1409498"/>
                  <a:pt x="606181" y="1295844"/>
                </a:cubicBezTo>
                <a:cubicBezTo>
                  <a:pt x="540313" y="1182190"/>
                  <a:pt x="-35706" y="-52509"/>
                  <a:pt x="1748" y="173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8004A680-4DBB-6ED4-2CF9-98D96C04DDE5}"/>
              </a:ext>
            </a:extLst>
          </p:cNvPr>
          <p:cNvSpPr/>
          <p:nvPr/>
        </p:nvSpPr>
        <p:spPr>
          <a:xfrm>
            <a:off x="6991248" y="3814005"/>
            <a:ext cx="334007" cy="2908899"/>
          </a:xfrm>
          <a:custGeom>
            <a:avLst/>
            <a:gdLst>
              <a:gd name="connsiteX0" fmla="*/ 199966 w 334007"/>
              <a:gd name="connsiteY0" fmla="*/ 21826 h 2908899"/>
              <a:gd name="connsiteX1" fmla="*/ 269708 w 334007"/>
              <a:gd name="connsiteY1" fmla="*/ 99317 h 2908899"/>
              <a:gd name="connsiteX2" fmla="*/ 192216 w 334007"/>
              <a:gd name="connsiteY2" fmla="*/ 843236 h 2908899"/>
              <a:gd name="connsiteX3" fmla="*/ 331701 w 334007"/>
              <a:gd name="connsiteY3" fmla="*/ 1470917 h 2908899"/>
              <a:gd name="connsiteX4" fmla="*/ 277457 w 334007"/>
              <a:gd name="connsiteY4" fmla="*/ 1416673 h 2908899"/>
              <a:gd name="connsiteX5" fmla="*/ 254210 w 334007"/>
              <a:gd name="connsiteY5" fmla="*/ 2292327 h 2908899"/>
              <a:gd name="connsiteX6" fmla="*/ 246460 w 334007"/>
              <a:gd name="connsiteY6" fmla="*/ 2114097 h 2908899"/>
              <a:gd name="connsiteX7" fmla="*/ 269708 w 334007"/>
              <a:gd name="connsiteY7" fmla="*/ 2904510 h 2908899"/>
              <a:gd name="connsiteX8" fmla="*/ 269708 w 334007"/>
              <a:gd name="connsiteY8" fmla="*/ 2393066 h 2908899"/>
              <a:gd name="connsiteX9" fmla="*/ 238711 w 334007"/>
              <a:gd name="connsiteY9" fmla="*/ 1556158 h 2908899"/>
              <a:gd name="connsiteX10" fmla="*/ 99227 w 334007"/>
              <a:gd name="connsiteY10" fmla="*/ 982720 h 2908899"/>
              <a:gd name="connsiteX11" fmla="*/ 6237 w 334007"/>
              <a:gd name="connsiteY11" fmla="*/ 200056 h 2908899"/>
              <a:gd name="connsiteX12" fmla="*/ 277457 w 334007"/>
              <a:gd name="connsiteY12" fmla="*/ 1439920 h 2908899"/>
              <a:gd name="connsiteX13" fmla="*/ 215464 w 334007"/>
              <a:gd name="connsiteY13" fmla="*/ 967222 h 2908899"/>
              <a:gd name="connsiteX14" fmla="*/ 199966 w 334007"/>
              <a:gd name="connsiteY14" fmla="*/ 231053 h 2908899"/>
              <a:gd name="connsiteX15" fmla="*/ 199966 w 334007"/>
              <a:gd name="connsiteY15" fmla="*/ 21826 h 290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4007" h="2908899">
                <a:moveTo>
                  <a:pt x="199966" y="21826"/>
                </a:moveTo>
                <a:cubicBezTo>
                  <a:pt x="211590" y="-130"/>
                  <a:pt x="271000" y="-37585"/>
                  <a:pt x="269708" y="99317"/>
                </a:cubicBezTo>
                <a:cubicBezTo>
                  <a:pt x="268416" y="236219"/>
                  <a:pt x="181884" y="614636"/>
                  <a:pt x="192216" y="843236"/>
                </a:cubicBezTo>
                <a:cubicBezTo>
                  <a:pt x="202548" y="1071836"/>
                  <a:pt x="317494" y="1375344"/>
                  <a:pt x="331701" y="1470917"/>
                </a:cubicBezTo>
                <a:cubicBezTo>
                  <a:pt x="345908" y="1566490"/>
                  <a:pt x="290372" y="1279771"/>
                  <a:pt x="277457" y="1416673"/>
                </a:cubicBezTo>
                <a:cubicBezTo>
                  <a:pt x="264542" y="1553575"/>
                  <a:pt x="259376" y="2176090"/>
                  <a:pt x="254210" y="2292327"/>
                </a:cubicBezTo>
                <a:cubicBezTo>
                  <a:pt x="249044" y="2408564"/>
                  <a:pt x="243877" y="2012067"/>
                  <a:pt x="246460" y="2114097"/>
                </a:cubicBezTo>
                <a:cubicBezTo>
                  <a:pt x="249043" y="2216127"/>
                  <a:pt x="265833" y="2858015"/>
                  <a:pt x="269708" y="2904510"/>
                </a:cubicBezTo>
                <a:cubicBezTo>
                  <a:pt x="273583" y="2951005"/>
                  <a:pt x="274874" y="2617791"/>
                  <a:pt x="269708" y="2393066"/>
                </a:cubicBezTo>
                <a:cubicBezTo>
                  <a:pt x="264542" y="2168341"/>
                  <a:pt x="267125" y="1791216"/>
                  <a:pt x="238711" y="1556158"/>
                </a:cubicBezTo>
                <a:cubicBezTo>
                  <a:pt x="210298" y="1321100"/>
                  <a:pt x="137973" y="1208737"/>
                  <a:pt x="99227" y="982720"/>
                </a:cubicBezTo>
                <a:cubicBezTo>
                  <a:pt x="60481" y="756703"/>
                  <a:pt x="-23468" y="123856"/>
                  <a:pt x="6237" y="200056"/>
                </a:cubicBezTo>
                <a:cubicBezTo>
                  <a:pt x="35942" y="276256"/>
                  <a:pt x="242586" y="1312059"/>
                  <a:pt x="277457" y="1439920"/>
                </a:cubicBezTo>
                <a:cubicBezTo>
                  <a:pt x="312328" y="1567781"/>
                  <a:pt x="228379" y="1168700"/>
                  <a:pt x="215464" y="967222"/>
                </a:cubicBezTo>
                <a:cubicBezTo>
                  <a:pt x="202549" y="765744"/>
                  <a:pt x="199966" y="387327"/>
                  <a:pt x="199966" y="231053"/>
                </a:cubicBezTo>
                <a:cubicBezTo>
                  <a:pt x="199966" y="74779"/>
                  <a:pt x="188342" y="43782"/>
                  <a:pt x="199966" y="2182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895BFDAE-AEFA-F014-3B2C-E98887E7C7B0}"/>
              </a:ext>
            </a:extLst>
          </p:cNvPr>
          <p:cNvSpPr/>
          <p:nvPr/>
        </p:nvSpPr>
        <p:spPr>
          <a:xfrm>
            <a:off x="6377529" y="2510161"/>
            <a:ext cx="1519708" cy="4129428"/>
          </a:xfrm>
          <a:custGeom>
            <a:avLst/>
            <a:gdLst>
              <a:gd name="connsiteX0" fmla="*/ 24 w 1519708"/>
              <a:gd name="connsiteY0" fmla="*/ 564 h 4129428"/>
              <a:gd name="connsiteX1" fmla="*/ 1038410 w 1519708"/>
              <a:gd name="connsiteY1" fmla="*/ 1395412 h 4129428"/>
              <a:gd name="connsiteX2" fmla="*/ 1170146 w 1519708"/>
              <a:gd name="connsiteY2" fmla="*/ 2294314 h 4129428"/>
              <a:gd name="connsiteX3" fmla="*/ 1193393 w 1519708"/>
              <a:gd name="connsiteY3" fmla="*/ 2069588 h 4129428"/>
              <a:gd name="connsiteX4" fmla="*/ 1263135 w 1519708"/>
              <a:gd name="connsiteY4" fmla="*/ 2945242 h 4129428"/>
              <a:gd name="connsiteX5" fmla="*/ 953169 w 1519708"/>
              <a:gd name="connsiteY5" fmla="*/ 4053371 h 4129428"/>
              <a:gd name="connsiteX6" fmla="*/ 991915 w 1519708"/>
              <a:gd name="connsiteY6" fmla="*/ 3898388 h 4129428"/>
              <a:gd name="connsiteX7" fmla="*/ 1332878 w 1519708"/>
              <a:gd name="connsiteY7" fmla="*/ 2821256 h 4129428"/>
              <a:gd name="connsiteX8" fmla="*/ 1518857 w 1519708"/>
              <a:gd name="connsiteY8" fmla="*/ 1534897 h 4129428"/>
              <a:gd name="connsiteX9" fmla="*/ 1263135 w 1519708"/>
              <a:gd name="connsiteY9" fmla="*/ 3014985 h 4129428"/>
              <a:gd name="connsiteX10" fmla="*/ 1270885 w 1519708"/>
              <a:gd name="connsiteY10" fmla="*/ 2154829 h 4129428"/>
              <a:gd name="connsiteX11" fmla="*/ 1022912 w 1519708"/>
              <a:gd name="connsiteY11" fmla="*/ 868470 h 4129428"/>
              <a:gd name="connsiteX12" fmla="*/ 1263135 w 1519708"/>
              <a:gd name="connsiteY12" fmla="*/ 1759622 h 4129428"/>
              <a:gd name="connsiteX13" fmla="*/ 1007413 w 1519708"/>
              <a:gd name="connsiteY13" fmla="*/ 1232680 h 4129428"/>
              <a:gd name="connsiteX14" fmla="*/ 24 w 1519708"/>
              <a:gd name="connsiteY14" fmla="*/ 564 h 412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19708" h="4129428">
                <a:moveTo>
                  <a:pt x="24" y="564"/>
                </a:moveTo>
                <a:cubicBezTo>
                  <a:pt x="5190" y="27686"/>
                  <a:pt x="843390" y="1013120"/>
                  <a:pt x="1038410" y="1395412"/>
                </a:cubicBezTo>
                <a:cubicBezTo>
                  <a:pt x="1233430" y="1777704"/>
                  <a:pt x="1144316" y="2181951"/>
                  <a:pt x="1170146" y="2294314"/>
                </a:cubicBezTo>
                <a:cubicBezTo>
                  <a:pt x="1195976" y="2406677"/>
                  <a:pt x="1177895" y="1961100"/>
                  <a:pt x="1193393" y="2069588"/>
                </a:cubicBezTo>
                <a:cubicBezTo>
                  <a:pt x="1208891" y="2178076"/>
                  <a:pt x="1303172" y="2614612"/>
                  <a:pt x="1263135" y="2945242"/>
                </a:cubicBezTo>
                <a:cubicBezTo>
                  <a:pt x="1223098" y="3275872"/>
                  <a:pt x="998372" y="3894513"/>
                  <a:pt x="953169" y="4053371"/>
                </a:cubicBezTo>
                <a:cubicBezTo>
                  <a:pt x="907966" y="4212229"/>
                  <a:pt x="928630" y="4103741"/>
                  <a:pt x="991915" y="3898388"/>
                </a:cubicBezTo>
                <a:cubicBezTo>
                  <a:pt x="1055200" y="3693036"/>
                  <a:pt x="1245054" y="3215171"/>
                  <a:pt x="1332878" y="2821256"/>
                </a:cubicBezTo>
                <a:cubicBezTo>
                  <a:pt x="1420702" y="2427341"/>
                  <a:pt x="1530481" y="1502609"/>
                  <a:pt x="1518857" y="1534897"/>
                </a:cubicBezTo>
                <a:cubicBezTo>
                  <a:pt x="1507233" y="1567185"/>
                  <a:pt x="1304464" y="2911663"/>
                  <a:pt x="1263135" y="3014985"/>
                </a:cubicBezTo>
                <a:cubicBezTo>
                  <a:pt x="1221806" y="3118307"/>
                  <a:pt x="1310922" y="2512582"/>
                  <a:pt x="1270885" y="2154829"/>
                </a:cubicBezTo>
                <a:cubicBezTo>
                  <a:pt x="1230848" y="1797077"/>
                  <a:pt x="1024204" y="934338"/>
                  <a:pt x="1022912" y="868470"/>
                </a:cubicBezTo>
                <a:cubicBezTo>
                  <a:pt x="1021620" y="802602"/>
                  <a:pt x="1265718" y="1698920"/>
                  <a:pt x="1263135" y="1759622"/>
                </a:cubicBezTo>
                <a:cubicBezTo>
                  <a:pt x="1260552" y="1820324"/>
                  <a:pt x="1219223" y="1533605"/>
                  <a:pt x="1007413" y="1232680"/>
                </a:cubicBezTo>
                <a:cubicBezTo>
                  <a:pt x="795603" y="931755"/>
                  <a:pt x="-5142" y="-26558"/>
                  <a:pt x="24" y="56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793B42CF-C169-6382-CD11-0D984BB4C5BC}"/>
              </a:ext>
            </a:extLst>
          </p:cNvPr>
          <p:cNvSpPr/>
          <p:nvPr/>
        </p:nvSpPr>
        <p:spPr>
          <a:xfrm>
            <a:off x="7716401" y="3697882"/>
            <a:ext cx="1081682" cy="2617677"/>
          </a:xfrm>
          <a:custGeom>
            <a:avLst/>
            <a:gdLst>
              <a:gd name="connsiteX0" fmla="*/ 55999 w 1081682"/>
              <a:gd name="connsiteY0" fmla="*/ 13962 h 2617677"/>
              <a:gd name="connsiteX1" fmla="*/ 179985 w 1081682"/>
              <a:gd name="connsiteY1" fmla="*/ 145698 h 2617677"/>
              <a:gd name="connsiteX2" fmla="*/ 1024643 w 1081682"/>
              <a:gd name="connsiteY2" fmla="*/ 1091094 h 2617677"/>
              <a:gd name="connsiteX3" fmla="*/ 652684 w 1081682"/>
              <a:gd name="connsiteY3" fmla="*/ 1966749 h 2617677"/>
              <a:gd name="connsiteX4" fmla="*/ 861911 w 1081682"/>
              <a:gd name="connsiteY4" fmla="*/ 1749772 h 2617677"/>
              <a:gd name="connsiteX5" fmla="*/ 745674 w 1081682"/>
              <a:gd name="connsiteY5" fmla="*/ 1982247 h 2617677"/>
              <a:gd name="connsiteX6" fmla="*/ 761172 w 1081682"/>
              <a:gd name="connsiteY6" fmla="*/ 2617677 h 2617677"/>
              <a:gd name="connsiteX7" fmla="*/ 776670 w 1081682"/>
              <a:gd name="connsiteY7" fmla="*/ 1982247 h 2617677"/>
              <a:gd name="connsiteX8" fmla="*/ 1001396 w 1081682"/>
              <a:gd name="connsiteY8" fmla="*/ 1548294 h 2617677"/>
              <a:gd name="connsiteX9" fmla="*/ 94745 w 1081682"/>
              <a:gd name="connsiteY9" fmla="*/ 308430 h 2617677"/>
              <a:gd name="connsiteX10" fmla="*/ 1047891 w 1081682"/>
              <a:gd name="connsiteY10" fmla="*/ 1238328 h 2617677"/>
              <a:gd name="connsiteX11" fmla="*/ 792168 w 1081682"/>
              <a:gd name="connsiteY11" fmla="*/ 804376 h 2617677"/>
              <a:gd name="connsiteX12" fmla="*/ 63748 w 1081682"/>
              <a:gd name="connsiteY12" fmla="*/ 91454 h 2617677"/>
              <a:gd name="connsiteX13" fmla="*/ 55999 w 1081682"/>
              <a:gd name="connsiteY13" fmla="*/ 13962 h 2617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1682" h="2617677">
                <a:moveTo>
                  <a:pt x="55999" y="13962"/>
                </a:moveTo>
                <a:cubicBezTo>
                  <a:pt x="75372" y="23003"/>
                  <a:pt x="179985" y="145698"/>
                  <a:pt x="179985" y="145698"/>
                </a:cubicBezTo>
                <a:cubicBezTo>
                  <a:pt x="341426" y="325220"/>
                  <a:pt x="945860" y="787586"/>
                  <a:pt x="1024643" y="1091094"/>
                </a:cubicBezTo>
                <a:cubicBezTo>
                  <a:pt x="1103426" y="1394603"/>
                  <a:pt x="679806" y="1856969"/>
                  <a:pt x="652684" y="1966749"/>
                </a:cubicBezTo>
                <a:cubicBezTo>
                  <a:pt x="625562" y="2076529"/>
                  <a:pt x="846413" y="1747189"/>
                  <a:pt x="861911" y="1749772"/>
                </a:cubicBezTo>
                <a:cubicBezTo>
                  <a:pt x="877409" y="1752355"/>
                  <a:pt x="762464" y="1837596"/>
                  <a:pt x="745674" y="1982247"/>
                </a:cubicBezTo>
                <a:cubicBezTo>
                  <a:pt x="728884" y="2126898"/>
                  <a:pt x="756006" y="2617677"/>
                  <a:pt x="761172" y="2617677"/>
                </a:cubicBezTo>
                <a:cubicBezTo>
                  <a:pt x="766338" y="2617677"/>
                  <a:pt x="736633" y="2160477"/>
                  <a:pt x="776670" y="1982247"/>
                </a:cubicBezTo>
                <a:cubicBezTo>
                  <a:pt x="816707" y="1804017"/>
                  <a:pt x="1115050" y="1827264"/>
                  <a:pt x="1001396" y="1548294"/>
                </a:cubicBezTo>
                <a:cubicBezTo>
                  <a:pt x="887742" y="1269324"/>
                  <a:pt x="86996" y="360091"/>
                  <a:pt x="94745" y="308430"/>
                </a:cubicBezTo>
                <a:cubicBezTo>
                  <a:pt x="102494" y="256769"/>
                  <a:pt x="931654" y="1155670"/>
                  <a:pt x="1047891" y="1238328"/>
                </a:cubicBezTo>
                <a:cubicBezTo>
                  <a:pt x="1164128" y="1320986"/>
                  <a:pt x="956192" y="995522"/>
                  <a:pt x="792168" y="804376"/>
                </a:cubicBezTo>
                <a:cubicBezTo>
                  <a:pt x="628144" y="613230"/>
                  <a:pt x="191609" y="220607"/>
                  <a:pt x="63748" y="91454"/>
                </a:cubicBezTo>
                <a:cubicBezTo>
                  <a:pt x="-64113" y="-37699"/>
                  <a:pt x="36626" y="4921"/>
                  <a:pt x="55999" y="1396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0574ECD9-475F-510F-4D62-4FDA8A811C71}"/>
              </a:ext>
            </a:extLst>
          </p:cNvPr>
          <p:cNvSpPr/>
          <p:nvPr/>
        </p:nvSpPr>
        <p:spPr>
          <a:xfrm>
            <a:off x="6884106" y="5073863"/>
            <a:ext cx="835417" cy="2634741"/>
          </a:xfrm>
          <a:custGeom>
            <a:avLst/>
            <a:gdLst>
              <a:gd name="connsiteX0" fmla="*/ 547331 w 835417"/>
              <a:gd name="connsiteY0" fmla="*/ 1832 h 2634741"/>
              <a:gd name="connsiteX1" fmla="*/ 686816 w 835417"/>
              <a:gd name="connsiteY1" fmla="*/ 1350184 h 2634741"/>
              <a:gd name="connsiteX2" fmla="*/ 20389 w 835417"/>
              <a:gd name="connsiteY2" fmla="*/ 2582300 h 2634741"/>
              <a:gd name="connsiteX3" fmla="*/ 229616 w 835417"/>
              <a:gd name="connsiteY3" fmla="*/ 2303330 h 2634741"/>
              <a:gd name="connsiteX4" fmla="*/ 818552 w 835417"/>
              <a:gd name="connsiteY4" fmla="*/ 1357934 h 2634741"/>
              <a:gd name="connsiteX5" fmla="*/ 686816 w 835417"/>
              <a:gd name="connsiteY5" fmla="*/ 1582659 h 2634741"/>
              <a:gd name="connsiteX6" fmla="*/ 810802 w 835417"/>
              <a:gd name="connsiteY6" fmla="*/ 1071215 h 2634741"/>
              <a:gd name="connsiteX7" fmla="*/ 547331 w 835417"/>
              <a:gd name="connsiteY7" fmla="*/ 1832 h 263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5417" h="2634741">
                <a:moveTo>
                  <a:pt x="547331" y="1832"/>
                </a:moveTo>
                <a:cubicBezTo>
                  <a:pt x="526667" y="48327"/>
                  <a:pt x="774640" y="920106"/>
                  <a:pt x="686816" y="1350184"/>
                </a:cubicBezTo>
                <a:cubicBezTo>
                  <a:pt x="598992" y="1780262"/>
                  <a:pt x="96589" y="2423442"/>
                  <a:pt x="20389" y="2582300"/>
                </a:cubicBezTo>
                <a:cubicBezTo>
                  <a:pt x="-55811" y="2741158"/>
                  <a:pt x="96589" y="2507391"/>
                  <a:pt x="229616" y="2303330"/>
                </a:cubicBezTo>
                <a:cubicBezTo>
                  <a:pt x="362643" y="2099269"/>
                  <a:pt x="742352" y="1478046"/>
                  <a:pt x="818552" y="1357934"/>
                </a:cubicBezTo>
                <a:cubicBezTo>
                  <a:pt x="894752" y="1237822"/>
                  <a:pt x="688108" y="1630445"/>
                  <a:pt x="686816" y="1582659"/>
                </a:cubicBezTo>
                <a:cubicBezTo>
                  <a:pt x="685524" y="1534873"/>
                  <a:pt x="831466" y="1335978"/>
                  <a:pt x="810802" y="1071215"/>
                </a:cubicBezTo>
                <a:cubicBezTo>
                  <a:pt x="790138" y="806452"/>
                  <a:pt x="567995" y="-44663"/>
                  <a:pt x="547331" y="183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53726AFE-F325-3EF8-8FEC-99467B7DFB05}"/>
              </a:ext>
            </a:extLst>
          </p:cNvPr>
          <p:cNvSpPr/>
          <p:nvPr/>
        </p:nvSpPr>
        <p:spPr>
          <a:xfrm>
            <a:off x="2897689" y="4541355"/>
            <a:ext cx="513314" cy="3143823"/>
          </a:xfrm>
          <a:custGeom>
            <a:avLst/>
            <a:gdLst>
              <a:gd name="connsiteX0" fmla="*/ 31491 w 513314"/>
              <a:gd name="connsiteY0" fmla="*/ 7398 h 3143823"/>
              <a:gd name="connsiteX1" fmla="*/ 155477 w 513314"/>
              <a:gd name="connsiteY1" fmla="*/ 1100028 h 3143823"/>
              <a:gd name="connsiteX2" fmla="*/ 294962 w 513314"/>
              <a:gd name="connsiteY2" fmla="*/ 1859445 h 3143823"/>
              <a:gd name="connsiteX3" fmla="*/ 387952 w 513314"/>
              <a:gd name="connsiteY3" fmla="*/ 1944686 h 3143823"/>
              <a:gd name="connsiteX4" fmla="*/ 494 w 513314"/>
              <a:gd name="connsiteY4" fmla="*/ 1991181 h 3143823"/>
              <a:gd name="connsiteX5" fmla="*/ 480942 w 513314"/>
              <a:gd name="connsiteY5" fmla="*/ 2324394 h 3143823"/>
              <a:gd name="connsiteX6" fmla="*/ 426697 w 513314"/>
              <a:gd name="connsiteY6" fmla="*/ 2789343 h 3143823"/>
              <a:gd name="connsiteX7" fmla="*/ 372453 w 513314"/>
              <a:gd name="connsiteY7" fmla="*/ 3138055 h 3143823"/>
              <a:gd name="connsiteX8" fmla="*/ 511938 w 513314"/>
              <a:gd name="connsiteY8" fmla="*/ 2502625 h 3143823"/>
              <a:gd name="connsiteX9" fmla="*/ 271714 w 513314"/>
              <a:gd name="connsiteY9" fmla="*/ 2130665 h 3143823"/>
              <a:gd name="connsiteX10" fmla="*/ 256216 w 513314"/>
              <a:gd name="connsiteY10" fmla="*/ 1681214 h 3143823"/>
              <a:gd name="connsiteX11" fmla="*/ 31491 w 513314"/>
              <a:gd name="connsiteY11" fmla="*/ 7398 h 314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3314" h="3143823">
                <a:moveTo>
                  <a:pt x="31491" y="7398"/>
                </a:moveTo>
                <a:cubicBezTo>
                  <a:pt x="14701" y="-89466"/>
                  <a:pt x="111565" y="791353"/>
                  <a:pt x="155477" y="1100028"/>
                </a:cubicBezTo>
                <a:cubicBezTo>
                  <a:pt x="199389" y="1408703"/>
                  <a:pt x="256216" y="1718669"/>
                  <a:pt x="294962" y="1859445"/>
                </a:cubicBezTo>
                <a:cubicBezTo>
                  <a:pt x="333708" y="2000221"/>
                  <a:pt x="437030" y="1922730"/>
                  <a:pt x="387952" y="1944686"/>
                </a:cubicBezTo>
                <a:cubicBezTo>
                  <a:pt x="338874" y="1966642"/>
                  <a:pt x="-15004" y="1927896"/>
                  <a:pt x="494" y="1991181"/>
                </a:cubicBezTo>
                <a:cubicBezTo>
                  <a:pt x="15992" y="2054466"/>
                  <a:pt x="409908" y="2191367"/>
                  <a:pt x="480942" y="2324394"/>
                </a:cubicBezTo>
                <a:cubicBezTo>
                  <a:pt x="551976" y="2457421"/>
                  <a:pt x="444779" y="2653733"/>
                  <a:pt x="426697" y="2789343"/>
                </a:cubicBezTo>
                <a:cubicBezTo>
                  <a:pt x="408615" y="2924953"/>
                  <a:pt x="358246" y="3185841"/>
                  <a:pt x="372453" y="3138055"/>
                </a:cubicBezTo>
                <a:cubicBezTo>
                  <a:pt x="386660" y="3090269"/>
                  <a:pt x="528728" y="2670523"/>
                  <a:pt x="511938" y="2502625"/>
                </a:cubicBezTo>
                <a:cubicBezTo>
                  <a:pt x="495148" y="2334727"/>
                  <a:pt x="314334" y="2267567"/>
                  <a:pt x="271714" y="2130665"/>
                </a:cubicBezTo>
                <a:cubicBezTo>
                  <a:pt x="229094" y="1993763"/>
                  <a:pt x="296253" y="2029926"/>
                  <a:pt x="256216" y="1681214"/>
                </a:cubicBezTo>
                <a:cubicBezTo>
                  <a:pt x="216179" y="1332502"/>
                  <a:pt x="48281" y="104262"/>
                  <a:pt x="31491" y="739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4CA92B90-0431-E00D-C3B8-23B256EF318C}"/>
              </a:ext>
            </a:extLst>
          </p:cNvPr>
          <p:cNvSpPr/>
          <p:nvPr/>
        </p:nvSpPr>
        <p:spPr>
          <a:xfrm>
            <a:off x="7651430" y="4450598"/>
            <a:ext cx="958779" cy="2914787"/>
          </a:xfrm>
          <a:custGeom>
            <a:avLst/>
            <a:gdLst>
              <a:gd name="connsiteX0" fmla="*/ 275953 w 958779"/>
              <a:gd name="connsiteY0" fmla="*/ 152399 h 2914787"/>
              <a:gd name="connsiteX1" fmla="*/ 283702 w 958779"/>
              <a:gd name="connsiteY1" fmla="*/ 222141 h 2914787"/>
              <a:gd name="connsiteX2" fmla="*/ 361194 w 958779"/>
              <a:gd name="connsiteY2" fmla="*/ 1942453 h 2914787"/>
              <a:gd name="connsiteX3" fmla="*/ 12482 w 958779"/>
              <a:gd name="connsiteY3" fmla="*/ 2887849 h 2914787"/>
              <a:gd name="connsiteX4" fmla="*/ 113221 w 958779"/>
              <a:gd name="connsiteY4" fmla="*/ 2601131 h 2914787"/>
              <a:gd name="connsiteX5" fmla="*/ 454184 w 958779"/>
              <a:gd name="connsiteY5" fmla="*/ 2019944 h 2914787"/>
              <a:gd name="connsiteX6" fmla="*/ 957878 w 958779"/>
              <a:gd name="connsiteY6" fmla="*/ 973809 h 2914787"/>
              <a:gd name="connsiteX7" fmla="*/ 322448 w 958779"/>
              <a:gd name="connsiteY7" fmla="*/ 2182677 h 2914787"/>
              <a:gd name="connsiteX8" fmla="*/ 407689 w 958779"/>
              <a:gd name="connsiteY8" fmla="*/ 1423260 h 2914787"/>
              <a:gd name="connsiteX9" fmla="*/ 275953 w 958779"/>
              <a:gd name="connsiteY9" fmla="*/ 152399 h 291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8779" h="2914787">
                <a:moveTo>
                  <a:pt x="275953" y="152399"/>
                </a:moveTo>
                <a:cubicBezTo>
                  <a:pt x="255289" y="-47787"/>
                  <a:pt x="269495" y="-76201"/>
                  <a:pt x="283702" y="222141"/>
                </a:cubicBezTo>
                <a:cubicBezTo>
                  <a:pt x="297909" y="520483"/>
                  <a:pt x="406397" y="1498168"/>
                  <a:pt x="361194" y="1942453"/>
                </a:cubicBezTo>
                <a:cubicBezTo>
                  <a:pt x="315991" y="2386738"/>
                  <a:pt x="53811" y="2778069"/>
                  <a:pt x="12482" y="2887849"/>
                </a:cubicBezTo>
                <a:cubicBezTo>
                  <a:pt x="-28847" y="2997629"/>
                  <a:pt x="39604" y="2745782"/>
                  <a:pt x="113221" y="2601131"/>
                </a:cubicBezTo>
                <a:cubicBezTo>
                  <a:pt x="186838" y="2456480"/>
                  <a:pt x="313408" y="2291164"/>
                  <a:pt x="454184" y="2019944"/>
                </a:cubicBezTo>
                <a:cubicBezTo>
                  <a:pt x="594960" y="1748724"/>
                  <a:pt x="979834" y="946687"/>
                  <a:pt x="957878" y="973809"/>
                </a:cubicBezTo>
                <a:cubicBezTo>
                  <a:pt x="935922" y="1000931"/>
                  <a:pt x="414146" y="2107769"/>
                  <a:pt x="322448" y="2182677"/>
                </a:cubicBezTo>
                <a:cubicBezTo>
                  <a:pt x="230750" y="2257585"/>
                  <a:pt x="414147" y="1764223"/>
                  <a:pt x="407689" y="1423260"/>
                </a:cubicBezTo>
                <a:cubicBezTo>
                  <a:pt x="401231" y="1082297"/>
                  <a:pt x="296617" y="352585"/>
                  <a:pt x="275953" y="15239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FA33A3C4-BAF7-5C2E-96BC-464A0E6C7A7F}"/>
              </a:ext>
            </a:extLst>
          </p:cNvPr>
          <p:cNvSpPr/>
          <p:nvPr/>
        </p:nvSpPr>
        <p:spPr>
          <a:xfrm>
            <a:off x="3355101" y="3458705"/>
            <a:ext cx="443084" cy="3830438"/>
          </a:xfrm>
          <a:custGeom>
            <a:avLst/>
            <a:gdLst>
              <a:gd name="connsiteX0" fmla="*/ 356743 w 443084"/>
              <a:gd name="connsiteY0" fmla="*/ 67159 h 3830438"/>
              <a:gd name="connsiteX1" fmla="*/ 387740 w 443084"/>
              <a:gd name="connsiteY1" fmla="*/ 260888 h 3830438"/>
              <a:gd name="connsiteX2" fmla="*/ 209509 w 443084"/>
              <a:gd name="connsiteY2" fmla="*/ 1609241 h 3830438"/>
              <a:gd name="connsiteX3" fmla="*/ 441984 w 443084"/>
              <a:gd name="connsiteY3" fmla="*/ 2089688 h 3830438"/>
              <a:gd name="connsiteX4" fmla="*/ 93272 w 443084"/>
              <a:gd name="connsiteY4" fmla="*/ 2678624 h 3830438"/>
              <a:gd name="connsiteX5" fmla="*/ 155265 w 443084"/>
              <a:gd name="connsiteY5" fmla="*/ 2725119 h 3830438"/>
              <a:gd name="connsiteX6" fmla="*/ 132018 w 443084"/>
              <a:gd name="connsiteY6" fmla="*/ 2926597 h 3830438"/>
              <a:gd name="connsiteX7" fmla="*/ 271502 w 443084"/>
              <a:gd name="connsiteY7" fmla="*/ 3817749 h 3830438"/>
              <a:gd name="connsiteX8" fmla="*/ 240506 w 443084"/>
              <a:gd name="connsiteY8" fmla="*/ 3414793 h 3830438"/>
              <a:gd name="connsiteX9" fmla="*/ 139767 w 443084"/>
              <a:gd name="connsiteY9" fmla="*/ 2895600 h 3830438"/>
              <a:gd name="connsiteX10" fmla="*/ 282 w 443084"/>
              <a:gd name="connsiteY10" fmla="*/ 1818468 h 3830438"/>
              <a:gd name="connsiteX11" fmla="*/ 178513 w 443084"/>
              <a:gd name="connsiteY11" fmla="*/ 2577885 h 3830438"/>
              <a:gd name="connsiteX12" fmla="*/ 356743 w 443084"/>
              <a:gd name="connsiteY12" fmla="*/ 2128434 h 3830438"/>
              <a:gd name="connsiteX13" fmla="*/ 194011 w 443084"/>
              <a:gd name="connsiteY13" fmla="*/ 1717729 h 3830438"/>
              <a:gd name="connsiteX14" fmla="*/ 209509 w 443084"/>
              <a:gd name="connsiteY14" fmla="*/ 260888 h 3830438"/>
              <a:gd name="connsiteX15" fmla="*/ 116519 w 443084"/>
              <a:gd name="connsiteY15" fmla="*/ 1074549 h 3830438"/>
              <a:gd name="connsiteX16" fmla="*/ 356743 w 443084"/>
              <a:gd name="connsiteY16" fmla="*/ 67159 h 383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3084" h="3830438">
                <a:moveTo>
                  <a:pt x="356743" y="67159"/>
                </a:moveTo>
                <a:cubicBezTo>
                  <a:pt x="401946" y="-68451"/>
                  <a:pt x="412279" y="3874"/>
                  <a:pt x="387740" y="260888"/>
                </a:cubicBezTo>
                <a:cubicBezTo>
                  <a:pt x="363201" y="517902"/>
                  <a:pt x="200468" y="1304441"/>
                  <a:pt x="209509" y="1609241"/>
                </a:cubicBezTo>
                <a:cubicBezTo>
                  <a:pt x="218550" y="1914041"/>
                  <a:pt x="461357" y="1911458"/>
                  <a:pt x="441984" y="2089688"/>
                </a:cubicBezTo>
                <a:cubicBezTo>
                  <a:pt x="422611" y="2267918"/>
                  <a:pt x="141058" y="2572719"/>
                  <a:pt x="93272" y="2678624"/>
                </a:cubicBezTo>
                <a:cubicBezTo>
                  <a:pt x="45485" y="2784529"/>
                  <a:pt x="148807" y="2683790"/>
                  <a:pt x="155265" y="2725119"/>
                </a:cubicBezTo>
                <a:cubicBezTo>
                  <a:pt x="161723" y="2766448"/>
                  <a:pt x="112645" y="2744492"/>
                  <a:pt x="132018" y="2926597"/>
                </a:cubicBezTo>
                <a:cubicBezTo>
                  <a:pt x="151391" y="3108702"/>
                  <a:pt x="253421" y="3736383"/>
                  <a:pt x="271502" y="3817749"/>
                </a:cubicBezTo>
                <a:cubicBezTo>
                  <a:pt x="289583" y="3899115"/>
                  <a:pt x="262462" y="3568484"/>
                  <a:pt x="240506" y="3414793"/>
                </a:cubicBezTo>
                <a:cubicBezTo>
                  <a:pt x="218550" y="3261102"/>
                  <a:pt x="179804" y="3161654"/>
                  <a:pt x="139767" y="2895600"/>
                </a:cubicBezTo>
                <a:cubicBezTo>
                  <a:pt x="99730" y="2629546"/>
                  <a:pt x="-6176" y="1871420"/>
                  <a:pt x="282" y="1818468"/>
                </a:cubicBezTo>
                <a:cubicBezTo>
                  <a:pt x="6740" y="1765516"/>
                  <a:pt x="119103" y="2526224"/>
                  <a:pt x="178513" y="2577885"/>
                </a:cubicBezTo>
                <a:cubicBezTo>
                  <a:pt x="237923" y="2629546"/>
                  <a:pt x="354160" y="2271793"/>
                  <a:pt x="356743" y="2128434"/>
                </a:cubicBezTo>
                <a:cubicBezTo>
                  <a:pt x="359326" y="1985075"/>
                  <a:pt x="218550" y="2028987"/>
                  <a:pt x="194011" y="1717729"/>
                </a:cubicBezTo>
                <a:cubicBezTo>
                  <a:pt x="169472" y="1406471"/>
                  <a:pt x="222424" y="368085"/>
                  <a:pt x="209509" y="260888"/>
                </a:cubicBezTo>
                <a:cubicBezTo>
                  <a:pt x="196594" y="153691"/>
                  <a:pt x="88105" y="1105545"/>
                  <a:pt x="116519" y="1074549"/>
                </a:cubicBezTo>
                <a:cubicBezTo>
                  <a:pt x="144933" y="1043553"/>
                  <a:pt x="311540" y="202769"/>
                  <a:pt x="356743" y="6715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85A44040-1129-1351-1CC3-A028129C4694}"/>
              </a:ext>
            </a:extLst>
          </p:cNvPr>
          <p:cNvSpPr/>
          <p:nvPr/>
        </p:nvSpPr>
        <p:spPr>
          <a:xfrm>
            <a:off x="2835158" y="5926993"/>
            <a:ext cx="1491729" cy="2116786"/>
          </a:xfrm>
          <a:custGeom>
            <a:avLst/>
            <a:gdLst>
              <a:gd name="connsiteX0" fmla="*/ 1032 w 1491729"/>
              <a:gd name="connsiteY0" fmla="*/ 1109 h 2116786"/>
              <a:gd name="connsiteX1" fmla="*/ 690706 w 1491729"/>
              <a:gd name="connsiteY1" fmla="*/ 1217726 h 2116786"/>
              <a:gd name="connsiteX2" fmla="*/ 659710 w 1491729"/>
              <a:gd name="connsiteY2" fmla="*/ 1597434 h 2116786"/>
              <a:gd name="connsiteX3" fmla="*/ 218008 w 1491729"/>
              <a:gd name="connsiteY3" fmla="*/ 2116627 h 2116786"/>
              <a:gd name="connsiteX4" fmla="*/ 682957 w 1491729"/>
              <a:gd name="connsiteY4" fmla="*/ 1543190 h 2116786"/>
              <a:gd name="connsiteX5" fmla="*/ 861188 w 1491729"/>
              <a:gd name="connsiteY5" fmla="*/ 1380458 h 2116786"/>
              <a:gd name="connsiteX6" fmla="*/ 799195 w 1491729"/>
              <a:gd name="connsiteY6" fmla="*/ 1953895 h 2116786"/>
              <a:gd name="connsiteX7" fmla="*/ 985174 w 1491729"/>
              <a:gd name="connsiteY7" fmla="*/ 1504444 h 2116786"/>
              <a:gd name="connsiteX8" fmla="*/ 1481120 w 1491729"/>
              <a:gd name="connsiteY8" fmla="*/ 1612932 h 2116786"/>
              <a:gd name="connsiteX9" fmla="*/ 1279642 w 1491729"/>
              <a:gd name="connsiteY9" fmla="*/ 1411454 h 2116786"/>
              <a:gd name="connsiteX10" fmla="*/ 760449 w 1491729"/>
              <a:gd name="connsiteY10" fmla="*/ 923258 h 2116786"/>
              <a:gd name="connsiteX11" fmla="*/ 1333886 w 1491729"/>
              <a:gd name="connsiteY11" fmla="*/ 1597434 h 2116786"/>
              <a:gd name="connsiteX12" fmla="*/ 899934 w 1491729"/>
              <a:gd name="connsiteY12" fmla="*/ 1504444 h 2116786"/>
              <a:gd name="connsiteX13" fmla="*/ 543473 w 1491729"/>
              <a:gd name="connsiteY13" fmla="*/ 1008499 h 2116786"/>
              <a:gd name="connsiteX14" fmla="*/ 1032 w 1491729"/>
              <a:gd name="connsiteY14" fmla="*/ 1109 h 211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91729" h="2116786">
                <a:moveTo>
                  <a:pt x="1032" y="1109"/>
                </a:moveTo>
                <a:cubicBezTo>
                  <a:pt x="25571" y="35980"/>
                  <a:pt x="580926" y="951672"/>
                  <a:pt x="690706" y="1217726"/>
                </a:cubicBezTo>
                <a:cubicBezTo>
                  <a:pt x="800486" y="1483780"/>
                  <a:pt x="738493" y="1447617"/>
                  <a:pt x="659710" y="1597434"/>
                </a:cubicBezTo>
                <a:cubicBezTo>
                  <a:pt x="580927" y="1747251"/>
                  <a:pt x="214134" y="2125668"/>
                  <a:pt x="218008" y="2116627"/>
                </a:cubicBezTo>
                <a:cubicBezTo>
                  <a:pt x="221882" y="2107586"/>
                  <a:pt x="575760" y="1665885"/>
                  <a:pt x="682957" y="1543190"/>
                </a:cubicBezTo>
                <a:cubicBezTo>
                  <a:pt x="790154" y="1420495"/>
                  <a:pt x="841815" y="1312007"/>
                  <a:pt x="861188" y="1380458"/>
                </a:cubicBezTo>
                <a:cubicBezTo>
                  <a:pt x="880561" y="1448909"/>
                  <a:pt x="778531" y="1933231"/>
                  <a:pt x="799195" y="1953895"/>
                </a:cubicBezTo>
                <a:cubicBezTo>
                  <a:pt x="819859" y="1974559"/>
                  <a:pt x="871520" y="1561271"/>
                  <a:pt x="985174" y="1504444"/>
                </a:cubicBezTo>
                <a:cubicBezTo>
                  <a:pt x="1098828" y="1447617"/>
                  <a:pt x="1432042" y="1628430"/>
                  <a:pt x="1481120" y="1612932"/>
                </a:cubicBezTo>
                <a:cubicBezTo>
                  <a:pt x="1530198" y="1597434"/>
                  <a:pt x="1399754" y="1526399"/>
                  <a:pt x="1279642" y="1411454"/>
                </a:cubicBezTo>
                <a:cubicBezTo>
                  <a:pt x="1159530" y="1296509"/>
                  <a:pt x="751408" y="892261"/>
                  <a:pt x="760449" y="923258"/>
                </a:cubicBezTo>
                <a:cubicBezTo>
                  <a:pt x="769490" y="954255"/>
                  <a:pt x="1310639" y="1500570"/>
                  <a:pt x="1333886" y="1597434"/>
                </a:cubicBezTo>
                <a:cubicBezTo>
                  <a:pt x="1357133" y="1694298"/>
                  <a:pt x="1031670" y="1602600"/>
                  <a:pt x="899934" y="1504444"/>
                </a:cubicBezTo>
                <a:cubicBezTo>
                  <a:pt x="768199" y="1406288"/>
                  <a:pt x="690707" y="1253889"/>
                  <a:pt x="543473" y="1008499"/>
                </a:cubicBezTo>
                <a:cubicBezTo>
                  <a:pt x="396239" y="763109"/>
                  <a:pt x="-23507" y="-33762"/>
                  <a:pt x="1032" y="110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B3EFDB46-74BA-5B66-447C-105771108A5E}"/>
              </a:ext>
            </a:extLst>
          </p:cNvPr>
          <p:cNvSpPr/>
          <p:nvPr/>
        </p:nvSpPr>
        <p:spPr>
          <a:xfrm>
            <a:off x="6813213" y="5221742"/>
            <a:ext cx="1511176" cy="2894605"/>
          </a:xfrm>
          <a:custGeom>
            <a:avLst/>
            <a:gdLst>
              <a:gd name="connsiteX0" fmla="*/ 1455133 w 1511176"/>
              <a:gd name="connsiteY0" fmla="*/ 1187 h 2894605"/>
              <a:gd name="connsiteX1" fmla="*/ 1400889 w 1511176"/>
              <a:gd name="connsiteY1" fmla="*/ 636617 h 2894605"/>
              <a:gd name="connsiteX2" fmla="*/ 563980 w 1511176"/>
              <a:gd name="connsiteY2" fmla="*/ 2070211 h 2894605"/>
              <a:gd name="connsiteX3" fmla="*/ 788706 w 1511176"/>
              <a:gd name="connsiteY3" fmla="*/ 1744746 h 2894605"/>
              <a:gd name="connsiteX4" fmla="*/ 44787 w 1511176"/>
              <a:gd name="connsiteY4" fmla="*/ 2845126 h 2894605"/>
              <a:gd name="connsiteX5" fmla="*/ 192021 w 1511176"/>
              <a:gd name="connsiteY5" fmla="*/ 2612651 h 2894605"/>
              <a:gd name="connsiteX6" fmla="*/ 1083173 w 1511176"/>
              <a:gd name="connsiteY6" fmla="*/ 1791241 h 2894605"/>
              <a:gd name="connsiteX7" fmla="*/ 354753 w 1511176"/>
              <a:gd name="connsiteY7" fmla="*/ 2449919 h 2894605"/>
              <a:gd name="connsiteX8" fmla="*/ 757709 w 1511176"/>
              <a:gd name="connsiteY8" fmla="*/ 1791241 h 2894605"/>
              <a:gd name="connsiteX9" fmla="*/ 1408638 w 1511176"/>
              <a:gd name="connsiteY9" fmla="*/ 644366 h 2894605"/>
              <a:gd name="connsiteX10" fmla="*/ 1509377 w 1511176"/>
              <a:gd name="connsiteY10" fmla="*/ 481634 h 2894605"/>
              <a:gd name="connsiteX11" fmla="*/ 1455133 w 1511176"/>
              <a:gd name="connsiteY11" fmla="*/ 1187 h 289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11176" h="2894605">
                <a:moveTo>
                  <a:pt x="1455133" y="1187"/>
                </a:moveTo>
                <a:cubicBezTo>
                  <a:pt x="1437052" y="27017"/>
                  <a:pt x="1549414" y="291780"/>
                  <a:pt x="1400889" y="636617"/>
                </a:cubicBezTo>
                <a:cubicBezTo>
                  <a:pt x="1252364" y="981454"/>
                  <a:pt x="666010" y="1885523"/>
                  <a:pt x="563980" y="2070211"/>
                </a:cubicBezTo>
                <a:cubicBezTo>
                  <a:pt x="461950" y="2254899"/>
                  <a:pt x="875238" y="1615594"/>
                  <a:pt x="788706" y="1744746"/>
                </a:cubicBezTo>
                <a:cubicBezTo>
                  <a:pt x="702174" y="1873898"/>
                  <a:pt x="144234" y="2700475"/>
                  <a:pt x="44787" y="2845126"/>
                </a:cubicBezTo>
                <a:cubicBezTo>
                  <a:pt x="-54660" y="2989777"/>
                  <a:pt x="18957" y="2788298"/>
                  <a:pt x="192021" y="2612651"/>
                </a:cubicBezTo>
                <a:cubicBezTo>
                  <a:pt x="365085" y="2437004"/>
                  <a:pt x="1056051" y="1818363"/>
                  <a:pt x="1083173" y="1791241"/>
                </a:cubicBezTo>
                <a:cubicBezTo>
                  <a:pt x="1110295" y="1764119"/>
                  <a:pt x="408997" y="2449919"/>
                  <a:pt x="354753" y="2449919"/>
                </a:cubicBezTo>
                <a:cubicBezTo>
                  <a:pt x="300509" y="2449919"/>
                  <a:pt x="582061" y="2092167"/>
                  <a:pt x="757709" y="1791241"/>
                </a:cubicBezTo>
                <a:cubicBezTo>
                  <a:pt x="933356" y="1490316"/>
                  <a:pt x="1283360" y="862634"/>
                  <a:pt x="1408638" y="644366"/>
                </a:cubicBezTo>
                <a:cubicBezTo>
                  <a:pt x="1533916" y="426098"/>
                  <a:pt x="1497753" y="584956"/>
                  <a:pt x="1509377" y="481634"/>
                </a:cubicBezTo>
                <a:cubicBezTo>
                  <a:pt x="1521001" y="378312"/>
                  <a:pt x="1473214" y="-24643"/>
                  <a:pt x="1455133" y="118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B1C6C005-D927-9872-B17F-2A34546244E2}"/>
              </a:ext>
            </a:extLst>
          </p:cNvPr>
          <p:cNvSpPr/>
          <p:nvPr/>
        </p:nvSpPr>
        <p:spPr>
          <a:xfrm>
            <a:off x="2871223" y="1921790"/>
            <a:ext cx="2607428" cy="2643677"/>
          </a:xfrm>
          <a:custGeom>
            <a:avLst/>
            <a:gdLst>
              <a:gd name="connsiteX0" fmla="*/ 2607428 w 2607428"/>
              <a:gd name="connsiteY0" fmla="*/ 0 h 2643677"/>
              <a:gd name="connsiteX1" fmla="*/ 1297821 w 2607428"/>
              <a:gd name="connsiteY1" fmla="*/ 774915 h 2643677"/>
              <a:gd name="connsiteX2" fmla="*/ 623645 w 2607428"/>
              <a:gd name="connsiteY2" fmla="*/ 1309607 h 2643677"/>
              <a:gd name="connsiteX3" fmla="*/ 26960 w 2607428"/>
              <a:gd name="connsiteY3" fmla="*/ 2588217 h 2643677"/>
              <a:gd name="connsiteX4" fmla="*/ 197441 w 2607428"/>
              <a:gd name="connsiteY4" fmla="*/ 2262752 h 2643677"/>
              <a:gd name="connsiteX5" fmla="*/ 1034350 w 2607428"/>
              <a:gd name="connsiteY5" fmla="*/ 914400 h 2643677"/>
              <a:gd name="connsiteX6" fmla="*/ 1491550 w 2607428"/>
              <a:gd name="connsiteY6" fmla="*/ 604434 h 2643677"/>
              <a:gd name="connsiteX7" fmla="*/ 902614 w 2607428"/>
              <a:gd name="connsiteY7" fmla="*/ 914400 h 2643677"/>
              <a:gd name="connsiteX8" fmla="*/ 1685279 w 2607428"/>
              <a:gd name="connsiteY8" fmla="*/ 247973 h 2643677"/>
              <a:gd name="connsiteX9" fmla="*/ 445414 w 2607428"/>
              <a:gd name="connsiteY9" fmla="*/ 1193369 h 2643677"/>
              <a:gd name="connsiteX10" fmla="*/ 1693028 w 2607428"/>
              <a:gd name="connsiteY10" fmla="*/ 511444 h 2643677"/>
              <a:gd name="connsiteX11" fmla="*/ 2607428 w 2607428"/>
              <a:gd name="connsiteY11" fmla="*/ 0 h 264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07428" h="2643677">
                <a:moveTo>
                  <a:pt x="2607428" y="0"/>
                </a:moveTo>
                <a:cubicBezTo>
                  <a:pt x="2117939" y="278323"/>
                  <a:pt x="1628451" y="556647"/>
                  <a:pt x="1297821" y="774915"/>
                </a:cubicBezTo>
                <a:cubicBezTo>
                  <a:pt x="967190" y="993183"/>
                  <a:pt x="835455" y="1007390"/>
                  <a:pt x="623645" y="1309607"/>
                </a:cubicBezTo>
                <a:cubicBezTo>
                  <a:pt x="411835" y="1611824"/>
                  <a:pt x="97994" y="2429360"/>
                  <a:pt x="26960" y="2588217"/>
                </a:cubicBezTo>
                <a:cubicBezTo>
                  <a:pt x="-44074" y="2747074"/>
                  <a:pt x="29543" y="2541721"/>
                  <a:pt x="197441" y="2262752"/>
                </a:cubicBezTo>
                <a:cubicBezTo>
                  <a:pt x="365339" y="1983783"/>
                  <a:pt x="818665" y="1190786"/>
                  <a:pt x="1034350" y="914400"/>
                </a:cubicBezTo>
                <a:cubicBezTo>
                  <a:pt x="1250035" y="638014"/>
                  <a:pt x="1513506" y="604434"/>
                  <a:pt x="1491550" y="604434"/>
                </a:cubicBezTo>
                <a:cubicBezTo>
                  <a:pt x="1469594" y="604434"/>
                  <a:pt x="870326" y="973810"/>
                  <a:pt x="902614" y="914400"/>
                </a:cubicBezTo>
                <a:cubicBezTo>
                  <a:pt x="934902" y="854990"/>
                  <a:pt x="1761479" y="201478"/>
                  <a:pt x="1685279" y="247973"/>
                </a:cubicBezTo>
                <a:cubicBezTo>
                  <a:pt x="1609079" y="294468"/>
                  <a:pt x="444123" y="1149457"/>
                  <a:pt x="445414" y="1193369"/>
                </a:cubicBezTo>
                <a:cubicBezTo>
                  <a:pt x="446705" y="1237281"/>
                  <a:pt x="1693028" y="511444"/>
                  <a:pt x="1693028" y="511444"/>
                </a:cubicBezTo>
                <a:lnTo>
                  <a:pt x="2607428" y="0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F7A2A09E-BCC8-482D-53D9-30E79CB737A5}"/>
              </a:ext>
            </a:extLst>
          </p:cNvPr>
          <p:cNvSpPr/>
          <p:nvPr/>
        </p:nvSpPr>
        <p:spPr>
          <a:xfrm>
            <a:off x="3575874" y="4604482"/>
            <a:ext cx="864176" cy="2981160"/>
          </a:xfrm>
          <a:custGeom>
            <a:avLst/>
            <a:gdLst>
              <a:gd name="connsiteX0" fmla="*/ 569923 w 864176"/>
              <a:gd name="connsiteY0" fmla="*/ 99254 h 2981160"/>
              <a:gd name="connsiteX1" fmla="*/ 569923 w 864176"/>
              <a:gd name="connsiteY1" fmla="*/ 153498 h 2981160"/>
              <a:gd name="connsiteX2" fmla="*/ 283204 w 864176"/>
              <a:gd name="connsiteY2" fmla="*/ 1253877 h 2981160"/>
              <a:gd name="connsiteX3" fmla="*/ 538926 w 864176"/>
              <a:gd name="connsiteY3" fmla="*/ 2013294 h 2981160"/>
              <a:gd name="connsiteX4" fmla="*/ 414940 w 864176"/>
              <a:gd name="connsiteY4" fmla="*/ 1866060 h 2981160"/>
              <a:gd name="connsiteX5" fmla="*/ 856641 w 864176"/>
              <a:gd name="connsiteY5" fmla="*/ 2943193 h 2981160"/>
              <a:gd name="connsiteX6" fmla="*/ 670662 w 864176"/>
              <a:gd name="connsiteY6" fmla="*/ 2633226 h 2981160"/>
              <a:gd name="connsiteX7" fmla="*/ 376194 w 864176"/>
              <a:gd name="connsiteY7" fmla="*/ 1625837 h 2981160"/>
              <a:gd name="connsiteX8" fmla="*/ 27482 w 864176"/>
              <a:gd name="connsiteY8" fmla="*/ 1168637 h 2981160"/>
              <a:gd name="connsiteX9" fmla="*/ 66228 w 864176"/>
              <a:gd name="connsiteY9" fmla="*/ 1618087 h 2981160"/>
              <a:gd name="connsiteX10" fmla="*/ 414940 w 864176"/>
              <a:gd name="connsiteY10" fmla="*/ 432467 h 2981160"/>
              <a:gd name="connsiteX11" fmla="*/ 275455 w 864176"/>
              <a:gd name="connsiteY11" fmla="*/ 843172 h 2981160"/>
              <a:gd name="connsiteX12" fmla="*/ 608668 w 864176"/>
              <a:gd name="connsiteY12" fmla="*/ 45010 h 2981160"/>
              <a:gd name="connsiteX13" fmla="*/ 569923 w 864176"/>
              <a:gd name="connsiteY13" fmla="*/ 99254 h 2981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4176" h="2981160">
                <a:moveTo>
                  <a:pt x="569923" y="99254"/>
                </a:moveTo>
                <a:cubicBezTo>
                  <a:pt x="563465" y="117335"/>
                  <a:pt x="617709" y="-38939"/>
                  <a:pt x="569923" y="153498"/>
                </a:cubicBezTo>
                <a:cubicBezTo>
                  <a:pt x="522137" y="345935"/>
                  <a:pt x="288370" y="943911"/>
                  <a:pt x="283204" y="1253877"/>
                </a:cubicBezTo>
                <a:cubicBezTo>
                  <a:pt x="278038" y="1563843"/>
                  <a:pt x="516970" y="1911264"/>
                  <a:pt x="538926" y="2013294"/>
                </a:cubicBezTo>
                <a:cubicBezTo>
                  <a:pt x="560882" y="2115324"/>
                  <a:pt x="361988" y="1711077"/>
                  <a:pt x="414940" y="1866060"/>
                </a:cubicBezTo>
                <a:cubicBezTo>
                  <a:pt x="467892" y="2021043"/>
                  <a:pt x="814021" y="2815332"/>
                  <a:pt x="856641" y="2943193"/>
                </a:cubicBezTo>
                <a:cubicBezTo>
                  <a:pt x="899261" y="3071054"/>
                  <a:pt x="750736" y="2852785"/>
                  <a:pt x="670662" y="2633226"/>
                </a:cubicBezTo>
                <a:cubicBezTo>
                  <a:pt x="590588" y="2413667"/>
                  <a:pt x="483391" y="1869935"/>
                  <a:pt x="376194" y="1625837"/>
                </a:cubicBezTo>
                <a:cubicBezTo>
                  <a:pt x="268997" y="1381739"/>
                  <a:pt x="79143" y="1169929"/>
                  <a:pt x="27482" y="1168637"/>
                </a:cubicBezTo>
                <a:cubicBezTo>
                  <a:pt x="-24179" y="1167345"/>
                  <a:pt x="1652" y="1740782"/>
                  <a:pt x="66228" y="1618087"/>
                </a:cubicBezTo>
                <a:cubicBezTo>
                  <a:pt x="130804" y="1495392"/>
                  <a:pt x="380069" y="561619"/>
                  <a:pt x="414940" y="432467"/>
                </a:cubicBezTo>
                <a:cubicBezTo>
                  <a:pt x="449811" y="303315"/>
                  <a:pt x="243167" y="907748"/>
                  <a:pt x="275455" y="843172"/>
                </a:cubicBezTo>
                <a:cubicBezTo>
                  <a:pt x="307743" y="778596"/>
                  <a:pt x="557007" y="165122"/>
                  <a:pt x="608668" y="45010"/>
                </a:cubicBezTo>
                <a:cubicBezTo>
                  <a:pt x="660329" y="-75102"/>
                  <a:pt x="576381" y="81173"/>
                  <a:pt x="569923" y="9925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13CC2357-E3AD-CE09-1AC4-0BB30EB2982B}"/>
              </a:ext>
            </a:extLst>
          </p:cNvPr>
          <p:cNvSpPr/>
          <p:nvPr/>
        </p:nvSpPr>
        <p:spPr>
          <a:xfrm>
            <a:off x="2983382" y="3796687"/>
            <a:ext cx="509656" cy="2873447"/>
          </a:xfrm>
          <a:custGeom>
            <a:avLst/>
            <a:gdLst>
              <a:gd name="connsiteX0" fmla="*/ 42 w 509656"/>
              <a:gd name="connsiteY0" fmla="*/ 398 h 2873447"/>
              <a:gd name="connsiteX1" fmla="*/ 170523 w 509656"/>
              <a:gd name="connsiteY1" fmla="*/ 1728459 h 2873447"/>
              <a:gd name="connsiteX2" fmla="*/ 124028 w 509656"/>
              <a:gd name="connsiteY2" fmla="*/ 2418133 h 2873447"/>
              <a:gd name="connsiteX3" fmla="*/ 279011 w 509656"/>
              <a:gd name="connsiteY3" fmla="*/ 2084920 h 2873447"/>
              <a:gd name="connsiteX4" fmla="*/ 503737 w 509656"/>
              <a:gd name="connsiteY4" fmla="*/ 2867584 h 2873447"/>
              <a:gd name="connsiteX5" fmla="*/ 426245 w 509656"/>
              <a:gd name="connsiteY5" fmla="*/ 2340642 h 2873447"/>
              <a:gd name="connsiteX6" fmla="*/ 232516 w 509656"/>
              <a:gd name="connsiteY6" fmla="*/ 597082 h 2873447"/>
              <a:gd name="connsiteX7" fmla="*/ 294510 w 509656"/>
              <a:gd name="connsiteY7" fmla="*/ 2193408 h 2873447"/>
              <a:gd name="connsiteX8" fmla="*/ 155025 w 509656"/>
              <a:gd name="connsiteY8" fmla="*/ 1573476 h 2873447"/>
              <a:gd name="connsiteX9" fmla="*/ 42 w 509656"/>
              <a:gd name="connsiteY9" fmla="*/ 398 h 2873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9656" h="2873447">
                <a:moveTo>
                  <a:pt x="42" y="398"/>
                </a:moveTo>
                <a:cubicBezTo>
                  <a:pt x="2625" y="26228"/>
                  <a:pt x="149859" y="1325503"/>
                  <a:pt x="170523" y="1728459"/>
                </a:cubicBezTo>
                <a:cubicBezTo>
                  <a:pt x="191187" y="2131415"/>
                  <a:pt x="105947" y="2358723"/>
                  <a:pt x="124028" y="2418133"/>
                </a:cubicBezTo>
                <a:cubicBezTo>
                  <a:pt x="142109" y="2477543"/>
                  <a:pt x="215726" y="2010012"/>
                  <a:pt x="279011" y="2084920"/>
                </a:cubicBezTo>
                <a:cubicBezTo>
                  <a:pt x="342296" y="2159828"/>
                  <a:pt x="479198" y="2824964"/>
                  <a:pt x="503737" y="2867584"/>
                </a:cubicBezTo>
                <a:cubicBezTo>
                  <a:pt x="528276" y="2910204"/>
                  <a:pt x="471448" y="2719059"/>
                  <a:pt x="426245" y="2340642"/>
                </a:cubicBezTo>
                <a:cubicBezTo>
                  <a:pt x="381042" y="1962225"/>
                  <a:pt x="254472" y="621621"/>
                  <a:pt x="232516" y="597082"/>
                </a:cubicBezTo>
                <a:cubicBezTo>
                  <a:pt x="210560" y="572543"/>
                  <a:pt x="307425" y="2030676"/>
                  <a:pt x="294510" y="2193408"/>
                </a:cubicBezTo>
                <a:cubicBezTo>
                  <a:pt x="281595" y="2356140"/>
                  <a:pt x="197645" y="1935103"/>
                  <a:pt x="155025" y="1573476"/>
                </a:cubicBezTo>
                <a:cubicBezTo>
                  <a:pt x="112405" y="1211849"/>
                  <a:pt x="-2541" y="-25432"/>
                  <a:pt x="42" y="39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4C8DE344-8177-C378-1695-A31ACF36EE6C}"/>
              </a:ext>
            </a:extLst>
          </p:cNvPr>
          <p:cNvSpPr/>
          <p:nvPr/>
        </p:nvSpPr>
        <p:spPr>
          <a:xfrm>
            <a:off x="5571460" y="4456291"/>
            <a:ext cx="1049870" cy="233281"/>
          </a:xfrm>
          <a:custGeom>
            <a:avLst/>
            <a:gdLst>
              <a:gd name="connsiteX0" fmla="*/ 665 w 1049870"/>
              <a:gd name="connsiteY0" fmla="*/ 233184 h 233281"/>
              <a:gd name="connsiteX1" fmla="*/ 435640 w 1049870"/>
              <a:gd name="connsiteY1" fmla="*/ 33159 h 233281"/>
              <a:gd name="connsiteX2" fmla="*/ 730915 w 1049870"/>
              <a:gd name="connsiteY2" fmla="*/ 33159 h 233281"/>
              <a:gd name="connsiteX3" fmla="*/ 711865 w 1049870"/>
              <a:gd name="connsiteY3" fmla="*/ 14109 h 233281"/>
              <a:gd name="connsiteX4" fmla="*/ 1048415 w 1049870"/>
              <a:gd name="connsiteY4" fmla="*/ 131584 h 233281"/>
              <a:gd name="connsiteX5" fmla="*/ 842040 w 1049870"/>
              <a:gd name="connsiteY5" fmla="*/ 77609 h 233281"/>
              <a:gd name="connsiteX6" fmla="*/ 540415 w 1049870"/>
              <a:gd name="connsiteY6" fmla="*/ 4584 h 233281"/>
              <a:gd name="connsiteX7" fmla="*/ 665 w 1049870"/>
              <a:gd name="connsiteY7" fmla="*/ 233184 h 23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9870" h="233281">
                <a:moveTo>
                  <a:pt x="665" y="233184"/>
                </a:moveTo>
                <a:cubicBezTo>
                  <a:pt x="-16798" y="237947"/>
                  <a:pt x="313932" y="66496"/>
                  <a:pt x="435640" y="33159"/>
                </a:cubicBezTo>
                <a:cubicBezTo>
                  <a:pt x="557348" y="-179"/>
                  <a:pt x="684878" y="36334"/>
                  <a:pt x="730915" y="33159"/>
                </a:cubicBezTo>
                <a:cubicBezTo>
                  <a:pt x="776952" y="29984"/>
                  <a:pt x="658948" y="-2295"/>
                  <a:pt x="711865" y="14109"/>
                </a:cubicBezTo>
                <a:cubicBezTo>
                  <a:pt x="764782" y="30513"/>
                  <a:pt x="1026719" y="121001"/>
                  <a:pt x="1048415" y="131584"/>
                </a:cubicBezTo>
                <a:cubicBezTo>
                  <a:pt x="1070111" y="142167"/>
                  <a:pt x="842040" y="77609"/>
                  <a:pt x="842040" y="77609"/>
                </a:cubicBezTo>
                <a:cubicBezTo>
                  <a:pt x="757373" y="56442"/>
                  <a:pt x="680644" y="-19228"/>
                  <a:pt x="540415" y="4584"/>
                </a:cubicBezTo>
                <a:cubicBezTo>
                  <a:pt x="400186" y="28396"/>
                  <a:pt x="18128" y="228421"/>
                  <a:pt x="665" y="23318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541B5BD0-C717-4C63-6167-03288393F2FA}"/>
              </a:ext>
            </a:extLst>
          </p:cNvPr>
          <p:cNvSpPr/>
          <p:nvPr/>
        </p:nvSpPr>
        <p:spPr>
          <a:xfrm>
            <a:off x="4625542" y="4762427"/>
            <a:ext cx="466487" cy="97063"/>
          </a:xfrm>
          <a:custGeom>
            <a:avLst/>
            <a:gdLst>
              <a:gd name="connsiteX0" fmla="*/ 433 w 466487"/>
              <a:gd name="connsiteY0" fmla="*/ 44523 h 97063"/>
              <a:gd name="connsiteX1" fmla="*/ 171883 w 466487"/>
              <a:gd name="connsiteY1" fmla="*/ 12773 h 97063"/>
              <a:gd name="connsiteX2" fmla="*/ 460808 w 466487"/>
              <a:gd name="connsiteY2" fmla="*/ 95323 h 97063"/>
              <a:gd name="connsiteX3" fmla="*/ 352858 w 466487"/>
              <a:gd name="connsiteY3" fmla="*/ 63573 h 97063"/>
              <a:gd name="connsiteX4" fmla="*/ 219508 w 466487"/>
              <a:gd name="connsiteY4" fmla="*/ 73 h 97063"/>
              <a:gd name="connsiteX5" fmla="*/ 433 w 466487"/>
              <a:gd name="connsiteY5" fmla="*/ 44523 h 9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487" h="97063">
                <a:moveTo>
                  <a:pt x="433" y="44523"/>
                </a:moveTo>
                <a:cubicBezTo>
                  <a:pt x="-7504" y="46640"/>
                  <a:pt x="95154" y="4306"/>
                  <a:pt x="171883" y="12773"/>
                </a:cubicBezTo>
                <a:cubicBezTo>
                  <a:pt x="248612" y="21240"/>
                  <a:pt x="430646" y="86856"/>
                  <a:pt x="460808" y="95323"/>
                </a:cubicBezTo>
                <a:cubicBezTo>
                  <a:pt x="490971" y="103790"/>
                  <a:pt x="393075" y="79448"/>
                  <a:pt x="352858" y="63573"/>
                </a:cubicBezTo>
                <a:cubicBezTo>
                  <a:pt x="312641" y="47698"/>
                  <a:pt x="279304" y="2190"/>
                  <a:pt x="219508" y="73"/>
                </a:cubicBezTo>
                <a:cubicBezTo>
                  <a:pt x="159712" y="-2044"/>
                  <a:pt x="8370" y="42406"/>
                  <a:pt x="433" y="4452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D8377A65-EF18-206C-1532-B798897333AC}"/>
              </a:ext>
            </a:extLst>
          </p:cNvPr>
          <p:cNvSpPr/>
          <p:nvPr/>
        </p:nvSpPr>
        <p:spPr>
          <a:xfrm>
            <a:off x="4410590" y="2687524"/>
            <a:ext cx="1324549" cy="2394819"/>
          </a:xfrm>
          <a:custGeom>
            <a:avLst/>
            <a:gdLst>
              <a:gd name="connsiteX0" fmla="*/ 1324527 w 1324549"/>
              <a:gd name="connsiteY0" fmla="*/ 4470 h 2394819"/>
              <a:gd name="connsiteX1" fmla="*/ 417442 w 1324549"/>
              <a:gd name="connsiteY1" fmla="*/ 1833270 h 2394819"/>
              <a:gd name="connsiteX2" fmla="*/ 527170 w 1324549"/>
              <a:gd name="connsiteY2" fmla="*/ 1533346 h 2394819"/>
              <a:gd name="connsiteX3" fmla="*/ 7791 w 1324549"/>
              <a:gd name="connsiteY3" fmla="*/ 2381910 h 2394819"/>
              <a:gd name="connsiteX4" fmla="*/ 256508 w 1324549"/>
              <a:gd name="connsiteY4" fmla="*/ 1950313 h 2394819"/>
              <a:gd name="connsiteX5" fmla="*/ 812463 w 1324549"/>
              <a:gd name="connsiteY5" fmla="*/ 699414 h 2394819"/>
              <a:gd name="connsiteX6" fmla="*/ 446703 w 1324549"/>
              <a:gd name="connsiteY6" fmla="*/ 1299260 h 2394819"/>
              <a:gd name="connsiteX7" fmla="*/ 1324527 w 1324549"/>
              <a:gd name="connsiteY7" fmla="*/ 4470 h 239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4549" h="2394819">
                <a:moveTo>
                  <a:pt x="1324527" y="4470"/>
                </a:moveTo>
                <a:cubicBezTo>
                  <a:pt x="1319650" y="93472"/>
                  <a:pt x="550335" y="1578457"/>
                  <a:pt x="417442" y="1833270"/>
                </a:cubicBezTo>
                <a:cubicBezTo>
                  <a:pt x="284549" y="2088083"/>
                  <a:pt x="595445" y="1441906"/>
                  <a:pt x="527170" y="1533346"/>
                </a:cubicBezTo>
                <a:cubicBezTo>
                  <a:pt x="458895" y="1624786"/>
                  <a:pt x="52901" y="2312416"/>
                  <a:pt x="7791" y="2381910"/>
                </a:cubicBezTo>
                <a:cubicBezTo>
                  <a:pt x="-37319" y="2451404"/>
                  <a:pt x="122396" y="2230729"/>
                  <a:pt x="256508" y="1950313"/>
                </a:cubicBezTo>
                <a:cubicBezTo>
                  <a:pt x="390620" y="1669897"/>
                  <a:pt x="780764" y="807923"/>
                  <a:pt x="812463" y="699414"/>
                </a:cubicBezTo>
                <a:cubicBezTo>
                  <a:pt x="844162" y="590905"/>
                  <a:pt x="363797" y="1415084"/>
                  <a:pt x="446703" y="1299260"/>
                </a:cubicBezTo>
                <a:cubicBezTo>
                  <a:pt x="529608" y="1183436"/>
                  <a:pt x="1329404" y="-84532"/>
                  <a:pt x="1324527" y="447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CC511DF2-39B4-4545-D99A-8CF7D6452B67}"/>
              </a:ext>
            </a:extLst>
          </p:cNvPr>
          <p:cNvSpPr/>
          <p:nvPr/>
        </p:nvSpPr>
        <p:spPr>
          <a:xfrm>
            <a:off x="3953038" y="2434815"/>
            <a:ext cx="1168658" cy="2873293"/>
          </a:xfrm>
          <a:custGeom>
            <a:avLst/>
            <a:gdLst>
              <a:gd name="connsiteX0" fmla="*/ 1167602 w 1168658"/>
              <a:gd name="connsiteY0" fmla="*/ 1147 h 2873293"/>
              <a:gd name="connsiteX1" fmla="*/ 238572 w 1168658"/>
              <a:gd name="connsiteY1" fmla="*/ 1222785 h 2873293"/>
              <a:gd name="connsiteX2" fmla="*/ 297093 w 1168658"/>
              <a:gd name="connsiteY2" fmla="*/ 1127687 h 2873293"/>
              <a:gd name="connsiteX3" fmla="*/ 4485 w 1168658"/>
              <a:gd name="connsiteY3" fmla="*/ 2817499 h 2873293"/>
              <a:gd name="connsiteX4" fmla="*/ 128844 w 1168658"/>
              <a:gd name="connsiteY4" fmla="*/ 2312750 h 2873293"/>
              <a:gd name="connsiteX5" fmla="*/ 253202 w 1168658"/>
              <a:gd name="connsiteY5" fmla="*/ 791188 h 2873293"/>
              <a:gd name="connsiteX6" fmla="*/ 143474 w 1168658"/>
              <a:gd name="connsiteY6" fmla="*/ 1237415 h 2873293"/>
              <a:gd name="connsiteX7" fmla="*/ 670168 w 1168658"/>
              <a:gd name="connsiteY7" fmla="*/ 337646 h 2873293"/>
              <a:gd name="connsiteX8" fmla="*/ 428767 w 1168658"/>
              <a:gd name="connsiteY8" fmla="*/ 988699 h 2873293"/>
              <a:gd name="connsiteX9" fmla="*/ 1167602 w 1168658"/>
              <a:gd name="connsiteY9" fmla="*/ 1147 h 2873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8658" h="2873293">
                <a:moveTo>
                  <a:pt x="1167602" y="1147"/>
                </a:moveTo>
                <a:cubicBezTo>
                  <a:pt x="1135903" y="40161"/>
                  <a:pt x="383657" y="1035028"/>
                  <a:pt x="238572" y="1222785"/>
                </a:cubicBezTo>
                <a:cubicBezTo>
                  <a:pt x="93487" y="1410542"/>
                  <a:pt x="336107" y="861901"/>
                  <a:pt x="297093" y="1127687"/>
                </a:cubicBezTo>
                <a:cubicBezTo>
                  <a:pt x="258079" y="1393473"/>
                  <a:pt x="32526" y="2619989"/>
                  <a:pt x="4485" y="2817499"/>
                </a:cubicBezTo>
                <a:cubicBezTo>
                  <a:pt x="-23556" y="3015009"/>
                  <a:pt x="87391" y="2650469"/>
                  <a:pt x="128844" y="2312750"/>
                </a:cubicBezTo>
                <a:cubicBezTo>
                  <a:pt x="170297" y="1975032"/>
                  <a:pt x="250764" y="970410"/>
                  <a:pt x="253202" y="791188"/>
                </a:cubicBezTo>
                <a:cubicBezTo>
                  <a:pt x="255640" y="611966"/>
                  <a:pt x="73980" y="1313005"/>
                  <a:pt x="143474" y="1237415"/>
                </a:cubicBezTo>
                <a:cubicBezTo>
                  <a:pt x="212968" y="1161825"/>
                  <a:pt x="622619" y="379099"/>
                  <a:pt x="670168" y="337646"/>
                </a:cubicBezTo>
                <a:cubicBezTo>
                  <a:pt x="717717" y="296193"/>
                  <a:pt x="349519" y="1047221"/>
                  <a:pt x="428767" y="988699"/>
                </a:cubicBezTo>
                <a:cubicBezTo>
                  <a:pt x="508015" y="930177"/>
                  <a:pt x="1199301" y="-37867"/>
                  <a:pt x="1167602" y="114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23E9AC28-9C78-44A3-0540-98610278286E}"/>
              </a:ext>
            </a:extLst>
          </p:cNvPr>
          <p:cNvSpPr/>
          <p:nvPr/>
        </p:nvSpPr>
        <p:spPr>
          <a:xfrm>
            <a:off x="3413554" y="5257007"/>
            <a:ext cx="888242" cy="2454440"/>
          </a:xfrm>
          <a:custGeom>
            <a:avLst/>
            <a:gdLst>
              <a:gd name="connsiteX0" fmla="*/ 46536 w 888242"/>
              <a:gd name="connsiteY0" fmla="*/ 112350 h 2454440"/>
              <a:gd name="connsiteX1" fmla="*/ 580545 w 888242"/>
              <a:gd name="connsiteY1" fmla="*/ 1824107 h 2454440"/>
              <a:gd name="connsiteX2" fmla="*/ 558600 w 888242"/>
              <a:gd name="connsiteY2" fmla="*/ 1677803 h 2454440"/>
              <a:gd name="connsiteX3" fmla="*/ 887784 w 888242"/>
              <a:gd name="connsiteY3" fmla="*/ 2453214 h 2454440"/>
              <a:gd name="connsiteX4" fmla="*/ 617121 w 888242"/>
              <a:gd name="connsiteY4" fmla="*/ 1816791 h 2454440"/>
              <a:gd name="connsiteX5" fmla="*/ 90427 w 888242"/>
              <a:gd name="connsiteY5" fmla="*/ 346436 h 2454440"/>
              <a:gd name="connsiteX6" fmla="*/ 46536 w 888242"/>
              <a:gd name="connsiteY6" fmla="*/ 112350 h 245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8242" h="2454440">
                <a:moveTo>
                  <a:pt x="46536" y="112350"/>
                </a:moveTo>
                <a:cubicBezTo>
                  <a:pt x="128222" y="358629"/>
                  <a:pt x="495201" y="1563198"/>
                  <a:pt x="580545" y="1824107"/>
                </a:cubicBezTo>
                <a:cubicBezTo>
                  <a:pt x="665889" y="2085016"/>
                  <a:pt x="507394" y="1572952"/>
                  <a:pt x="558600" y="1677803"/>
                </a:cubicBezTo>
                <a:cubicBezTo>
                  <a:pt x="609806" y="1782654"/>
                  <a:pt x="878031" y="2430049"/>
                  <a:pt x="887784" y="2453214"/>
                </a:cubicBezTo>
                <a:cubicBezTo>
                  <a:pt x="897537" y="2476379"/>
                  <a:pt x="750014" y="2167921"/>
                  <a:pt x="617121" y="1816791"/>
                </a:cubicBezTo>
                <a:cubicBezTo>
                  <a:pt x="484228" y="1465661"/>
                  <a:pt x="183086" y="631729"/>
                  <a:pt x="90427" y="346436"/>
                </a:cubicBezTo>
                <a:cubicBezTo>
                  <a:pt x="-2232" y="61143"/>
                  <a:pt x="-35150" y="-133929"/>
                  <a:pt x="46536" y="11235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B54D001B-831D-FB5C-D3AA-812A1E4C8454}"/>
              </a:ext>
            </a:extLst>
          </p:cNvPr>
          <p:cNvSpPr/>
          <p:nvPr/>
        </p:nvSpPr>
        <p:spPr>
          <a:xfrm>
            <a:off x="5782538" y="1865524"/>
            <a:ext cx="1944744" cy="2406688"/>
          </a:xfrm>
          <a:custGeom>
            <a:avLst/>
            <a:gdLst>
              <a:gd name="connsiteX0" fmla="*/ 91568 w 1944744"/>
              <a:gd name="connsiteY0" fmla="*/ 131526 h 2406688"/>
              <a:gd name="connsiteX1" fmla="*/ 128144 w 1944744"/>
              <a:gd name="connsiteY1" fmla="*/ 197362 h 2406688"/>
              <a:gd name="connsiteX2" fmla="*/ 1064489 w 1944744"/>
              <a:gd name="connsiteY2" fmla="*/ 1850598 h 2406688"/>
              <a:gd name="connsiteX3" fmla="*/ 954761 w 1944744"/>
              <a:gd name="connsiteY3" fmla="*/ 1455577 h 2406688"/>
              <a:gd name="connsiteX4" fmla="*/ 1291260 w 1944744"/>
              <a:gd name="connsiteY4" fmla="*/ 2040793 h 2406688"/>
              <a:gd name="connsiteX5" fmla="*/ 1547292 w 1944744"/>
              <a:gd name="connsiteY5" fmla="*/ 2406553 h 2406688"/>
              <a:gd name="connsiteX6" fmla="*/ 1357097 w 1944744"/>
              <a:gd name="connsiteY6" fmla="*/ 2070054 h 2406688"/>
              <a:gd name="connsiteX7" fmla="*/ 801142 w 1944744"/>
              <a:gd name="connsiteY7" fmla="*/ 1119078 h 2406688"/>
              <a:gd name="connsiteX8" fmla="*/ 1942313 w 1944744"/>
              <a:gd name="connsiteY8" fmla="*/ 2201727 h 2406688"/>
              <a:gd name="connsiteX9" fmla="*/ 435382 w 1944744"/>
              <a:gd name="connsiteY9" fmla="*/ 233938 h 2406688"/>
              <a:gd name="connsiteX10" fmla="*/ 1481456 w 1944744"/>
              <a:gd name="connsiteY10" fmla="*/ 2179782 h 2406688"/>
              <a:gd name="connsiteX11" fmla="*/ 91568 w 1944744"/>
              <a:gd name="connsiteY11" fmla="*/ 131526 h 240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44744" h="2406688">
                <a:moveTo>
                  <a:pt x="91568" y="131526"/>
                </a:moveTo>
                <a:cubicBezTo>
                  <a:pt x="-133984" y="-198877"/>
                  <a:pt x="128144" y="197362"/>
                  <a:pt x="128144" y="197362"/>
                </a:cubicBezTo>
                <a:cubicBezTo>
                  <a:pt x="290298" y="483874"/>
                  <a:pt x="926720" y="1640896"/>
                  <a:pt x="1064489" y="1850598"/>
                </a:cubicBezTo>
                <a:cubicBezTo>
                  <a:pt x="1202258" y="2060300"/>
                  <a:pt x="916966" y="1423878"/>
                  <a:pt x="954761" y="1455577"/>
                </a:cubicBezTo>
                <a:cubicBezTo>
                  <a:pt x="992556" y="1487276"/>
                  <a:pt x="1192505" y="1882297"/>
                  <a:pt x="1291260" y="2040793"/>
                </a:cubicBezTo>
                <a:cubicBezTo>
                  <a:pt x="1390015" y="2199289"/>
                  <a:pt x="1536319" y="2401676"/>
                  <a:pt x="1547292" y="2406553"/>
                </a:cubicBezTo>
                <a:cubicBezTo>
                  <a:pt x="1558265" y="2411430"/>
                  <a:pt x="1481455" y="2284633"/>
                  <a:pt x="1357097" y="2070054"/>
                </a:cubicBezTo>
                <a:cubicBezTo>
                  <a:pt x="1232739" y="1855475"/>
                  <a:pt x="703606" y="1097133"/>
                  <a:pt x="801142" y="1119078"/>
                </a:cubicBezTo>
                <a:cubicBezTo>
                  <a:pt x="898678" y="1141023"/>
                  <a:pt x="2003273" y="2349250"/>
                  <a:pt x="1942313" y="2201727"/>
                </a:cubicBezTo>
                <a:cubicBezTo>
                  <a:pt x="1881353" y="2054204"/>
                  <a:pt x="512192" y="237596"/>
                  <a:pt x="435382" y="233938"/>
                </a:cubicBezTo>
                <a:cubicBezTo>
                  <a:pt x="358573" y="230281"/>
                  <a:pt x="1542416" y="2196851"/>
                  <a:pt x="1481456" y="2179782"/>
                </a:cubicBezTo>
                <a:cubicBezTo>
                  <a:pt x="1420496" y="2162713"/>
                  <a:pt x="317120" y="461929"/>
                  <a:pt x="91568" y="13152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E8D65215-80F3-C8A6-7060-38F0ABABFF68}"/>
              </a:ext>
            </a:extLst>
          </p:cNvPr>
          <p:cNvSpPr/>
          <p:nvPr/>
        </p:nvSpPr>
        <p:spPr>
          <a:xfrm>
            <a:off x="5208035" y="7408580"/>
            <a:ext cx="1058883" cy="566239"/>
          </a:xfrm>
          <a:custGeom>
            <a:avLst/>
            <a:gdLst>
              <a:gd name="connsiteX0" fmla="*/ 387 w 1058883"/>
              <a:gd name="connsiteY0" fmla="*/ 477206 h 566239"/>
              <a:gd name="connsiteX1" fmla="*/ 505136 w 1058883"/>
              <a:gd name="connsiteY1" fmla="*/ 564988 h 566239"/>
              <a:gd name="connsiteX2" fmla="*/ 695331 w 1058883"/>
              <a:gd name="connsiteY2" fmla="*/ 396738 h 566239"/>
              <a:gd name="connsiteX3" fmla="*/ 1053776 w 1058883"/>
              <a:gd name="connsiteY3" fmla="*/ 1718 h 566239"/>
              <a:gd name="connsiteX4" fmla="*/ 885527 w 1058883"/>
              <a:gd name="connsiteY4" fmla="*/ 265065 h 566239"/>
              <a:gd name="connsiteX5" fmla="*/ 592919 w 1058883"/>
              <a:gd name="connsiteY5" fmla="*/ 550358 h 566239"/>
              <a:gd name="connsiteX6" fmla="*/ 387 w 1058883"/>
              <a:gd name="connsiteY6" fmla="*/ 477206 h 56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883" h="566239">
                <a:moveTo>
                  <a:pt x="387" y="477206"/>
                </a:moveTo>
                <a:cubicBezTo>
                  <a:pt x="-14243" y="479644"/>
                  <a:pt x="389312" y="578399"/>
                  <a:pt x="505136" y="564988"/>
                </a:cubicBezTo>
                <a:cubicBezTo>
                  <a:pt x="620960" y="551577"/>
                  <a:pt x="603891" y="490616"/>
                  <a:pt x="695331" y="396738"/>
                </a:cubicBezTo>
                <a:cubicBezTo>
                  <a:pt x="786771" y="302860"/>
                  <a:pt x="1022077" y="23664"/>
                  <a:pt x="1053776" y="1718"/>
                </a:cubicBezTo>
                <a:cubicBezTo>
                  <a:pt x="1085475" y="-20228"/>
                  <a:pt x="962336" y="173625"/>
                  <a:pt x="885527" y="265065"/>
                </a:cubicBezTo>
                <a:cubicBezTo>
                  <a:pt x="808718" y="356505"/>
                  <a:pt x="735565" y="513782"/>
                  <a:pt x="592919" y="550358"/>
                </a:cubicBezTo>
                <a:cubicBezTo>
                  <a:pt x="450273" y="586934"/>
                  <a:pt x="15017" y="474768"/>
                  <a:pt x="387" y="47720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75C51742-89CE-99E6-2AA0-8AC691C28894}"/>
              </a:ext>
            </a:extLst>
          </p:cNvPr>
          <p:cNvSpPr/>
          <p:nvPr/>
        </p:nvSpPr>
        <p:spPr>
          <a:xfrm>
            <a:off x="5713171" y="3158318"/>
            <a:ext cx="1236343" cy="1355330"/>
          </a:xfrm>
          <a:custGeom>
            <a:avLst/>
            <a:gdLst>
              <a:gd name="connsiteX0" fmla="*/ 0 w 1236343"/>
              <a:gd name="connsiteY0" fmla="*/ 170098 h 1355330"/>
              <a:gd name="connsiteX1" fmla="*/ 965607 w 1236343"/>
              <a:gd name="connsiteY1" fmla="*/ 835781 h 1355330"/>
              <a:gd name="connsiteX2" fmla="*/ 672999 w 1236343"/>
              <a:gd name="connsiteY2" fmla="*/ 726053 h 1355330"/>
              <a:gd name="connsiteX3" fmla="*/ 1228954 w 1236343"/>
              <a:gd name="connsiteY3" fmla="*/ 1347845 h 1355330"/>
              <a:gd name="connsiteX4" fmla="*/ 980237 w 1236343"/>
              <a:gd name="connsiteY4" fmla="*/ 1047922 h 1355330"/>
              <a:gd name="connsiteX5" fmla="*/ 804672 w 1236343"/>
              <a:gd name="connsiteY5" fmla="*/ 718738 h 1355330"/>
              <a:gd name="connsiteX6" fmla="*/ 987552 w 1236343"/>
              <a:gd name="connsiteY6" fmla="*/ 747999 h 1355330"/>
              <a:gd name="connsiteX7" fmla="*/ 504749 w 1236343"/>
              <a:gd name="connsiteY7" fmla="*/ 1848 h 1355330"/>
              <a:gd name="connsiteX8" fmla="*/ 1097280 w 1236343"/>
              <a:gd name="connsiteY8" fmla="*/ 996716 h 1355330"/>
              <a:gd name="connsiteX9" fmla="*/ 534010 w 1236343"/>
              <a:gd name="connsiteY9" fmla="*/ 550488 h 1355330"/>
              <a:gd name="connsiteX10" fmla="*/ 0 w 1236343"/>
              <a:gd name="connsiteY10" fmla="*/ 170098 h 1355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6343" h="1355330">
                <a:moveTo>
                  <a:pt x="0" y="170098"/>
                </a:moveTo>
                <a:cubicBezTo>
                  <a:pt x="426720" y="456610"/>
                  <a:pt x="853441" y="743122"/>
                  <a:pt x="965607" y="835781"/>
                </a:cubicBezTo>
                <a:cubicBezTo>
                  <a:pt x="1077774" y="928440"/>
                  <a:pt x="629108" y="640709"/>
                  <a:pt x="672999" y="726053"/>
                </a:cubicBezTo>
                <a:cubicBezTo>
                  <a:pt x="716890" y="811397"/>
                  <a:pt x="1177748" y="1294200"/>
                  <a:pt x="1228954" y="1347845"/>
                </a:cubicBezTo>
                <a:cubicBezTo>
                  <a:pt x="1280160" y="1401490"/>
                  <a:pt x="1050951" y="1152773"/>
                  <a:pt x="980237" y="1047922"/>
                </a:cubicBezTo>
                <a:cubicBezTo>
                  <a:pt x="909523" y="943071"/>
                  <a:pt x="803453" y="768725"/>
                  <a:pt x="804672" y="718738"/>
                </a:cubicBezTo>
                <a:cubicBezTo>
                  <a:pt x="805891" y="668751"/>
                  <a:pt x="1037539" y="867481"/>
                  <a:pt x="987552" y="747999"/>
                </a:cubicBezTo>
                <a:cubicBezTo>
                  <a:pt x="937565" y="628517"/>
                  <a:pt x="486461" y="-39605"/>
                  <a:pt x="504749" y="1848"/>
                </a:cubicBezTo>
                <a:cubicBezTo>
                  <a:pt x="523037" y="43301"/>
                  <a:pt x="1092403" y="905276"/>
                  <a:pt x="1097280" y="996716"/>
                </a:cubicBezTo>
                <a:cubicBezTo>
                  <a:pt x="1102157" y="1088156"/>
                  <a:pt x="534010" y="550488"/>
                  <a:pt x="534010" y="550488"/>
                </a:cubicBezTo>
                <a:lnTo>
                  <a:pt x="0" y="170098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552FA428-1B86-E32A-875A-17DA8A9F051A}"/>
              </a:ext>
            </a:extLst>
          </p:cNvPr>
          <p:cNvSpPr/>
          <p:nvPr/>
        </p:nvSpPr>
        <p:spPr>
          <a:xfrm>
            <a:off x="5611147" y="5083377"/>
            <a:ext cx="306969" cy="428794"/>
          </a:xfrm>
          <a:custGeom>
            <a:avLst/>
            <a:gdLst>
              <a:gd name="connsiteX0" fmla="*/ 6927 w 306969"/>
              <a:gd name="connsiteY0" fmla="*/ 344501 h 428794"/>
              <a:gd name="connsiteX1" fmla="*/ 219067 w 306969"/>
              <a:gd name="connsiteY1" fmla="*/ 73839 h 428794"/>
              <a:gd name="connsiteX2" fmla="*/ 306850 w 306969"/>
              <a:gd name="connsiteY2" fmla="*/ 687 h 428794"/>
              <a:gd name="connsiteX3" fmla="*/ 233698 w 306969"/>
              <a:gd name="connsiteY3" fmla="*/ 103100 h 428794"/>
              <a:gd name="connsiteX4" fmla="*/ 65448 w 306969"/>
              <a:gd name="connsiteY4" fmla="*/ 417653 h 428794"/>
              <a:gd name="connsiteX5" fmla="*/ 6927 w 306969"/>
              <a:gd name="connsiteY5" fmla="*/ 344501 h 42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969" h="428794">
                <a:moveTo>
                  <a:pt x="6927" y="344501"/>
                </a:moveTo>
                <a:cubicBezTo>
                  <a:pt x="32530" y="287199"/>
                  <a:pt x="169080" y="131141"/>
                  <a:pt x="219067" y="73839"/>
                </a:cubicBezTo>
                <a:cubicBezTo>
                  <a:pt x="269054" y="16537"/>
                  <a:pt x="304412" y="-4190"/>
                  <a:pt x="306850" y="687"/>
                </a:cubicBezTo>
                <a:cubicBezTo>
                  <a:pt x="309288" y="5564"/>
                  <a:pt x="273932" y="33606"/>
                  <a:pt x="233698" y="103100"/>
                </a:cubicBezTo>
                <a:cubicBezTo>
                  <a:pt x="193464" y="172594"/>
                  <a:pt x="98366" y="383516"/>
                  <a:pt x="65448" y="417653"/>
                </a:cubicBezTo>
                <a:cubicBezTo>
                  <a:pt x="32530" y="451790"/>
                  <a:pt x="-18676" y="401803"/>
                  <a:pt x="6927" y="34450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1E375C2C-CDF1-35CB-47B9-919B8029D89D}"/>
              </a:ext>
            </a:extLst>
          </p:cNvPr>
          <p:cNvSpPr/>
          <p:nvPr/>
        </p:nvSpPr>
        <p:spPr>
          <a:xfrm>
            <a:off x="5298034" y="3435039"/>
            <a:ext cx="526735" cy="1310042"/>
          </a:xfrm>
          <a:custGeom>
            <a:avLst/>
            <a:gdLst>
              <a:gd name="connsiteX0" fmla="*/ 526694 w 526735"/>
              <a:gd name="connsiteY0" fmla="*/ 3105 h 1310042"/>
              <a:gd name="connsiteX1" fmla="*/ 165506 w 526735"/>
              <a:gd name="connsiteY1" fmla="*/ 666045 h 1310042"/>
              <a:gd name="connsiteX2" fmla="*/ 5486 w 526735"/>
              <a:gd name="connsiteY2" fmla="*/ 1283265 h 1310042"/>
              <a:gd name="connsiteX3" fmla="*/ 51206 w 526735"/>
              <a:gd name="connsiteY3" fmla="*/ 1123245 h 1310042"/>
              <a:gd name="connsiteX4" fmla="*/ 188366 w 526735"/>
              <a:gd name="connsiteY4" fmla="*/ 446589 h 1310042"/>
              <a:gd name="connsiteX5" fmla="*/ 526694 w 526735"/>
              <a:gd name="connsiteY5" fmla="*/ 3105 h 13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735" h="1310042">
                <a:moveTo>
                  <a:pt x="526694" y="3105"/>
                </a:moveTo>
                <a:cubicBezTo>
                  <a:pt x="522884" y="39681"/>
                  <a:pt x="252374" y="452685"/>
                  <a:pt x="165506" y="666045"/>
                </a:cubicBezTo>
                <a:cubicBezTo>
                  <a:pt x="78638" y="879405"/>
                  <a:pt x="24536" y="1207065"/>
                  <a:pt x="5486" y="1283265"/>
                </a:cubicBezTo>
                <a:cubicBezTo>
                  <a:pt x="-13564" y="1359465"/>
                  <a:pt x="20726" y="1262691"/>
                  <a:pt x="51206" y="1123245"/>
                </a:cubicBezTo>
                <a:cubicBezTo>
                  <a:pt x="81686" y="983799"/>
                  <a:pt x="106070" y="631755"/>
                  <a:pt x="188366" y="446589"/>
                </a:cubicBezTo>
                <a:cubicBezTo>
                  <a:pt x="270662" y="261423"/>
                  <a:pt x="530504" y="-33471"/>
                  <a:pt x="526694" y="310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4D8E942A-B4E4-56FD-D041-67A2808236D8}"/>
              </a:ext>
            </a:extLst>
          </p:cNvPr>
          <p:cNvSpPr/>
          <p:nvPr/>
        </p:nvSpPr>
        <p:spPr>
          <a:xfrm>
            <a:off x="5307552" y="3424407"/>
            <a:ext cx="1977347" cy="2158121"/>
          </a:xfrm>
          <a:custGeom>
            <a:avLst/>
            <a:gdLst>
              <a:gd name="connsiteX0" fmla="*/ 540 w 1977347"/>
              <a:gd name="connsiteY0" fmla="*/ 1161309 h 2158121"/>
              <a:gd name="connsiteX1" fmla="*/ 558324 w 1977347"/>
              <a:gd name="connsiteY1" fmla="*/ 566949 h 2158121"/>
              <a:gd name="connsiteX2" fmla="*/ 750348 w 1977347"/>
              <a:gd name="connsiteY2" fmla="*/ 374925 h 2158121"/>
              <a:gd name="connsiteX3" fmla="*/ 736632 w 1977347"/>
              <a:gd name="connsiteY3" fmla="*/ 690393 h 2158121"/>
              <a:gd name="connsiteX4" fmla="*/ 1216692 w 1977347"/>
              <a:gd name="connsiteY4" fmla="*/ 960141 h 2158121"/>
              <a:gd name="connsiteX5" fmla="*/ 1102392 w 1977347"/>
              <a:gd name="connsiteY5" fmla="*/ 1111017 h 2158121"/>
              <a:gd name="connsiteX6" fmla="*/ 1733328 w 1977347"/>
              <a:gd name="connsiteY6" fmla="*/ 1490493 h 2158121"/>
              <a:gd name="connsiteX7" fmla="*/ 1747044 w 1977347"/>
              <a:gd name="connsiteY7" fmla="*/ 1668801 h 2158121"/>
              <a:gd name="connsiteX8" fmla="*/ 1971072 w 1977347"/>
              <a:gd name="connsiteY8" fmla="*/ 2158005 h 2158121"/>
              <a:gd name="connsiteX9" fmla="*/ 1888776 w 1977347"/>
              <a:gd name="connsiteY9" fmla="*/ 1700805 h 2158121"/>
              <a:gd name="connsiteX10" fmla="*/ 1614456 w 1977347"/>
              <a:gd name="connsiteY10" fmla="*/ 448077 h 2158121"/>
              <a:gd name="connsiteX11" fmla="*/ 1029240 w 1977347"/>
              <a:gd name="connsiteY11" fmla="*/ 132609 h 2158121"/>
              <a:gd name="connsiteX12" fmla="*/ 933228 w 1977347"/>
              <a:gd name="connsiteY12" fmla="*/ 9165 h 2158121"/>
              <a:gd name="connsiteX13" fmla="*/ 649764 w 1977347"/>
              <a:gd name="connsiteY13" fmla="*/ 361209 h 2158121"/>
              <a:gd name="connsiteX14" fmla="*/ 668052 w 1977347"/>
              <a:gd name="connsiteY14" fmla="*/ 228621 h 2158121"/>
              <a:gd name="connsiteX15" fmla="*/ 540 w 1977347"/>
              <a:gd name="connsiteY15" fmla="*/ 1161309 h 215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77347" h="2158121">
                <a:moveTo>
                  <a:pt x="540" y="1161309"/>
                </a:moveTo>
                <a:cubicBezTo>
                  <a:pt x="-17748" y="1217697"/>
                  <a:pt x="433356" y="698013"/>
                  <a:pt x="558324" y="566949"/>
                </a:cubicBezTo>
                <a:cubicBezTo>
                  <a:pt x="683292" y="435885"/>
                  <a:pt x="720630" y="354351"/>
                  <a:pt x="750348" y="374925"/>
                </a:cubicBezTo>
                <a:cubicBezTo>
                  <a:pt x="780066" y="395499"/>
                  <a:pt x="658908" y="592857"/>
                  <a:pt x="736632" y="690393"/>
                </a:cubicBezTo>
                <a:cubicBezTo>
                  <a:pt x="814356" y="787929"/>
                  <a:pt x="1155732" y="890037"/>
                  <a:pt x="1216692" y="960141"/>
                </a:cubicBezTo>
                <a:cubicBezTo>
                  <a:pt x="1277652" y="1030245"/>
                  <a:pt x="1016286" y="1022625"/>
                  <a:pt x="1102392" y="1111017"/>
                </a:cubicBezTo>
                <a:cubicBezTo>
                  <a:pt x="1188498" y="1199409"/>
                  <a:pt x="1625886" y="1397529"/>
                  <a:pt x="1733328" y="1490493"/>
                </a:cubicBezTo>
                <a:cubicBezTo>
                  <a:pt x="1840770" y="1583457"/>
                  <a:pt x="1707420" y="1557549"/>
                  <a:pt x="1747044" y="1668801"/>
                </a:cubicBezTo>
                <a:cubicBezTo>
                  <a:pt x="1786668" y="1780053"/>
                  <a:pt x="1947450" y="2152671"/>
                  <a:pt x="1971072" y="2158005"/>
                </a:cubicBezTo>
                <a:cubicBezTo>
                  <a:pt x="1994694" y="2163339"/>
                  <a:pt x="1948212" y="1985793"/>
                  <a:pt x="1888776" y="1700805"/>
                </a:cubicBezTo>
                <a:cubicBezTo>
                  <a:pt x="1829340" y="1415817"/>
                  <a:pt x="1757712" y="709443"/>
                  <a:pt x="1614456" y="448077"/>
                </a:cubicBezTo>
                <a:cubicBezTo>
                  <a:pt x="1471200" y="186711"/>
                  <a:pt x="1142778" y="205761"/>
                  <a:pt x="1029240" y="132609"/>
                </a:cubicBezTo>
                <a:cubicBezTo>
                  <a:pt x="915702" y="59457"/>
                  <a:pt x="996474" y="-28935"/>
                  <a:pt x="933228" y="9165"/>
                </a:cubicBezTo>
                <a:cubicBezTo>
                  <a:pt x="869982" y="47265"/>
                  <a:pt x="693960" y="324633"/>
                  <a:pt x="649764" y="361209"/>
                </a:cubicBezTo>
                <a:cubicBezTo>
                  <a:pt x="605568" y="397785"/>
                  <a:pt x="773208" y="95271"/>
                  <a:pt x="668052" y="228621"/>
                </a:cubicBezTo>
                <a:cubicBezTo>
                  <a:pt x="562896" y="361971"/>
                  <a:pt x="18828" y="1104921"/>
                  <a:pt x="540" y="1161309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D7443451-2FBC-7CC3-CD42-297D3E086E05}"/>
              </a:ext>
            </a:extLst>
          </p:cNvPr>
          <p:cNvSpPr/>
          <p:nvPr/>
        </p:nvSpPr>
        <p:spPr>
          <a:xfrm>
            <a:off x="5614828" y="4394855"/>
            <a:ext cx="1855016" cy="3946138"/>
          </a:xfrm>
          <a:custGeom>
            <a:avLst/>
            <a:gdLst>
              <a:gd name="connsiteX0" fmla="*/ 1251055 w 1855016"/>
              <a:gd name="connsiteY0" fmla="*/ 3724 h 3946138"/>
              <a:gd name="connsiteX1" fmla="*/ 1850144 w 1855016"/>
              <a:gd name="connsiteY1" fmla="*/ 1296497 h 3946138"/>
              <a:gd name="connsiteX2" fmla="*/ 1534834 w 1855016"/>
              <a:gd name="connsiteY2" fmla="*/ 2210897 h 3946138"/>
              <a:gd name="connsiteX3" fmla="*/ 1542717 w 1855016"/>
              <a:gd name="connsiteY3" fmla="*/ 2841517 h 3946138"/>
              <a:gd name="connsiteX4" fmla="*/ 52875 w 1855016"/>
              <a:gd name="connsiteY4" fmla="*/ 3913573 h 3946138"/>
              <a:gd name="connsiteX5" fmla="*/ 399717 w 1855016"/>
              <a:gd name="connsiteY5" fmla="*/ 3621911 h 3946138"/>
              <a:gd name="connsiteX6" fmla="*/ 1038220 w 1855016"/>
              <a:gd name="connsiteY6" fmla="*/ 3141062 h 3946138"/>
              <a:gd name="connsiteX7" fmla="*/ 959393 w 1855016"/>
              <a:gd name="connsiteY7" fmla="*/ 2502559 h 3946138"/>
              <a:gd name="connsiteX8" fmla="*/ 801738 w 1855016"/>
              <a:gd name="connsiteY8" fmla="*/ 1800993 h 3946138"/>
              <a:gd name="connsiteX9" fmla="*/ 1227406 w 1855016"/>
              <a:gd name="connsiteY9" fmla="*/ 1091545 h 3946138"/>
              <a:gd name="connsiteX10" fmla="*/ 1053986 w 1855016"/>
              <a:gd name="connsiteY10" fmla="*/ 1296497 h 3946138"/>
              <a:gd name="connsiteX11" fmla="*/ 1219524 w 1855016"/>
              <a:gd name="connsiteY11" fmla="*/ 1052131 h 3946138"/>
              <a:gd name="connsiteX12" fmla="*/ 990924 w 1855016"/>
              <a:gd name="connsiteY12" fmla="*/ 358448 h 3946138"/>
              <a:gd name="connsiteX13" fmla="*/ 1440241 w 1855016"/>
              <a:gd name="connsiteY13" fmla="*/ 886593 h 3946138"/>
              <a:gd name="connsiteX14" fmla="*/ 1251055 w 1855016"/>
              <a:gd name="connsiteY14" fmla="*/ 3724 h 394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55016" h="3946138">
                <a:moveTo>
                  <a:pt x="1251055" y="3724"/>
                </a:moveTo>
                <a:cubicBezTo>
                  <a:pt x="1319372" y="72041"/>
                  <a:pt x="1802848" y="928635"/>
                  <a:pt x="1850144" y="1296497"/>
                </a:cubicBezTo>
                <a:cubicBezTo>
                  <a:pt x="1897440" y="1664359"/>
                  <a:pt x="1586072" y="1953394"/>
                  <a:pt x="1534834" y="2210897"/>
                </a:cubicBezTo>
                <a:cubicBezTo>
                  <a:pt x="1483596" y="2468400"/>
                  <a:pt x="1789710" y="2557738"/>
                  <a:pt x="1542717" y="2841517"/>
                </a:cubicBezTo>
                <a:cubicBezTo>
                  <a:pt x="1295724" y="3125296"/>
                  <a:pt x="243375" y="3783507"/>
                  <a:pt x="52875" y="3913573"/>
                </a:cubicBezTo>
                <a:cubicBezTo>
                  <a:pt x="-137625" y="4043639"/>
                  <a:pt x="235493" y="3750663"/>
                  <a:pt x="399717" y="3621911"/>
                </a:cubicBezTo>
                <a:cubicBezTo>
                  <a:pt x="563941" y="3493159"/>
                  <a:pt x="944941" y="3327621"/>
                  <a:pt x="1038220" y="3141062"/>
                </a:cubicBezTo>
                <a:cubicBezTo>
                  <a:pt x="1131499" y="2954503"/>
                  <a:pt x="998807" y="2725904"/>
                  <a:pt x="959393" y="2502559"/>
                </a:cubicBezTo>
                <a:cubicBezTo>
                  <a:pt x="919979" y="2279214"/>
                  <a:pt x="757069" y="2036162"/>
                  <a:pt x="801738" y="1800993"/>
                </a:cubicBezTo>
                <a:cubicBezTo>
                  <a:pt x="846407" y="1565824"/>
                  <a:pt x="1185365" y="1175628"/>
                  <a:pt x="1227406" y="1091545"/>
                </a:cubicBezTo>
                <a:cubicBezTo>
                  <a:pt x="1269447" y="1007462"/>
                  <a:pt x="1055300" y="1303066"/>
                  <a:pt x="1053986" y="1296497"/>
                </a:cubicBezTo>
                <a:cubicBezTo>
                  <a:pt x="1052672" y="1289928"/>
                  <a:pt x="1230034" y="1208473"/>
                  <a:pt x="1219524" y="1052131"/>
                </a:cubicBezTo>
                <a:cubicBezTo>
                  <a:pt x="1209014" y="895790"/>
                  <a:pt x="954138" y="386038"/>
                  <a:pt x="990924" y="358448"/>
                </a:cubicBezTo>
                <a:cubicBezTo>
                  <a:pt x="1027710" y="330858"/>
                  <a:pt x="1392945" y="944400"/>
                  <a:pt x="1440241" y="886593"/>
                </a:cubicBezTo>
                <a:cubicBezTo>
                  <a:pt x="1487537" y="828786"/>
                  <a:pt x="1182738" y="-64593"/>
                  <a:pt x="1251055" y="3724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03D3BF7E-2167-7759-C994-9931DA2A8730}"/>
              </a:ext>
            </a:extLst>
          </p:cNvPr>
          <p:cNvSpPr/>
          <p:nvPr/>
        </p:nvSpPr>
        <p:spPr>
          <a:xfrm>
            <a:off x="3806146" y="4910899"/>
            <a:ext cx="1357084" cy="480913"/>
          </a:xfrm>
          <a:custGeom>
            <a:avLst/>
            <a:gdLst>
              <a:gd name="connsiteX0" fmla="*/ 1226 w 1357084"/>
              <a:gd name="connsiteY0" fmla="*/ 480908 h 480913"/>
              <a:gd name="connsiteX1" fmla="*/ 489957 w 1357084"/>
              <a:gd name="connsiteY1" fmla="*/ 149832 h 480913"/>
              <a:gd name="connsiteX2" fmla="*/ 1112695 w 1357084"/>
              <a:gd name="connsiteY2" fmla="*/ 283839 h 480913"/>
              <a:gd name="connsiteX3" fmla="*/ 1096930 w 1357084"/>
              <a:gd name="connsiteY3" fmla="*/ 220777 h 480913"/>
              <a:gd name="connsiteX4" fmla="*/ 1357061 w 1357084"/>
              <a:gd name="connsiteY4" fmla="*/ 331135 h 480913"/>
              <a:gd name="connsiteX5" fmla="*/ 1081164 w 1357084"/>
              <a:gd name="connsiteY5" fmla="*/ 173480 h 480913"/>
              <a:gd name="connsiteX6" fmla="*/ 505723 w 1357084"/>
              <a:gd name="connsiteY6" fmla="*/ 60 h 480913"/>
              <a:gd name="connsiteX7" fmla="*/ 355951 w 1357084"/>
              <a:gd name="connsiteY7" fmla="*/ 157715 h 480913"/>
              <a:gd name="connsiteX8" fmla="*/ 1226 w 1357084"/>
              <a:gd name="connsiteY8" fmla="*/ 480908 h 48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7084" h="480913">
                <a:moveTo>
                  <a:pt x="1226" y="480908"/>
                </a:moveTo>
                <a:cubicBezTo>
                  <a:pt x="23560" y="479594"/>
                  <a:pt x="304712" y="182677"/>
                  <a:pt x="489957" y="149832"/>
                </a:cubicBezTo>
                <a:cubicBezTo>
                  <a:pt x="675202" y="116987"/>
                  <a:pt x="1011533" y="272015"/>
                  <a:pt x="1112695" y="283839"/>
                </a:cubicBezTo>
                <a:cubicBezTo>
                  <a:pt x="1213857" y="295663"/>
                  <a:pt x="1056202" y="212894"/>
                  <a:pt x="1096930" y="220777"/>
                </a:cubicBezTo>
                <a:cubicBezTo>
                  <a:pt x="1137658" y="228660"/>
                  <a:pt x="1359689" y="339018"/>
                  <a:pt x="1357061" y="331135"/>
                </a:cubicBezTo>
                <a:cubicBezTo>
                  <a:pt x="1354433" y="323252"/>
                  <a:pt x="1223054" y="228659"/>
                  <a:pt x="1081164" y="173480"/>
                </a:cubicBezTo>
                <a:cubicBezTo>
                  <a:pt x="939274" y="118301"/>
                  <a:pt x="626592" y="2687"/>
                  <a:pt x="505723" y="60"/>
                </a:cubicBezTo>
                <a:cubicBezTo>
                  <a:pt x="384854" y="-2567"/>
                  <a:pt x="443975" y="81515"/>
                  <a:pt x="355951" y="157715"/>
                </a:cubicBezTo>
                <a:cubicBezTo>
                  <a:pt x="267927" y="233915"/>
                  <a:pt x="-21108" y="482222"/>
                  <a:pt x="1226" y="480908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9C00B514-DBA8-7B43-E653-49B31D8CF368}"/>
              </a:ext>
            </a:extLst>
          </p:cNvPr>
          <p:cNvSpPr/>
          <p:nvPr/>
        </p:nvSpPr>
        <p:spPr>
          <a:xfrm>
            <a:off x="5423132" y="4835499"/>
            <a:ext cx="1119586" cy="1464365"/>
          </a:xfrm>
          <a:custGeom>
            <a:avLst/>
            <a:gdLst>
              <a:gd name="connsiteX0" fmla="*/ 205158 w 1119586"/>
              <a:gd name="connsiteY0" fmla="*/ 942563 h 1464365"/>
              <a:gd name="connsiteX1" fmla="*/ 165744 w 1119586"/>
              <a:gd name="connsiteY1" fmla="*/ 579956 h 1464365"/>
              <a:gd name="connsiteX2" fmla="*/ 260337 w 1119586"/>
              <a:gd name="connsiteY2" fmla="*/ 264646 h 1464365"/>
              <a:gd name="connsiteX3" fmla="*/ 220923 w 1119586"/>
              <a:gd name="connsiteY3" fmla="*/ 406535 h 1464365"/>
              <a:gd name="connsiteX4" fmla="*/ 441640 w 1119586"/>
              <a:gd name="connsiteY4" fmla="*/ 138522 h 1464365"/>
              <a:gd name="connsiteX5" fmla="*/ 701771 w 1119586"/>
              <a:gd name="connsiteY5" fmla="*/ 138522 h 1464365"/>
              <a:gd name="connsiteX6" fmla="*/ 646592 w 1119586"/>
              <a:gd name="connsiteY6" fmla="*/ 91225 h 1464365"/>
              <a:gd name="connsiteX7" fmla="*/ 1119558 w 1119586"/>
              <a:gd name="connsiteY7" fmla="*/ 154287 h 1464365"/>
              <a:gd name="connsiteX8" fmla="*/ 622944 w 1119586"/>
              <a:gd name="connsiteY8" fmla="*/ 99108 h 1464365"/>
              <a:gd name="connsiteX9" fmla="*/ 670240 w 1119586"/>
              <a:gd name="connsiteY9" fmla="*/ 4515 h 1464365"/>
              <a:gd name="connsiteX10" fmla="*/ 31737 w 1119586"/>
              <a:gd name="connsiteY10" fmla="*/ 256763 h 1464365"/>
              <a:gd name="connsiteX11" fmla="*/ 86916 w 1119586"/>
              <a:gd name="connsiteY11" fmla="*/ 367122 h 1464365"/>
              <a:gd name="connsiteX12" fmla="*/ 206 w 1119586"/>
              <a:gd name="connsiteY12" fmla="*/ 603604 h 1464365"/>
              <a:gd name="connsiteX13" fmla="*/ 63268 w 1119586"/>
              <a:gd name="connsiteY13" fmla="*/ 997742 h 1464365"/>
              <a:gd name="connsiteX14" fmla="*/ 47502 w 1119586"/>
              <a:gd name="connsiteY14" fmla="*/ 974094 h 1464365"/>
              <a:gd name="connsiteX15" fmla="*/ 142096 w 1119586"/>
              <a:gd name="connsiteY15" fmla="*/ 1368232 h 1464365"/>
              <a:gd name="connsiteX16" fmla="*/ 149978 w 1119586"/>
              <a:gd name="connsiteY16" fmla="*/ 1320935 h 1464365"/>
              <a:gd name="connsiteX17" fmla="*/ 149978 w 1119586"/>
              <a:gd name="connsiteY17" fmla="*/ 1163280 h 1464365"/>
              <a:gd name="connsiteX18" fmla="*/ 449523 w 1119586"/>
              <a:gd name="connsiteY18" fmla="*/ 1462825 h 1464365"/>
              <a:gd name="connsiteX19" fmla="*/ 283985 w 1119586"/>
              <a:gd name="connsiteY19" fmla="*/ 1265756 h 1464365"/>
              <a:gd name="connsiteX20" fmla="*/ 205158 w 1119586"/>
              <a:gd name="connsiteY20" fmla="*/ 942563 h 146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19586" h="1464365">
                <a:moveTo>
                  <a:pt x="205158" y="942563"/>
                </a:moveTo>
                <a:cubicBezTo>
                  <a:pt x="185451" y="828263"/>
                  <a:pt x="156548" y="692942"/>
                  <a:pt x="165744" y="579956"/>
                </a:cubicBezTo>
                <a:cubicBezTo>
                  <a:pt x="174940" y="466970"/>
                  <a:pt x="251141" y="293549"/>
                  <a:pt x="260337" y="264646"/>
                </a:cubicBezTo>
                <a:cubicBezTo>
                  <a:pt x="269533" y="235743"/>
                  <a:pt x="190706" y="427555"/>
                  <a:pt x="220923" y="406535"/>
                </a:cubicBezTo>
                <a:cubicBezTo>
                  <a:pt x="251140" y="385515"/>
                  <a:pt x="361499" y="183191"/>
                  <a:pt x="441640" y="138522"/>
                </a:cubicBezTo>
                <a:cubicBezTo>
                  <a:pt x="521781" y="93853"/>
                  <a:pt x="701771" y="138522"/>
                  <a:pt x="701771" y="138522"/>
                </a:cubicBezTo>
                <a:cubicBezTo>
                  <a:pt x="735930" y="130639"/>
                  <a:pt x="576961" y="88598"/>
                  <a:pt x="646592" y="91225"/>
                </a:cubicBezTo>
                <a:cubicBezTo>
                  <a:pt x="716223" y="93852"/>
                  <a:pt x="1123499" y="152973"/>
                  <a:pt x="1119558" y="154287"/>
                </a:cubicBezTo>
                <a:cubicBezTo>
                  <a:pt x="1115617" y="155601"/>
                  <a:pt x="697830" y="124070"/>
                  <a:pt x="622944" y="99108"/>
                </a:cubicBezTo>
                <a:cubicBezTo>
                  <a:pt x="548058" y="74146"/>
                  <a:pt x="768775" y="-21761"/>
                  <a:pt x="670240" y="4515"/>
                </a:cubicBezTo>
                <a:cubicBezTo>
                  <a:pt x="571705" y="30791"/>
                  <a:pt x="128958" y="196329"/>
                  <a:pt x="31737" y="256763"/>
                </a:cubicBezTo>
                <a:cubicBezTo>
                  <a:pt x="-65484" y="317197"/>
                  <a:pt x="92171" y="309315"/>
                  <a:pt x="86916" y="367122"/>
                </a:cubicBezTo>
                <a:cubicBezTo>
                  <a:pt x="81661" y="424929"/>
                  <a:pt x="4147" y="498501"/>
                  <a:pt x="206" y="603604"/>
                </a:cubicBezTo>
                <a:cubicBezTo>
                  <a:pt x="-3735" y="708707"/>
                  <a:pt x="55385" y="935994"/>
                  <a:pt x="63268" y="997742"/>
                </a:cubicBezTo>
                <a:cubicBezTo>
                  <a:pt x="71151" y="1059490"/>
                  <a:pt x="34364" y="912346"/>
                  <a:pt x="47502" y="974094"/>
                </a:cubicBezTo>
                <a:cubicBezTo>
                  <a:pt x="60640" y="1035842"/>
                  <a:pt x="125017" y="1310425"/>
                  <a:pt x="142096" y="1368232"/>
                </a:cubicBezTo>
                <a:cubicBezTo>
                  <a:pt x="159175" y="1426039"/>
                  <a:pt x="148664" y="1355094"/>
                  <a:pt x="149978" y="1320935"/>
                </a:cubicBezTo>
                <a:cubicBezTo>
                  <a:pt x="151292" y="1286776"/>
                  <a:pt x="100054" y="1139632"/>
                  <a:pt x="149978" y="1163280"/>
                </a:cubicBezTo>
                <a:cubicBezTo>
                  <a:pt x="199902" y="1186928"/>
                  <a:pt x="427189" y="1445746"/>
                  <a:pt x="449523" y="1462825"/>
                </a:cubicBezTo>
                <a:cubicBezTo>
                  <a:pt x="471857" y="1479904"/>
                  <a:pt x="323399" y="1351152"/>
                  <a:pt x="283985" y="1265756"/>
                </a:cubicBezTo>
                <a:cubicBezTo>
                  <a:pt x="244571" y="1180360"/>
                  <a:pt x="224865" y="1056863"/>
                  <a:pt x="205158" y="942563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9EF160F6-1C15-8219-612B-8B77F14F6996}"/>
              </a:ext>
            </a:extLst>
          </p:cNvPr>
          <p:cNvSpPr/>
          <p:nvPr/>
        </p:nvSpPr>
        <p:spPr>
          <a:xfrm>
            <a:off x="5354805" y="5130536"/>
            <a:ext cx="942536" cy="1673466"/>
          </a:xfrm>
          <a:custGeom>
            <a:avLst/>
            <a:gdLst>
              <a:gd name="connsiteX0" fmla="*/ 336547 w 942536"/>
              <a:gd name="connsiteY0" fmla="*/ 135147 h 1673466"/>
              <a:gd name="connsiteX1" fmla="*/ 328664 w 942536"/>
              <a:gd name="connsiteY1" fmla="*/ 702705 h 1673466"/>
              <a:gd name="connsiteX2" fmla="*/ 620326 w 942536"/>
              <a:gd name="connsiteY2" fmla="*/ 1159905 h 1673466"/>
              <a:gd name="connsiteX3" fmla="*/ 470554 w 942536"/>
              <a:gd name="connsiteY3" fmla="*/ 978602 h 1673466"/>
              <a:gd name="connsiteX4" fmla="*/ 935636 w 942536"/>
              <a:gd name="connsiteY4" fmla="*/ 1656519 h 1673466"/>
              <a:gd name="connsiteX5" fmla="*/ 730685 w 942536"/>
              <a:gd name="connsiteY5" fmla="*/ 1451567 h 1673466"/>
              <a:gd name="connsiteX6" fmla="*/ 478436 w 942536"/>
              <a:gd name="connsiteY6" fmla="*/ 1262381 h 1673466"/>
              <a:gd name="connsiteX7" fmla="*/ 186774 w 942536"/>
              <a:gd name="connsiteY7" fmla="*/ 907657 h 1673466"/>
              <a:gd name="connsiteX8" fmla="*/ 52767 w 942536"/>
              <a:gd name="connsiteY8" fmla="*/ 277036 h 1673466"/>
              <a:gd name="connsiteX9" fmla="*/ 52767 w 942536"/>
              <a:gd name="connsiteY9" fmla="*/ 592347 h 1673466"/>
              <a:gd name="connsiteX10" fmla="*/ 115829 w 942536"/>
              <a:gd name="connsiteY10" fmla="*/ 1140 h 1673466"/>
              <a:gd name="connsiteX11" fmla="*/ 5471 w 942536"/>
              <a:gd name="connsiteY11" fmla="*/ 434692 h 1673466"/>
              <a:gd name="connsiteX12" fmla="*/ 336547 w 942536"/>
              <a:gd name="connsiteY12" fmla="*/ 135147 h 167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2536" h="1673466">
                <a:moveTo>
                  <a:pt x="336547" y="135147"/>
                </a:moveTo>
                <a:cubicBezTo>
                  <a:pt x="390413" y="179816"/>
                  <a:pt x="281368" y="531912"/>
                  <a:pt x="328664" y="702705"/>
                </a:cubicBezTo>
                <a:cubicBezTo>
                  <a:pt x="375960" y="873498"/>
                  <a:pt x="596678" y="1113922"/>
                  <a:pt x="620326" y="1159905"/>
                </a:cubicBezTo>
                <a:cubicBezTo>
                  <a:pt x="643974" y="1205888"/>
                  <a:pt x="418002" y="895833"/>
                  <a:pt x="470554" y="978602"/>
                </a:cubicBezTo>
                <a:cubicBezTo>
                  <a:pt x="523106" y="1061371"/>
                  <a:pt x="892281" y="1577691"/>
                  <a:pt x="935636" y="1656519"/>
                </a:cubicBezTo>
                <a:cubicBezTo>
                  <a:pt x="978991" y="1735347"/>
                  <a:pt x="806885" y="1517257"/>
                  <a:pt x="730685" y="1451567"/>
                </a:cubicBezTo>
                <a:cubicBezTo>
                  <a:pt x="654485" y="1385877"/>
                  <a:pt x="569088" y="1353033"/>
                  <a:pt x="478436" y="1262381"/>
                </a:cubicBezTo>
                <a:cubicBezTo>
                  <a:pt x="387784" y="1171729"/>
                  <a:pt x="257719" y="1071881"/>
                  <a:pt x="186774" y="907657"/>
                </a:cubicBezTo>
                <a:cubicBezTo>
                  <a:pt x="115829" y="743433"/>
                  <a:pt x="75102" y="329588"/>
                  <a:pt x="52767" y="277036"/>
                </a:cubicBezTo>
                <a:cubicBezTo>
                  <a:pt x="30432" y="224484"/>
                  <a:pt x="42257" y="638330"/>
                  <a:pt x="52767" y="592347"/>
                </a:cubicBezTo>
                <a:cubicBezTo>
                  <a:pt x="63277" y="546364"/>
                  <a:pt x="123712" y="27416"/>
                  <a:pt x="115829" y="1140"/>
                </a:cubicBezTo>
                <a:cubicBezTo>
                  <a:pt x="107946" y="-25136"/>
                  <a:pt x="-28688" y="411044"/>
                  <a:pt x="5471" y="434692"/>
                </a:cubicBezTo>
                <a:cubicBezTo>
                  <a:pt x="39630" y="458340"/>
                  <a:pt x="282681" y="90478"/>
                  <a:pt x="336547" y="135147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B5FBC251-544A-9ADD-3B8A-A955F20313A9}"/>
              </a:ext>
            </a:extLst>
          </p:cNvPr>
          <p:cNvSpPr/>
          <p:nvPr/>
        </p:nvSpPr>
        <p:spPr>
          <a:xfrm>
            <a:off x="3691516" y="4672131"/>
            <a:ext cx="888728" cy="1356571"/>
          </a:xfrm>
          <a:custGeom>
            <a:avLst/>
            <a:gdLst>
              <a:gd name="connsiteX0" fmla="*/ 60677 w 888728"/>
              <a:gd name="connsiteY0" fmla="*/ 1255703 h 1356571"/>
              <a:gd name="connsiteX1" fmla="*/ 320808 w 888728"/>
              <a:gd name="connsiteY1" fmla="*/ 822152 h 1356571"/>
              <a:gd name="connsiteX2" fmla="*/ 714946 w 888728"/>
              <a:gd name="connsiteY2" fmla="*/ 294007 h 1356571"/>
              <a:gd name="connsiteX3" fmla="*/ 565174 w 888728"/>
              <a:gd name="connsiteY3" fmla="*/ 443779 h 1356571"/>
              <a:gd name="connsiteX4" fmla="*/ 888367 w 888728"/>
              <a:gd name="connsiteY4" fmla="*/ 2345 h 1356571"/>
              <a:gd name="connsiteX5" fmla="*/ 620353 w 888728"/>
              <a:gd name="connsiteY5" fmla="*/ 278241 h 1356571"/>
              <a:gd name="connsiteX6" fmla="*/ 234098 w 888728"/>
              <a:gd name="connsiteY6" fmla="*/ 483193 h 1356571"/>
              <a:gd name="connsiteX7" fmla="*/ 13381 w 888728"/>
              <a:gd name="connsiteY7" fmla="*/ 1295117 h 1356571"/>
              <a:gd name="connsiteX8" fmla="*/ 60677 w 888728"/>
              <a:gd name="connsiteY8" fmla="*/ 1255703 h 135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8728" h="1356571">
                <a:moveTo>
                  <a:pt x="60677" y="1255703"/>
                </a:moveTo>
                <a:cubicBezTo>
                  <a:pt x="111915" y="1176876"/>
                  <a:pt x="211763" y="982435"/>
                  <a:pt x="320808" y="822152"/>
                </a:cubicBezTo>
                <a:cubicBezTo>
                  <a:pt x="429853" y="661869"/>
                  <a:pt x="674218" y="357069"/>
                  <a:pt x="714946" y="294007"/>
                </a:cubicBezTo>
                <a:cubicBezTo>
                  <a:pt x="755674" y="230945"/>
                  <a:pt x="536270" y="492389"/>
                  <a:pt x="565174" y="443779"/>
                </a:cubicBezTo>
                <a:cubicBezTo>
                  <a:pt x="594078" y="395169"/>
                  <a:pt x="879171" y="29935"/>
                  <a:pt x="888367" y="2345"/>
                </a:cubicBezTo>
                <a:cubicBezTo>
                  <a:pt x="897564" y="-25245"/>
                  <a:pt x="729398" y="198100"/>
                  <a:pt x="620353" y="278241"/>
                </a:cubicBezTo>
                <a:cubicBezTo>
                  <a:pt x="511308" y="358382"/>
                  <a:pt x="335260" y="313714"/>
                  <a:pt x="234098" y="483193"/>
                </a:cubicBezTo>
                <a:cubicBezTo>
                  <a:pt x="132936" y="652672"/>
                  <a:pt x="44912" y="1174248"/>
                  <a:pt x="13381" y="1295117"/>
                </a:cubicBezTo>
                <a:cubicBezTo>
                  <a:pt x="-18150" y="1415986"/>
                  <a:pt x="9439" y="1334530"/>
                  <a:pt x="60677" y="1255703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327C7063-F583-DD6A-ADD3-124C5D3209C2}"/>
              </a:ext>
            </a:extLst>
          </p:cNvPr>
          <p:cNvSpPr/>
          <p:nvPr/>
        </p:nvSpPr>
        <p:spPr>
          <a:xfrm>
            <a:off x="3983785" y="4863491"/>
            <a:ext cx="1211582" cy="340363"/>
          </a:xfrm>
          <a:custGeom>
            <a:avLst/>
            <a:gdLst>
              <a:gd name="connsiteX0" fmla="*/ 4891 w 1211582"/>
              <a:gd name="connsiteY0" fmla="*/ 171 h 340363"/>
              <a:gd name="connsiteX1" fmla="*/ 801049 w 1211582"/>
              <a:gd name="connsiteY1" fmla="*/ 197240 h 340363"/>
              <a:gd name="connsiteX2" fmla="*/ 745870 w 1211582"/>
              <a:gd name="connsiteY2" fmla="*/ 118412 h 340363"/>
              <a:gd name="connsiteX3" fmla="*/ 903525 w 1211582"/>
              <a:gd name="connsiteY3" fmla="*/ 165709 h 340363"/>
              <a:gd name="connsiteX4" fmla="*/ 1210953 w 1211582"/>
              <a:gd name="connsiteY4" fmla="*/ 339130 h 340363"/>
              <a:gd name="connsiteX5" fmla="*/ 958705 w 1211582"/>
              <a:gd name="connsiteY5" fmla="*/ 244537 h 340363"/>
              <a:gd name="connsiteX6" fmla="*/ 194077 w 1211582"/>
              <a:gd name="connsiteY6" fmla="*/ 268185 h 340363"/>
              <a:gd name="connsiteX7" fmla="*/ 454208 w 1211582"/>
              <a:gd name="connsiteY7" fmla="*/ 236654 h 340363"/>
              <a:gd name="connsiteX8" fmla="*/ 4891 w 1211582"/>
              <a:gd name="connsiteY8" fmla="*/ 171 h 34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1582" h="340363">
                <a:moveTo>
                  <a:pt x="4891" y="171"/>
                </a:moveTo>
                <a:cubicBezTo>
                  <a:pt x="62698" y="-6398"/>
                  <a:pt x="677553" y="177533"/>
                  <a:pt x="801049" y="197240"/>
                </a:cubicBezTo>
                <a:cubicBezTo>
                  <a:pt x="924545" y="216947"/>
                  <a:pt x="728791" y="123667"/>
                  <a:pt x="745870" y="118412"/>
                </a:cubicBezTo>
                <a:cubicBezTo>
                  <a:pt x="762949" y="113157"/>
                  <a:pt x="826011" y="128923"/>
                  <a:pt x="903525" y="165709"/>
                </a:cubicBezTo>
                <a:cubicBezTo>
                  <a:pt x="981039" y="202495"/>
                  <a:pt x="1201756" y="325992"/>
                  <a:pt x="1210953" y="339130"/>
                </a:cubicBezTo>
                <a:cubicBezTo>
                  <a:pt x="1220150" y="352268"/>
                  <a:pt x="1128184" y="256361"/>
                  <a:pt x="958705" y="244537"/>
                </a:cubicBezTo>
                <a:cubicBezTo>
                  <a:pt x="789226" y="232713"/>
                  <a:pt x="278160" y="269499"/>
                  <a:pt x="194077" y="268185"/>
                </a:cubicBezTo>
                <a:cubicBezTo>
                  <a:pt x="109994" y="266871"/>
                  <a:pt x="488367" y="282637"/>
                  <a:pt x="454208" y="236654"/>
                </a:cubicBezTo>
                <a:cubicBezTo>
                  <a:pt x="420049" y="190671"/>
                  <a:pt x="-52916" y="6740"/>
                  <a:pt x="4891" y="171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9A3FF90B-4985-2081-9337-4DEC6F754731}"/>
              </a:ext>
            </a:extLst>
          </p:cNvPr>
          <p:cNvSpPr/>
          <p:nvPr/>
        </p:nvSpPr>
        <p:spPr>
          <a:xfrm>
            <a:off x="5446206" y="5901448"/>
            <a:ext cx="986139" cy="1027767"/>
          </a:xfrm>
          <a:custGeom>
            <a:avLst/>
            <a:gdLst>
              <a:gd name="connsiteX0" fmla="*/ 780 w 986139"/>
              <a:gd name="connsiteY0" fmla="*/ 10621 h 1027767"/>
              <a:gd name="connsiteX1" fmla="*/ 497394 w 986139"/>
              <a:gd name="connsiteY1" fmla="*/ 318049 h 1027767"/>
              <a:gd name="connsiteX2" fmla="*/ 946711 w 986139"/>
              <a:gd name="connsiteY2" fmla="*/ 838311 h 1027767"/>
              <a:gd name="connsiteX3" fmla="*/ 631401 w 986139"/>
              <a:gd name="connsiteY3" fmla="*/ 649124 h 1027767"/>
              <a:gd name="connsiteX4" fmla="*/ 986125 w 986139"/>
              <a:gd name="connsiteY4" fmla="*/ 1027497 h 1027767"/>
              <a:gd name="connsiteX5" fmla="*/ 615635 w 986139"/>
              <a:gd name="connsiteY5" fmla="*/ 696421 h 1027767"/>
              <a:gd name="connsiteX6" fmla="*/ 780 w 986139"/>
              <a:gd name="connsiteY6" fmla="*/ 10621 h 102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6139" h="1027767">
                <a:moveTo>
                  <a:pt x="780" y="10621"/>
                </a:moveTo>
                <a:cubicBezTo>
                  <a:pt x="-18927" y="-52441"/>
                  <a:pt x="339739" y="180101"/>
                  <a:pt x="497394" y="318049"/>
                </a:cubicBezTo>
                <a:cubicBezTo>
                  <a:pt x="655049" y="455997"/>
                  <a:pt x="924377" y="783132"/>
                  <a:pt x="946711" y="838311"/>
                </a:cubicBezTo>
                <a:cubicBezTo>
                  <a:pt x="969045" y="893490"/>
                  <a:pt x="624832" y="617593"/>
                  <a:pt x="631401" y="649124"/>
                </a:cubicBezTo>
                <a:cubicBezTo>
                  <a:pt x="637970" y="680655"/>
                  <a:pt x="988753" y="1019614"/>
                  <a:pt x="986125" y="1027497"/>
                </a:cubicBezTo>
                <a:cubicBezTo>
                  <a:pt x="983497" y="1035380"/>
                  <a:pt x="778545" y="869842"/>
                  <a:pt x="615635" y="696421"/>
                </a:cubicBezTo>
                <a:cubicBezTo>
                  <a:pt x="452725" y="523000"/>
                  <a:pt x="20487" y="73683"/>
                  <a:pt x="780" y="10621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226CD132-9644-827F-E9D9-35A9AA6146E0}"/>
              </a:ext>
            </a:extLst>
          </p:cNvPr>
          <p:cNvSpPr/>
          <p:nvPr/>
        </p:nvSpPr>
        <p:spPr>
          <a:xfrm>
            <a:off x="5312489" y="5899704"/>
            <a:ext cx="2097931" cy="2340595"/>
          </a:xfrm>
          <a:custGeom>
            <a:avLst/>
            <a:gdLst>
              <a:gd name="connsiteX0" fmla="*/ 1253849 w 2097931"/>
              <a:gd name="connsiteY0" fmla="*/ 43896 h 2340595"/>
              <a:gd name="connsiteX1" fmla="*/ 1301145 w 2097931"/>
              <a:gd name="connsiteY1" fmla="*/ 106958 h 2340595"/>
              <a:gd name="connsiteX2" fmla="*/ 1379973 w 2097931"/>
              <a:gd name="connsiteY2" fmla="*/ 501096 h 2340595"/>
              <a:gd name="connsiteX3" fmla="*/ 1245966 w 2097931"/>
              <a:gd name="connsiteY3" fmla="*/ 824289 h 2340595"/>
              <a:gd name="connsiteX4" fmla="*/ 1214435 w 2097931"/>
              <a:gd name="connsiteY4" fmla="*/ 1171130 h 2340595"/>
              <a:gd name="connsiteX5" fmla="*/ 725704 w 2097931"/>
              <a:gd name="connsiteY5" fmla="*/ 1959406 h 2340595"/>
              <a:gd name="connsiteX6" fmla="*/ 378863 w 2097931"/>
              <a:gd name="connsiteY6" fmla="*/ 2337779 h 2340595"/>
              <a:gd name="connsiteX7" fmla="*/ 24139 w 2097931"/>
              <a:gd name="connsiteY7" fmla="*/ 2132827 h 2340595"/>
              <a:gd name="connsiteX8" fmla="*/ 1096194 w 2097931"/>
              <a:gd name="connsiteY8" fmla="*/ 2148593 h 2340595"/>
              <a:gd name="connsiteX9" fmla="*/ 2050008 w 2097931"/>
              <a:gd name="connsiteY9" fmla="*/ 871586 h 2340595"/>
              <a:gd name="connsiteX10" fmla="*/ 1900235 w 2097931"/>
              <a:gd name="connsiteY10" fmla="*/ 327675 h 2340595"/>
              <a:gd name="connsiteX11" fmla="*/ 1419387 w 2097931"/>
              <a:gd name="connsiteY11" fmla="*/ 20248 h 2340595"/>
              <a:gd name="connsiteX12" fmla="*/ 1253849 w 2097931"/>
              <a:gd name="connsiteY12" fmla="*/ 43896 h 234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97931" h="2340595">
                <a:moveTo>
                  <a:pt x="1253849" y="43896"/>
                </a:moveTo>
                <a:cubicBezTo>
                  <a:pt x="1234142" y="58348"/>
                  <a:pt x="1280124" y="30758"/>
                  <a:pt x="1301145" y="106958"/>
                </a:cubicBezTo>
                <a:cubicBezTo>
                  <a:pt x="1322166" y="183158"/>
                  <a:pt x="1389170" y="381541"/>
                  <a:pt x="1379973" y="501096"/>
                </a:cubicBezTo>
                <a:cubicBezTo>
                  <a:pt x="1370777" y="620651"/>
                  <a:pt x="1273556" y="712617"/>
                  <a:pt x="1245966" y="824289"/>
                </a:cubicBezTo>
                <a:cubicBezTo>
                  <a:pt x="1218376" y="935961"/>
                  <a:pt x="1301145" y="981944"/>
                  <a:pt x="1214435" y="1171130"/>
                </a:cubicBezTo>
                <a:cubicBezTo>
                  <a:pt x="1127725" y="1360316"/>
                  <a:pt x="864966" y="1764965"/>
                  <a:pt x="725704" y="1959406"/>
                </a:cubicBezTo>
                <a:cubicBezTo>
                  <a:pt x="586442" y="2153847"/>
                  <a:pt x="495790" y="2308876"/>
                  <a:pt x="378863" y="2337779"/>
                </a:cubicBezTo>
                <a:cubicBezTo>
                  <a:pt x="261936" y="2366682"/>
                  <a:pt x="-95416" y="2164358"/>
                  <a:pt x="24139" y="2132827"/>
                </a:cubicBezTo>
                <a:cubicBezTo>
                  <a:pt x="143694" y="2101296"/>
                  <a:pt x="758549" y="2358800"/>
                  <a:pt x="1096194" y="2148593"/>
                </a:cubicBezTo>
                <a:cubicBezTo>
                  <a:pt x="1433839" y="1938386"/>
                  <a:pt x="1916001" y="1175072"/>
                  <a:pt x="2050008" y="871586"/>
                </a:cubicBezTo>
                <a:cubicBezTo>
                  <a:pt x="2184015" y="568100"/>
                  <a:pt x="2005338" y="469565"/>
                  <a:pt x="1900235" y="327675"/>
                </a:cubicBezTo>
                <a:cubicBezTo>
                  <a:pt x="1795132" y="185785"/>
                  <a:pt x="1529746" y="71486"/>
                  <a:pt x="1419387" y="20248"/>
                </a:cubicBezTo>
                <a:cubicBezTo>
                  <a:pt x="1309028" y="-30990"/>
                  <a:pt x="1273556" y="29444"/>
                  <a:pt x="1253849" y="43896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7F6755DD-27CB-0A59-0C74-59A3C3119AD9}"/>
              </a:ext>
            </a:extLst>
          </p:cNvPr>
          <p:cNvSpPr/>
          <p:nvPr/>
        </p:nvSpPr>
        <p:spPr>
          <a:xfrm>
            <a:off x="5019641" y="5870068"/>
            <a:ext cx="1479179" cy="1241287"/>
          </a:xfrm>
          <a:custGeom>
            <a:avLst/>
            <a:gdLst>
              <a:gd name="connsiteX0" fmla="*/ 1676 w 1479179"/>
              <a:gd name="connsiteY0" fmla="*/ 735684 h 1241287"/>
              <a:gd name="connsiteX1" fmla="*/ 742656 w 1479179"/>
              <a:gd name="connsiteY1" fmla="*/ 743566 h 1241287"/>
              <a:gd name="connsiteX2" fmla="*/ 695359 w 1479179"/>
              <a:gd name="connsiteY2" fmla="*/ 1011580 h 1241287"/>
              <a:gd name="connsiteX3" fmla="*/ 813600 w 1479179"/>
              <a:gd name="connsiteY3" fmla="*/ 1050994 h 1241287"/>
              <a:gd name="connsiteX4" fmla="*/ 616531 w 1479179"/>
              <a:gd name="connsiteY4" fmla="*/ 1240180 h 1241287"/>
              <a:gd name="connsiteX5" fmla="*/ 1105262 w 1479179"/>
              <a:gd name="connsiteY5" fmla="*/ 1129822 h 1241287"/>
              <a:gd name="connsiteX6" fmla="*/ 1475752 w 1479179"/>
              <a:gd name="connsiteY6" fmla="*/ 1145587 h 1241287"/>
              <a:gd name="connsiteX7" fmla="*/ 1247152 w 1479179"/>
              <a:gd name="connsiteY7" fmla="*/ 916987 h 1241287"/>
              <a:gd name="connsiteX8" fmla="*/ 569235 w 1479179"/>
              <a:gd name="connsiteY8" fmla="*/ 2587 h 1241287"/>
              <a:gd name="connsiteX9" fmla="*/ 979138 w 1479179"/>
              <a:gd name="connsiteY9" fmla="*/ 641091 h 1241287"/>
              <a:gd name="connsiteX10" fmla="*/ 553469 w 1479179"/>
              <a:gd name="connsiteY10" fmla="*/ 625325 h 1241287"/>
              <a:gd name="connsiteX11" fmla="*/ 1676 w 1479179"/>
              <a:gd name="connsiteY11" fmla="*/ 735684 h 124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79179" h="1241287">
                <a:moveTo>
                  <a:pt x="1676" y="735684"/>
                </a:moveTo>
                <a:cubicBezTo>
                  <a:pt x="33207" y="755391"/>
                  <a:pt x="627042" y="697583"/>
                  <a:pt x="742656" y="743566"/>
                </a:cubicBezTo>
                <a:cubicBezTo>
                  <a:pt x="858270" y="789549"/>
                  <a:pt x="683535" y="960342"/>
                  <a:pt x="695359" y="1011580"/>
                </a:cubicBezTo>
                <a:cubicBezTo>
                  <a:pt x="707183" y="1062818"/>
                  <a:pt x="826738" y="1012894"/>
                  <a:pt x="813600" y="1050994"/>
                </a:cubicBezTo>
                <a:cubicBezTo>
                  <a:pt x="800462" y="1089094"/>
                  <a:pt x="567921" y="1227042"/>
                  <a:pt x="616531" y="1240180"/>
                </a:cubicBezTo>
                <a:cubicBezTo>
                  <a:pt x="665141" y="1253318"/>
                  <a:pt x="962059" y="1145587"/>
                  <a:pt x="1105262" y="1129822"/>
                </a:cubicBezTo>
                <a:cubicBezTo>
                  <a:pt x="1248465" y="1114057"/>
                  <a:pt x="1452104" y="1181059"/>
                  <a:pt x="1475752" y="1145587"/>
                </a:cubicBezTo>
                <a:cubicBezTo>
                  <a:pt x="1499400" y="1110115"/>
                  <a:pt x="1398238" y="1107487"/>
                  <a:pt x="1247152" y="916987"/>
                </a:cubicBezTo>
                <a:cubicBezTo>
                  <a:pt x="1096066" y="726487"/>
                  <a:pt x="613904" y="48570"/>
                  <a:pt x="569235" y="2587"/>
                </a:cubicBezTo>
                <a:cubicBezTo>
                  <a:pt x="524566" y="-43396"/>
                  <a:pt x="981766" y="537301"/>
                  <a:pt x="979138" y="641091"/>
                </a:cubicBezTo>
                <a:cubicBezTo>
                  <a:pt x="976510" y="744881"/>
                  <a:pt x="715065" y="609560"/>
                  <a:pt x="553469" y="625325"/>
                </a:cubicBezTo>
                <a:cubicBezTo>
                  <a:pt x="391873" y="641090"/>
                  <a:pt x="-29855" y="715977"/>
                  <a:pt x="1676" y="735684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59C10D42-209D-54E2-50CB-631EC1B79219}"/>
              </a:ext>
            </a:extLst>
          </p:cNvPr>
          <p:cNvSpPr/>
          <p:nvPr/>
        </p:nvSpPr>
        <p:spPr>
          <a:xfrm>
            <a:off x="3964289" y="5178128"/>
            <a:ext cx="1277745" cy="1745296"/>
          </a:xfrm>
          <a:custGeom>
            <a:avLst/>
            <a:gdLst>
              <a:gd name="connsiteX0" fmla="*/ 1120090 w 1277745"/>
              <a:gd name="connsiteY0" fmla="*/ 844 h 1745296"/>
              <a:gd name="connsiteX1" fmla="*/ 1277745 w 1277745"/>
              <a:gd name="connsiteY1" fmla="*/ 647231 h 1745296"/>
              <a:gd name="connsiteX2" fmla="*/ 1120090 w 1277745"/>
              <a:gd name="connsiteY2" fmla="*/ 1057134 h 1745296"/>
              <a:gd name="connsiteX3" fmla="*/ 1175270 w 1277745"/>
              <a:gd name="connsiteY3" fmla="*/ 1033486 h 1745296"/>
              <a:gd name="connsiteX4" fmla="*/ 1057028 w 1277745"/>
              <a:gd name="connsiteY4" fmla="*/ 1246320 h 1745296"/>
              <a:gd name="connsiteX5" fmla="*/ 718070 w 1277745"/>
              <a:gd name="connsiteY5" fmla="*/ 1711403 h 1745296"/>
              <a:gd name="connsiteX6" fmla="*/ 725952 w 1277745"/>
              <a:gd name="connsiteY6" fmla="*/ 1664106 h 1745296"/>
              <a:gd name="connsiteX7" fmla="*/ 739 w 1277745"/>
              <a:gd name="connsiteY7" fmla="*/ 1301500 h 1745296"/>
              <a:gd name="connsiteX8" fmla="*/ 591945 w 1277745"/>
              <a:gd name="connsiteY8" fmla="*/ 1262086 h 1745296"/>
              <a:gd name="connsiteX9" fmla="*/ 741718 w 1277745"/>
              <a:gd name="connsiteY9" fmla="*/ 1065017 h 1745296"/>
              <a:gd name="connsiteX10" fmla="*/ 930904 w 1277745"/>
              <a:gd name="connsiteY10" fmla="*/ 1017720 h 1745296"/>
              <a:gd name="connsiteX11" fmla="*/ 1049145 w 1277745"/>
              <a:gd name="connsiteY11" fmla="*/ 166382 h 1745296"/>
              <a:gd name="connsiteX12" fmla="*/ 1041263 w 1277745"/>
              <a:gd name="connsiteY12" fmla="*/ 1017720 h 1745296"/>
              <a:gd name="connsiteX13" fmla="*/ 1143739 w 1277745"/>
              <a:gd name="connsiteY13" fmla="*/ 521106 h 1745296"/>
              <a:gd name="connsiteX14" fmla="*/ 1120090 w 1277745"/>
              <a:gd name="connsiteY14" fmla="*/ 844 h 174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77745" h="1745296">
                <a:moveTo>
                  <a:pt x="1120090" y="844"/>
                </a:moveTo>
                <a:cubicBezTo>
                  <a:pt x="1142424" y="21865"/>
                  <a:pt x="1277745" y="471183"/>
                  <a:pt x="1277745" y="647231"/>
                </a:cubicBezTo>
                <a:cubicBezTo>
                  <a:pt x="1277745" y="823279"/>
                  <a:pt x="1137169" y="992758"/>
                  <a:pt x="1120090" y="1057134"/>
                </a:cubicBezTo>
                <a:cubicBezTo>
                  <a:pt x="1103011" y="1121510"/>
                  <a:pt x="1185780" y="1001955"/>
                  <a:pt x="1175270" y="1033486"/>
                </a:cubicBezTo>
                <a:cubicBezTo>
                  <a:pt x="1164760" y="1065017"/>
                  <a:pt x="1133228" y="1133334"/>
                  <a:pt x="1057028" y="1246320"/>
                </a:cubicBezTo>
                <a:cubicBezTo>
                  <a:pt x="980828" y="1359306"/>
                  <a:pt x="773249" y="1641772"/>
                  <a:pt x="718070" y="1711403"/>
                </a:cubicBezTo>
                <a:cubicBezTo>
                  <a:pt x="662891" y="1781034"/>
                  <a:pt x="845507" y="1732423"/>
                  <a:pt x="725952" y="1664106"/>
                </a:cubicBezTo>
                <a:cubicBezTo>
                  <a:pt x="606397" y="1595789"/>
                  <a:pt x="23073" y="1368503"/>
                  <a:pt x="739" y="1301500"/>
                </a:cubicBezTo>
                <a:cubicBezTo>
                  <a:pt x="-21595" y="1234497"/>
                  <a:pt x="468448" y="1301500"/>
                  <a:pt x="591945" y="1262086"/>
                </a:cubicBezTo>
                <a:cubicBezTo>
                  <a:pt x="715441" y="1222672"/>
                  <a:pt x="685225" y="1105745"/>
                  <a:pt x="741718" y="1065017"/>
                </a:cubicBezTo>
                <a:cubicBezTo>
                  <a:pt x="798211" y="1024289"/>
                  <a:pt x="879666" y="1167492"/>
                  <a:pt x="930904" y="1017720"/>
                </a:cubicBezTo>
                <a:cubicBezTo>
                  <a:pt x="982142" y="867948"/>
                  <a:pt x="1030752" y="166382"/>
                  <a:pt x="1049145" y="166382"/>
                </a:cubicBezTo>
                <a:cubicBezTo>
                  <a:pt x="1067538" y="166382"/>
                  <a:pt x="1025497" y="958599"/>
                  <a:pt x="1041263" y="1017720"/>
                </a:cubicBezTo>
                <a:cubicBezTo>
                  <a:pt x="1057029" y="1076841"/>
                  <a:pt x="1133229" y="685330"/>
                  <a:pt x="1143739" y="521106"/>
                </a:cubicBezTo>
                <a:cubicBezTo>
                  <a:pt x="1154249" y="356882"/>
                  <a:pt x="1097756" y="-20177"/>
                  <a:pt x="1120090" y="844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0B909696-66FA-9420-03A4-16F74CE50409}"/>
              </a:ext>
            </a:extLst>
          </p:cNvPr>
          <p:cNvSpPr/>
          <p:nvPr/>
        </p:nvSpPr>
        <p:spPr>
          <a:xfrm>
            <a:off x="3875352" y="6122199"/>
            <a:ext cx="1753420" cy="2234120"/>
          </a:xfrm>
          <a:custGeom>
            <a:avLst/>
            <a:gdLst>
              <a:gd name="connsiteX0" fmla="*/ 50262 w 1753420"/>
              <a:gd name="connsiteY0" fmla="*/ 81532 h 2234120"/>
              <a:gd name="connsiteX1" fmla="*/ 89676 w 1753420"/>
              <a:gd name="connsiteY1" fmla="*/ 113063 h 2234120"/>
              <a:gd name="connsiteX2" fmla="*/ 925248 w 1753420"/>
              <a:gd name="connsiteY2" fmla="*/ 1524077 h 2234120"/>
              <a:gd name="connsiteX3" fmla="*/ 854303 w 1753420"/>
              <a:gd name="connsiteY3" fmla="*/ 1563491 h 2234120"/>
              <a:gd name="connsiteX4" fmla="*/ 1445510 w 1753420"/>
              <a:gd name="connsiteY4" fmla="*/ 2044339 h 2234120"/>
              <a:gd name="connsiteX5" fmla="*/ 1752938 w 1753420"/>
              <a:gd name="connsiteY5" fmla="*/ 2225642 h 2234120"/>
              <a:gd name="connsiteX6" fmla="*/ 1477041 w 1753420"/>
              <a:gd name="connsiteY6" fmla="*/ 2107401 h 2234120"/>
              <a:gd name="connsiteX7" fmla="*/ 270979 w 1753420"/>
              <a:gd name="connsiteY7" fmla="*/ 1295477 h 2234120"/>
              <a:gd name="connsiteX8" fmla="*/ 436517 w 1753420"/>
              <a:gd name="connsiteY8" fmla="*/ 1334891 h 2234120"/>
              <a:gd name="connsiteX9" fmla="*/ 66027 w 1753420"/>
              <a:gd name="connsiteY9" fmla="*/ 475670 h 2234120"/>
              <a:gd name="connsiteX10" fmla="*/ 247331 w 1753420"/>
              <a:gd name="connsiteY10" fmla="*/ 759449 h 2234120"/>
              <a:gd name="connsiteX11" fmla="*/ 10848 w 1753420"/>
              <a:gd name="connsiteY11" fmla="*/ 50001 h 2234120"/>
              <a:gd name="connsiteX12" fmla="*/ 50262 w 1753420"/>
              <a:gd name="connsiteY12" fmla="*/ 81532 h 223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53420" h="2234120">
                <a:moveTo>
                  <a:pt x="50262" y="81532"/>
                </a:moveTo>
                <a:cubicBezTo>
                  <a:pt x="63400" y="92042"/>
                  <a:pt x="-56155" y="-127361"/>
                  <a:pt x="89676" y="113063"/>
                </a:cubicBezTo>
                <a:cubicBezTo>
                  <a:pt x="235507" y="353487"/>
                  <a:pt x="797810" y="1282339"/>
                  <a:pt x="925248" y="1524077"/>
                </a:cubicBezTo>
                <a:cubicBezTo>
                  <a:pt x="1052686" y="1765815"/>
                  <a:pt x="767593" y="1476781"/>
                  <a:pt x="854303" y="1563491"/>
                </a:cubicBezTo>
                <a:cubicBezTo>
                  <a:pt x="941013" y="1650201"/>
                  <a:pt x="1295738" y="1933981"/>
                  <a:pt x="1445510" y="2044339"/>
                </a:cubicBezTo>
                <a:cubicBezTo>
                  <a:pt x="1595282" y="2154697"/>
                  <a:pt x="1747683" y="2215132"/>
                  <a:pt x="1752938" y="2225642"/>
                </a:cubicBezTo>
                <a:cubicBezTo>
                  <a:pt x="1758193" y="2236152"/>
                  <a:pt x="1724034" y="2262428"/>
                  <a:pt x="1477041" y="2107401"/>
                </a:cubicBezTo>
                <a:cubicBezTo>
                  <a:pt x="1230048" y="1952374"/>
                  <a:pt x="444399" y="1424229"/>
                  <a:pt x="270979" y="1295477"/>
                </a:cubicBezTo>
                <a:cubicBezTo>
                  <a:pt x="97559" y="1166725"/>
                  <a:pt x="470676" y="1471525"/>
                  <a:pt x="436517" y="1334891"/>
                </a:cubicBezTo>
                <a:cubicBezTo>
                  <a:pt x="402358" y="1198257"/>
                  <a:pt x="97558" y="571577"/>
                  <a:pt x="66027" y="475670"/>
                </a:cubicBezTo>
                <a:cubicBezTo>
                  <a:pt x="34496" y="379763"/>
                  <a:pt x="256528" y="830394"/>
                  <a:pt x="247331" y="759449"/>
                </a:cubicBezTo>
                <a:cubicBezTo>
                  <a:pt x="238135" y="688504"/>
                  <a:pt x="46320" y="165615"/>
                  <a:pt x="10848" y="50001"/>
                </a:cubicBezTo>
                <a:cubicBezTo>
                  <a:pt x="-24624" y="-65613"/>
                  <a:pt x="37124" y="71022"/>
                  <a:pt x="50262" y="81532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E447017C-FFE9-A32C-CBDA-58D71C2A5ABD}"/>
              </a:ext>
            </a:extLst>
          </p:cNvPr>
          <p:cNvSpPr/>
          <p:nvPr/>
        </p:nvSpPr>
        <p:spPr>
          <a:xfrm>
            <a:off x="3483959" y="4555638"/>
            <a:ext cx="1219451" cy="1493703"/>
          </a:xfrm>
          <a:custGeom>
            <a:avLst/>
            <a:gdLst>
              <a:gd name="connsiteX0" fmla="*/ 1214165 w 1219451"/>
              <a:gd name="connsiteY0" fmla="*/ 596 h 1493703"/>
              <a:gd name="connsiteX1" fmla="*/ 678138 w 1219451"/>
              <a:gd name="connsiteY1" fmla="*/ 702162 h 1493703"/>
              <a:gd name="connsiteX2" fmla="*/ 362827 w 1219451"/>
              <a:gd name="connsiteY2" fmla="*/ 1380079 h 1493703"/>
              <a:gd name="connsiteX3" fmla="*/ 418007 w 1219451"/>
              <a:gd name="connsiteY3" fmla="*/ 946528 h 1493703"/>
              <a:gd name="connsiteX4" fmla="*/ 220 w 1219451"/>
              <a:gd name="connsiteY4" fmla="*/ 1482555 h 1493703"/>
              <a:gd name="connsiteX5" fmla="*/ 481069 w 1219451"/>
              <a:gd name="connsiteY5" fmla="*/ 339555 h 1493703"/>
              <a:gd name="connsiteX6" fmla="*/ 323413 w 1219451"/>
              <a:gd name="connsiteY6" fmla="*/ 576038 h 1493703"/>
              <a:gd name="connsiteX7" fmla="*/ 1214165 w 1219451"/>
              <a:gd name="connsiteY7" fmla="*/ 596 h 149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451" h="1493703">
                <a:moveTo>
                  <a:pt x="1214165" y="596"/>
                </a:moveTo>
                <a:cubicBezTo>
                  <a:pt x="1273286" y="21617"/>
                  <a:pt x="820028" y="472248"/>
                  <a:pt x="678138" y="702162"/>
                </a:cubicBezTo>
                <a:cubicBezTo>
                  <a:pt x="536248" y="932076"/>
                  <a:pt x="406182" y="1339351"/>
                  <a:pt x="362827" y="1380079"/>
                </a:cubicBezTo>
                <a:cubicBezTo>
                  <a:pt x="319472" y="1420807"/>
                  <a:pt x="478441" y="929449"/>
                  <a:pt x="418007" y="946528"/>
                </a:cubicBezTo>
                <a:cubicBezTo>
                  <a:pt x="357572" y="963607"/>
                  <a:pt x="-10290" y="1583717"/>
                  <a:pt x="220" y="1482555"/>
                </a:cubicBezTo>
                <a:cubicBezTo>
                  <a:pt x="10730" y="1381393"/>
                  <a:pt x="427203" y="490641"/>
                  <a:pt x="481069" y="339555"/>
                </a:cubicBezTo>
                <a:cubicBezTo>
                  <a:pt x="534934" y="188469"/>
                  <a:pt x="205172" y="631217"/>
                  <a:pt x="323413" y="576038"/>
                </a:cubicBezTo>
                <a:cubicBezTo>
                  <a:pt x="441654" y="520859"/>
                  <a:pt x="1155044" y="-20425"/>
                  <a:pt x="1214165" y="596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3BF50E43-398A-090F-0315-40F84A148E69}"/>
              </a:ext>
            </a:extLst>
          </p:cNvPr>
          <p:cNvSpPr/>
          <p:nvPr/>
        </p:nvSpPr>
        <p:spPr>
          <a:xfrm>
            <a:off x="3929912" y="2877197"/>
            <a:ext cx="3255012" cy="1877796"/>
          </a:xfrm>
          <a:custGeom>
            <a:avLst/>
            <a:gdLst>
              <a:gd name="connsiteX0" fmla="*/ 66647 w 3255012"/>
              <a:gd name="connsiteY0" fmla="*/ 1876106 h 1877796"/>
              <a:gd name="connsiteX1" fmla="*/ 2045219 w 3255012"/>
              <a:gd name="connsiteY1" fmla="*/ 1521382 h 1877796"/>
              <a:gd name="connsiteX2" fmla="*/ 3203985 w 3255012"/>
              <a:gd name="connsiteY2" fmla="*/ 1876106 h 1877796"/>
              <a:gd name="connsiteX3" fmla="*/ 2967502 w 3255012"/>
              <a:gd name="connsiteY3" fmla="*/ 1340079 h 1877796"/>
              <a:gd name="connsiteX4" fmla="*/ 2226522 w 3255012"/>
              <a:gd name="connsiteY4" fmla="*/ 15775 h 1877796"/>
              <a:gd name="connsiteX5" fmla="*/ 1997922 w 3255012"/>
              <a:gd name="connsiteY5" fmla="*/ 662162 h 1877796"/>
              <a:gd name="connsiteX6" fmla="*/ 366191 w 3255012"/>
              <a:gd name="connsiteY6" fmla="*/ 1434672 h 1877796"/>
              <a:gd name="connsiteX7" fmla="*/ 1280591 w 3255012"/>
              <a:gd name="connsiteY7" fmla="*/ 1229720 h 1877796"/>
              <a:gd name="connsiteX8" fmla="*/ 539612 w 3255012"/>
              <a:gd name="connsiteY8" fmla="*/ 1600210 h 1877796"/>
              <a:gd name="connsiteX9" fmla="*/ 66647 w 3255012"/>
              <a:gd name="connsiteY9" fmla="*/ 1876106 h 187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55012" h="1877796">
                <a:moveTo>
                  <a:pt x="66647" y="1876106"/>
                </a:moveTo>
                <a:cubicBezTo>
                  <a:pt x="317581" y="1862968"/>
                  <a:pt x="1522329" y="1521382"/>
                  <a:pt x="2045219" y="1521382"/>
                </a:cubicBezTo>
                <a:cubicBezTo>
                  <a:pt x="2568109" y="1521382"/>
                  <a:pt x="3050271" y="1906323"/>
                  <a:pt x="3203985" y="1876106"/>
                </a:cubicBezTo>
                <a:cubicBezTo>
                  <a:pt x="3357699" y="1845889"/>
                  <a:pt x="3130412" y="1650134"/>
                  <a:pt x="2967502" y="1340079"/>
                </a:cubicBezTo>
                <a:cubicBezTo>
                  <a:pt x="2804592" y="1030024"/>
                  <a:pt x="2388118" y="128761"/>
                  <a:pt x="2226522" y="15775"/>
                </a:cubicBezTo>
                <a:cubicBezTo>
                  <a:pt x="2064926" y="-97211"/>
                  <a:pt x="2307977" y="425679"/>
                  <a:pt x="1997922" y="662162"/>
                </a:cubicBezTo>
                <a:cubicBezTo>
                  <a:pt x="1687867" y="898645"/>
                  <a:pt x="485746" y="1340079"/>
                  <a:pt x="366191" y="1434672"/>
                </a:cubicBezTo>
                <a:cubicBezTo>
                  <a:pt x="246636" y="1529265"/>
                  <a:pt x="1251688" y="1202130"/>
                  <a:pt x="1280591" y="1229720"/>
                </a:cubicBezTo>
                <a:cubicBezTo>
                  <a:pt x="1309495" y="1257310"/>
                  <a:pt x="739308" y="1493793"/>
                  <a:pt x="539612" y="1600210"/>
                </a:cubicBezTo>
                <a:cubicBezTo>
                  <a:pt x="339916" y="1706627"/>
                  <a:pt x="-184287" y="1889244"/>
                  <a:pt x="66647" y="187610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5258EAD7-3FC2-DEA7-4B78-8A1C0865C13E}"/>
              </a:ext>
            </a:extLst>
          </p:cNvPr>
          <p:cNvSpPr/>
          <p:nvPr/>
        </p:nvSpPr>
        <p:spPr>
          <a:xfrm>
            <a:off x="3546863" y="4666562"/>
            <a:ext cx="1086570" cy="3106031"/>
          </a:xfrm>
          <a:custGeom>
            <a:avLst/>
            <a:gdLst>
              <a:gd name="connsiteX0" fmla="*/ 717709 w 1086570"/>
              <a:gd name="connsiteY0" fmla="*/ 31 h 3106031"/>
              <a:gd name="connsiteX1" fmla="*/ 512758 w 1086570"/>
              <a:gd name="connsiteY1" fmla="*/ 1111500 h 3106031"/>
              <a:gd name="connsiteX2" fmla="*/ 780771 w 1086570"/>
              <a:gd name="connsiteY2" fmla="*/ 1891893 h 3106031"/>
              <a:gd name="connsiteX3" fmla="*/ 607351 w 1086570"/>
              <a:gd name="connsiteY3" fmla="*/ 1805183 h 3106031"/>
              <a:gd name="connsiteX4" fmla="*/ 1072434 w 1086570"/>
              <a:gd name="connsiteY4" fmla="*/ 3019128 h 3106031"/>
              <a:gd name="connsiteX5" fmla="*/ 883247 w 1086570"/>
              <a:gd name="connsiteY5" fmla="*/ 2790528 h 3106031"/>
              <a:gd name="connsiteX6" fmla="*/ 63440 w 1086570"/>
              <a:gd name="connsiteY6" fmla="*/ 1048438 h 3106031"/>
              <a:gd name="connsiteX7" fmla="*/ 63440 w 1086570"/>
              <a:gd name="connsiteY7" fmla="*/ 1340100 h 3106031"/>
              <a:gd name="connsiteX8" fmla="*/ 134385 w 1086570"/>
              <a:gd name="connsiteY8" fmla="*/ 378404 h 3106031"/>
              <a:gd name="connsiteX9" fmla="*/ 71323 w 1086570"/>
              <a:gd name="connsiteY9" fmla="*/ 1072086 h 3106031"/>
              <a:gd name="connsiteX10" fmla="*/ 717709 w 1086570"/>
              <a:gd name="connsiteY10" fmla="*/ 31 h 310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6570" h="3106031">
                <a:moveTo>
                  <a:pt x="717709" y="31"/>
                </a:moveTo>
                <a:cubicBezTo>
                  <a:pt x="791281" y="6600"/>
                  <a:pt x="502248" y="796190"/>
                  <a:pt x="512758" y="1111500"/>
                </a:cubicBezTo>
                <a:cubicBezTo>
                  <a:pt x="523268" y="1426810"/>
                  <a:pt x="765006" y="1776279"/>
                  <a:pt x="780771" y="1891893"/>
                </a:cubicBezTo>
                <a:cubicBezTo>
                  <a:pt x="796536" y="2007507"/>
                  <a:pt x="558740" y="1617311"/>
                  <a:pt x="607351" y="1805183"/>
                </a:cubicBezTo>
                <a:cubicBezTo>
                  <a:pt x="655961" y="1993056"/>
                  <a:pt x="1026451" y="2854904"/>
                  <a:pt x="1072434" y="3019128"/>
                </a:cubicBezTo>
                <a:cubicBezTo>
                  <a:pt x="1118417" y="3183352"/>
                  <a:pt x="1051413" y="3118976"/>
                  <a:pt x="883247" y="2790528"/>
                </a:cubicBezTo>
                <a:cubicBezTo>
                  <a:pt x="715081" y="2462080"/>
                  <a:pt x="200074" y="1290176"/>
                  <a:pt x="63440" y="1048438"/>
                </a:cubicBezTo>
                <a:cubicBezTo>
                  <a:pt x="-73194" y="806700"/>
                  <a:pt x="51616" y="1451772"/>
                  <a:pt x="63440" y="1340100"/>
                </a:cubicBezTo>
                <a:cubicBezTo>
                  <a:pt x="75264" y="1228428"/>
                  <a:pt x="133071" y="423073"/>
                  <a:pt x="134385" y="378404"/>
                </a:cubicBezTo>
                <a:cubicBezTo>
                  <a:pt x="135699" y="333735"/>
                  <a:pt x="-25898" y="1128579"/>
                  <a:pt x="71323" y="1072086"/>
                </a:cubicBezTo>
                <a:cubicBezTo>
                  <a:pt x="168544" y="1015593"/>
                  <a:pt x="644137" y="-6538"/>
                  <a:pt x="717709" y="31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A8C11216-7CDF-1907-E850-1C5416FA7B7A}"/>
              </a:ext>
            </a:extLst>
          </p:cNvPr>
          <p:cNvSpPr/>
          <p:nvPr/>
        </p:nvSpPr>
        <p:spPr>
          <a:xfrm>
            <a:off x="5561970" y="4901674"/>
            <a:ext cx="1264192" cy="855117"/>
          </a:xfrm>
          <a:custGeom>
            <a:avLst/>
            <a:gdLst>
              <a:gd name="connsiteX0" fmla="*/ 66320 w 1264192"/>
              <a:gd name="connsiteY0" fmla="*/ 245767 h 855117"/>
              <a:gd name="connsiteX1" fmla="*/ 657527 w 1264192"/>
              <a:gd name="connsiteY1" fmla="*/ 72347 h 855117"/>
              <a:gd name="connsiteX2" fmla="*/ 1059547 w 1264192"/>
              <a:gd name="connsiteY2" fmla="*/ 214236 h 855117"/>
              <a:gd name="connsiteX3" fmla="*/ 957071 w 1264192"/>
              <a:gd name="connsiteY3" fmla="*/ 1402 h 855117"/>
              <a:gd name="connsiteX4" fmla="*/ 1217202 w 1264192"/>
              <a:gd name="connsiteY4" fmla="*/ 340360 h 855117"/>
              <a:gd name="connsiteX5" fmla="*/ 1225085 w 1264192"/>
              <a:gd name="connsiteY5" fmla="*/ 529547 h 855117"/>
              <a:gd name="connsiteX6" fmla="*/ 815182 w 1264192"/>
              <a:gd name="connsiteY6" fmla="*/ 852740 h 855117"/>
              <a:gd name="connsiteX7" fmla="*/ 1043782 w 1264192"/>
              <a:gd name="connsiteY7" fmla="*/ 663554 h 855117"/>
              <a:gd name="connsiteX8" fmla="*/ 957071 w 1264192"/>
              <a:gd name="connsiteY8" fmla="*/ 427071 h 855117"/>
              <a:gd name="connsiteX9" fmla="*/ 791533 w 1264192"/>
              <a:gd name="connsiteY9" fmla="*/ 198471 h 855117"/>
              <a:gd name="connsiteX10" fmla="*/ 491989 w 1264192"/>
              <a:gd name="connsiteY10" fmla="*/ 269416 h 855117"/>
              <a:gd name="connsiteX11" fmla="*/ 3258 w 1264192"/>
              <a:gd name="connsiteY11" fmla="*/ 561078 h 855117"/>
              <a:gd name="connsiteX12" fmla="*/ 271271 w 1264192"/>
              <a:gd name="connsiteY12" fmla="*/ 245767 h 855117"/>
              <a:gd name="connsiteX13" fmla="*/ 66320 w 1264192"/>
              <a:gd name="connsiteY13" fmla="*/ 245767 h 85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64192" h="855117">
                <a:moveTo>
                  <a:pt x="66320" y="245767"/>
                </a:moveTo>
                <a:cubicBezTo>
                  <a:pt x="130696" y="216864"/>
                  <a:pt x="491989" y="77602"/>
                  <a:pt x="657527" y="72347"/>
                </a:cubicBezTo>
                <a:cubicBezTo>
                  <a:pt x="823065" y="67092"/>
                  <a:pt x="1009623" y="226060"/>
                  <a:pt x="1059547" y="214236"/>
                </a:cubicBezTo>
                <a:cubicBezTo>
                  <a:pt x="1109471" y="202412"/>
                  <a:pt x="930795" y="-19619"/>
                  <a:pt x="957071" y="1402"/>
                </a:cubicBezTo>
                <a:cubicBezTo>
                  <a:pt x="983347" y="22423"/>
                  <a:pt x="1172533" y="252336"/>
                  <a:pt x="1217202" y="340360"/>
                </a:cubicBezTo>
                <a:cubicBezTo>
                  <a:pt x="1261871" y="428384"/>
                  <a:pt x="1292088" y="444150"/>
                  <a:pt x="1225085" y="529547"/>
                </a:cubicBezTo>
                <a:cubicBezTo>
                  <a:pt x="1158082" y="614944"/>
                  <a:pt x="845399" y="830406"/>
                  <a:pt x="815182" y="852740"/>
                </a:cubicBezTo>
                <a:cubicBezTo>
                  <a:pt x="784965" y="875074"/>
                  <a:pt x="1020134" y="734499"/>
                  <a:pt x="1043782" y="663554"/>
                </a:cubicBezTo>
                <a:cubicBezTo>
                  <a:pt x="1067430" y="592609"/>
                  <a:pt x="999112" y="504585"/>
                  <a:pt x="957071" y="427071"/>
                </a:cubicBezTo>
                <a:cubicBezTo>
                  <a:pt x="915030" y="349557"/>
                  <a:pt x="869047" y="224747"/>
                  <a:pt x="791533" y="198471"/>
                </a:cubicBezTo>
                <a:cubicBezTo>
                  <a:pt x="714019" y="172195"/>
                  <a:pt x="623368" y="208982"/>
                  <a:pt x="491989" y="269416"/>
                </a:cubicBezTo>
                <a:cubicBezTo>
                  <a:pt x="360610" y="329850"/>
                  <a:pt x="40044" y="565019"/>
                  <a:pt x="3258" y="561078"/>
                </a:cubicBezTo>
                <a:cubicBezTo>
                  <a:pt x="-33528" y="557137"/>
                  <a:pt x="252878" y="299632"/>
                  <a:pt x="271271" y="245767"/>
                </a:cubicBezTo>
                <a:cubicBezTo>
                  <a:pt x="289664" y="191902"/>
                  <a:pt x="1944" y="274670"/>
                  <a:pt x="66320" y="245767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8DFED13E-043E-247A-EE04-5FC472A83357}"/>
              </a:ext>
            </a:extLst>
          </p:cNvPr>
          <p:cNvSpPr/>
          <p:nvPr/>
        </p:nvSpPr>
        <p:spPr>
          <a:xfrm>
            <a:off x="5573109" y="5310654"/>
            <a:ext cx="1387723" cy="331649"/>
          </a:xfrm>
          <a:custGeom>
            <a:avLst/>
            <a:gdLst>
              <a:gd name="connsiteX0" fmla="*/ 1 w 1387723"/>
              <a:gd name="connsiteY0" fmla="*/ 96918 h 331649"/>
              <a:gd name="connsiteX1" fmla="*/ 819808 w 1387723"/>
              <a:gd name="connsiteY1" fmla="*/ 104801 h 331649"/>
              <a:gd name="connsiteX2" fmla="*/ 867105 w 1387723"/>
              <a:gd name="connsiteY2" fmla="*/ 2325 h 331649"/>
              <a:gd name="connsiteX3" fmla="*/ 1379484 w 1387723"/>
              <a:gd name="connsiteY3" fmla="*/ 33856 h 331649"/>
              <a:gd name="connsiteX4" fmla="*/ 1174532 w 1387723"/>
              <a:gd name="connsiteY4" fmla="*/ 41739 h 331649"/>
              <a:gd name="connsiteX5" fmla="*/ 1056291 w 1387723"/>
              <a:gd name="connsiteY5" fmla="*/ 230925 h 331649"/>
              <a:gd name="connsiteX6" fmla="*/ 488732 w 1387723"/>
              <a:gd name="connsiteY6" fmla="*/ 317636 h 331649"/>
              <a:gd name="connsiteX7" fmla="*/ 252250 w 1387723"/>
              <a:gd name="connsiteY7" fmla="*/ 317636 h 331649"/>
              <a:gd name="connsiteX8" fmla="*/ 827691 w 1387723"/>
              <a:gd name="connsiteY8" fmla="*/ 317636 h 331649"/>
              <a:gd name="connsiteX9" fmla="*/ 1 w 1387723"/>
              <a:gd name="connsiteY9" fmla="*/ 96918 h 33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7723" h="331649">
                <a:moveTo>
                  <a:pt x="1" y="96918"/>
                </a:moveTo>
                <a:cubicBezTo>
                  <a:pt x="-1313" y="61446"/>
                  <a:pt x="675291" y="120567"/>
                  <a:pt x="819808" y="104801"/>
                </a:cubicBezTo>
                <a:cubicBezTo>
                  <a:pt x="964325" y="89035"/>
                  <a:pt x="773826" y="14149"/>
                  <a:pt x="867105" y="2325"/>
                </a:cubicBezTo>
                <a:cubicBezTo>
                  <a:pt x="960384" y="-9499"/>
                  <a:pt x="1328246" y="27287"/>
                  <a:pt x="1379484" y="33856"/>
                </a:cubicBezTo>
                <a:cubicBezTo>
                  <a:pt x="1430722" y="40425"/>
                  <a:pt x="1228397" y="8894"/>
                  <a:pt x="1174532" y="41739"/>
                </a:cubicBezTo>
                <a:cubicBezTo>
                  <a:pt x="1120667" y="74584"/>
                  <a:pt x="1170591" y="184942"/>
                  <a:pt x="1056291" y="230925"/>
                </a:cubicBezTo>
                <a:cubicBezTo>
                  <a:pt x="941991" y="276908"/>
                  <a:pt x="622739" y="303184"/>
                  <a:pt x="488732" y="317636"/>
                </a:cubicBezTo>
                <a:cubicBezTo>
                  <a:pt x="354725" y="332088"/>
                  <a:pt x="252250" y="317636"/>
                  <a:pt x="252250" y="317636"/>
                </a:cubicBezTo>
                <a:cubicBezTo>
                  <a:pt x="308743" y="317636"/>
                  <a:pt x="868419" y="349167"/>
                  <a:pt x="827691" y="317636"/>
                </a:cubicBezTo>
                <a:cubicBezTo>
                  <a:pt x="786963" y="286105"/>
                  <a:pt x="1315" y="132390"/>
                  <a:pt x="1" y="96918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3DC67C83-D1D5-35AC-7BFF-9F98E924CB13}"/>
              </a:ext>
            </a:extLst>
          </p:cNvPr>
          <p:cNvSpPr/>
          <p:nvPr/>
        </p:nvSpPr>
        <p:spPr>
          <a:xfrm>
            <a:off x="4201262" y="5071119"/>
            <a:ext cx="793843" cy="758645"/>
          </a:xfrm>
          <a:custGeom>
            <a:avLst/>
            <a:gdLst>
              <a:gd name="connsiteX0" fmla="*/ 347090 w 793843"/>
              <a:gd name="connsiteY0" fmla="*/ 5378 h 758645"/>
              <a:gd name="connsiteX1" fmla="*/ 441683 w 793843"/>
              <a:gd name="connsiteY1" fmla="*/ 60557 h 758645"/>
              <a:gd name="connsiteX2" fmla="*/ 670283 w 793843"/>
              <a:gd name="connsiteY2" fmla="*/ 226095 h 758645"/>
              <a:gd name="connsiteX3" fmla="*/ 725462 w 793843"/>
              <a:gd name="connsiteY3" fmla="*/ 604467 h 758645"/>
              <a:gd name="connsiteX4" fmla="*/ 772759 w 793843"/>
              <a:gd name="connsiteY4" fmla="*/ 462578 h 758645"/>
              <a:gd name="connsiteX5" fmla="*/ 488979 w 793843"/>
              <a:gd name="connsiteY5" fmla="*/ 754240 h 758645"/>
              <a:gd name="connsiteX6" fmla="*/ 599338 w 793843"/>
              <a:gd name="connsiteY6" fmla="*/ 620233 h 758645"/>
              <a:gd name="connsiteX7" fmla="*/ 788524 w 793843"/>
              <a:gd name="connsiteY7" fmla="*/ 375867 h 758645"/>
              <a:gd name="connsiteX8" fmla="*/ 370738 w 793843"/>
              <a:gd name="connsiteY8" fmla="*/ 241860 h 758645"/>
              <a:gd name="connsiteX9" fmla="*/ 248 w 793843"/>
              <a:gd name="connsiteY9" fmla="*/ 218212 h 758645"/>
              <a:gd name="connsiteX10" fmla="*/ 425917 w 793843"/>
              <a:gd name="connsiteY10" fmla="*/ 178798 h 758645"/>
              <a:gd name="connsiteX11" fmla="*/ 347090 w 793843"/>
              <a:gd name="connsiteY11" fmla="*/ 5378 h 7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3843" h="758645">
                <a:moveTo>
                  <a:pt x="347090" y="5378"/>
                </a:moveTo>
                <a:cubicBezTo>
                  <a:pt x="349718" y="-14329"/>
                  <a:pt x="387818" y="23771"/>
                  <a:pt x="441683" y="60557"/>
                </a:cubicBezTo>
                <a:cubicBezTo>
                  <a:pt x="495548" y="97343"/>
                  <a:pt x="622987" y="135443"/>
                  <a:pt x="670283" y="226095"/>
                </a:cubicBezTo>
                <a:cubicBezTo>
                  <a:pt x="717579" y="316747"/>
                  <a:pt x="708383" y="565053"/>
                  <a:pt x="725462" y="604467"/>
                </a:cubicBezTo>
                <a:cubicBezTo>
                  <a:pt x="742541" y="643881"/>
                  <a:pt x="812173" y="437616"/>
                  <a:pt x="772759" y="462578"/>
                </a:cubicBezTo>
                <a:cubicBezTo>
                  <a:pt x="733345" y="487540"/>
                  <a:pt x="517883" y="727964"/>
                  <a:pt x="488979" y="754240"/>
                </a:cubicBezTo>
                <a:cubicBezTo>
                  <a:pt x="460076" y="780516"/>
                  <a:pt x="549414" y="683295"/>
                  <a:pt x="599338" y="620233"/>
                </a:cubicBezTo>
                <a:cubicBezTo>
                  <a:pt x="649262" y="557171"/>
                  <a:pt x="826624" y="438929"/>
                  <a:pt x="788524" y="375867"/>
                </a:cubicBezTo>
                <a:cubicBezTo>
                  <a:pt x="750424" y="312805"/>
                  <a:pt x="502117" y="268136"/>
                  <a:pt x="370738" y="241860"/>
                </a:cubicBezTo>
                <a:cubicBezTo>
                  <a:pt x="239359" y="215584"/>
                  <a:pt x="-8949" y="228722"/>
                  <a:pt x="248" y="218212"/>
                </a:cubicBezTo>
                <a:cubicBezTo>
                  <a:pt x="9445" y="207702"/>
                  <a:pt x="366796" y="211643"/>
                  <a:pt x="425917" y="178798"/>
                </a:cubicBezTo>
                <a:cubicBezTo>
                  <a:pt x="485038" y="145953"/>
                  <a:pt x="344462" y="25085"/>
                  <a:pt x="347090" y="5378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3AF2D5A1-3C96-0C89-FE89-9685AC0EF3A0}"/>
              </a:ext>
            </a:extLst>
          </p:cNvPr>
          <p:cNvSpPr/>
          <p:nvPr/>
        </p:nvSpPr>
        <p:spPr>
          <a:xfrm>
            <a:off x="4001262" y="5444185"/>
            <a:ext cx="1006575" cy="460355"/>
          </a:xfrm>
          <a:custGeom>
            <a:avLst/>
            <a:gdLst>
              <a:gd name="connsiteX0" fmla="*/ 26828 w 1006575"/>
              <a:gd name="connsiteY0" fmla="*/ 2801 h 460355"/>
              <a:gd name="connsiteX1" fmla="*/ 625917 w 1006575"/>
              <a:gd name="connsiteY1" fmla="*/ 176222 h 460355"/>
              <a:gd name="connsiteX2" fmla="*/ 988524 w 1006575"/>
              <a:gd name="connsiteY2" fmla="*/ 2801 h 460355"/>
              <a:gd name="connsiteX3" fmla="*/ 925462 w 1006575"/>
              <a:gd name="connsiteY3" fmla="*/ 89512 h 460355"/>
              <a:gd name="connsiteX4" fmla="*/ 696862 w 1006575"/>
              <a:gd name="connsiteY4" fmla="*/ 349643 h 460355"/>
              <a:gd name="connsiteX5" fmla="*/ 200248 w 1006575"/>
              <a:gd name="connsiteY5" fmla="*/ 460001 h 460355"/>
              <a:gd name="connsiteX6" fmla="*/ 279076 w 1006575"/>
              <a:gd name="connsiteY6" fmla="*/ 318112 h 460355"/>
              <a:gd name="connsiteX7" fmla="*/ 121421 w 1006575"/>
              <a:gd name="connsiteY7" fmla="*/ 168339 h 460355"/>
              <a:gd name="connsiteX8" fmla="*/ 26828 w 1006575"/>
              <a:gd name="connsiteY8" fmla="*/ 2801 h 46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575" h="460355">
                <a:moveTo>
                  <a:pt x="26828" y="2801"/>
                </a:moveTo>
                <a:cubicBezTo>
                  <a:pt x="110911" y="4115"/>
                  <a:pt x="465634" y="176222"/>
                  <a:pt x="625917" y="176222"/>
                </a:cubicBezTo>
                <a:cubicBezTo>
                  <a:pt x="786200" y="176222"/>
                  <a:pt x="938600" y="17253"/>
                  <a:pt x="988524" y="2801"/>
                </a:cubicBezTo>
                <a:cubicBezTo>
                  <a:pt x="1038448" y="-11651"/>
                  <a:pt x="974072" y="31705"/>
                  <a:pt x="925462" y="89512"/>
                </a:cubicBezTo>
                <a:cubicBezTo>
                  <a:pt x="876852" y="147319"/>
                  <a:pt x="817731" y="287895"/>
                  <a:pt x="696862" y="349643"/>
                </a:cubicBezTo>
                <a:cubicBezTo>
                  <a:pt x="575993" y="411391"/>
                  <a:pt x="269879" y="465256"/>
                  <a:pt x="200248" y="460001"/>
                </a:cubicBezTo>
                <a:cubicBezTo>
                  <a:pt x="130617" y="454746"/>
                  <a:pt x="292214" y="366722"/>
                  <a:pt x="279076" y="318112"/>
                </a:cubicBezTo>
                <a:cubicBezTo>
                  <a:pt x="265938" y="269502"/>
                  <a:pt x="163462" y="215636"/>
                  <a:pt x="121421" y="168339"/>
                </a:cubicBezTo>
                <a:cubicBezTo>
                  <a:pt x="79380" y="121042"/>
                  <a:pt x="-57255" y="1487"/>
                  <a:pt x="26828" y="2801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52EB0ACE-8D9B-B695-FA6B-427A16696DAC}"/>
              </a:ext>
            </a:extLst>
          </p:cNvPr>
          <p:cNvSpPr/>
          <p:nvPr/>
        </p:nvSpPr>
        <p:spPr>
          <a:xfrm>
            <a:off x="5557690" y="5178360"/>
            <a:ext cx="1350021" cy="1207458"/>
          </a:xfrm>
          <a:custGeom>
            <a:avLst/>
            <a:gdLst>
              <a:gd name="connsiteX0" fmla="*/ 15420 w 1350021"/>
              <a:gd name="connsiteY0" fmla="*/ 197681 h 1207458"/>
              <a:gd name="connsiteX1" fmla="*/ 858876 w 1350021"/>
              <a:gd name="connsiteY1" fmla="*/ 339571 h 1207458"/>
              <a:gd name="connsiteX2" fmla="*/ 1063827 w 1350021"/>
              <a:gd name="connsiteY2" fmla="*/ 174033 h 1207458"/>
              <a:gd name="connsiteX3" fmla="*/ 1347607 w 1350021"/>
              <a:gd name="connsiteY3" fmla="*/ 612 h 1207458"/>
              <a:gd name="connsiteX4" fmla="*/ 1205717 w 1350021"/>
              <a:gd name="connsiteY4" fmla="*/ 237095 h 1207458"/>
              <a:gd name="connsiteX5" fmla="*/ 1300310 w 1350021"/>
              <a:gd name="connsiteY5" fmla="*/ 442047 h 1207458"/>
              <a:gd name="connsiteX6" fmla="*/ 519917 w 1350021"/>
              <a:gd name="connsiteY6" fmla="*/ 497226 h 1207458"/>
              <a:gd name="connsiteX7" fmla="*/ 330731 w 1350021"/>
              <a:gd name="connsiteY7" fmla="*/ 1056902 h 1207458"/>
              <a:gd name="connsiteX8" fmla="*/ 504151 w 1350021"/>
              <a:gd name="connsiteY8" fmla="*/ 1190909 h 1207458"/>
              <a:gd name="connsiteX9" fmla="*/ 362262 w 1350021"/>
              <a:gd name="connsiteY9" fmla="*/ 757357 h 1207458"/>
              <a:gd name="connsiteX10" fmla="*/ 314965 w 1350021"/>
              <a:gd name="connsiteY10" fmla="*/ 552406 h 1207458"/>
              <a:gd name="connsiteX11" fmla="*/ 15420 w 1350021"/>
              <a:gd name="connsiteY11" fmla="*/ 197681 h 120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50021" h="1207458">
                <a:moveTo>
                  <a:pt x="15420" y="197681"/>
                </a:moveTo>
                <a:cubicBezTo>
                  <a:pt x="106072" y="162209"/>
                  <a:pt x="684142" y="343512"/>
                  <a:pt x="858876" y="339571"/>
                </a:cubicBezTo>
                <a:cubicBezTo>
                  <a:pt x="1033610" y="335630"/>
                  <a:pt x="982372" y="230526"/>
                  <a:pt x="1063827" y="174033"/>
                </a:cubicBezTo>
                <a:cubicBezTo>
                  <a:pt x="1145282" y="117540"/>
                  <a:pt x="1323959" y="-9898"/>
                  <a:pt x="1347607" y="612"/>
                </a:cubicBezTo>
                <a:cubicBezTo>
                  <a:pt x="1371255" y="11122"/>
                  <a:pt x="1213600" y="163522"/>
                  <a:pt x="1205717" y="237095"/>
                </a:cubicBezTo>
                <a:cubicBezTo>
                  <a:pt x="1197834" y="310668"/>
                  <a:pt x="1414610" y="398692"/>
                  <a:pt x="1300310" y="442047"/>
                </a:cubicBezTo>
                <a:cubicBezTo>
                  <a:pt x="1186010" y="485402"/>
                  <a:pt x="681514" y="394750"/>
                  <a:pt x="519917" y="497226"/>
                </a:cubicBezTo>
                <a:cubicBezTo>
                  <a:pt x="358321" y="599702"/>
                  <a:pt x="333359" y="941288"/>
                  <a:pt x="330731" y="1056902"/>
                </a:cubicBezTo>
                <a:cubicBezTo>
                  <a:pt x="328103" y="1172516"/>
                  <a:pt x="498896" y="1240833"/>
                  <a:pt x="504151" y="1190909"/>
                </a:cubicBezTo>
                <a:cubicBezTo>
                  <a:pt x="509406" y="1140985"/>
                  <a:pt x="393793" y="863774"/>
                  <a:pt x="362262" y="757357"/>
                </a:cubicBezTo>
                <a:cubicBezTo>
                  <a:pt x="330731" y="650940"/>
                  <a:pt x="368830" y="640430"/>
                  <a:pt x="314965" y="552406"/>
                </a:cubicBezTo>
                <a:cubicBezTo>
                  <a:pt x="261100" y="464382"/>
                  <a:pt x="-75232" y="233153"/>
                  <a:pt x="15420" y="197681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9195888C-BB9F-AD6A-63FA-D00F88E5A946}"/>
              </a:ext>
            </a:extLst>
          </p:cNvPr>
          <p:cNvSpPr/>
          <p:nvPr/>
        </p:nvSpPr>
        <p:spPr>
          <a:xfrm>
            <a:off x="5485505" y="4642946"/>
            <a:ext cx="1700745" cy="458044"/>
          </a:xfrm>
          <a:custGeom>
            <a:avLst/>
            <a:gdLst>
              <a:gd name="connsiteX0" fmla="*/ 895 w 1700745"/>
              <a:gd name="connsiteY0" fmla="*/ 268013 h 458044"/>
              <a:gd name="connsiteX1" fmla="*/ 615750 w 1700745"/>
              <a:gd name="connsiteY1" fmla="*/ 55178 h 458044"/>
              <a:gd name="connsiteX2" fmla="*/ 521157 w 1700745"/>
              <a:gd name="connsiteY2" fmla="*/ 7882 h 458044"/>
              <a:gd name="connsiteX3" fmla="*/ 1033536 w 1700745"/>
              <a:gd name="connsiteY3" fmla="*/ 23647 h 458044"/>
              <a:gd name="connsiteX4" fmla="*/ 1411909 w 1700745"/>
              <a:gd name="connsiteY4" fmla="*/ 228599 h 458044"/>
              <a:gd name="connsiteX5" fmla="*/ 1380378 w 1700745"/>
              <a:gd name="connsiteY5" fmla="*/ 189185 h 458044"/>
              <a:gd name="connsiteX6" fmla="*/ 1695688 w 1700745"/>
              <a:gd name="connsiteY6" fmla="*/ 457199 h 458044"/>
              <a:gd name="connsiteX7" fmla="*/ 1088716 w 1700745"/>
              <a:gd name="connsiteY7" fmla="*/ 86709 h 458044"/>
              <a:gd name="connsiteX8" fmla="*/ 268909 w 1700745"/>
              <a:gd name="connsiteY8" fmla="*/ 362606 h 458044"/>
              <a:gd name="connsiteX9" fmla="*/ 473861 w 1700745"/>
              <a:gd name="connsiteY9" fmla="*/ 268013 h 458044"/>
              <a:gd name="connsiteX10" fmla="*/ 895 w 1700745"/>
              <a:gd name="connsiteY10" fmla="*/ 268013 h 45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00745" h="458044">
                <a:moveTo>
                  <a:pt x="895" y="268013"/>
                </a:moveTo>
                <a:cubicBezTo>
                  <a:pt x="24543" y="232540"/>
                  <a:pt x="529040" y="98533"/>
                  <a:pt x="615750" y="55178"/>
                </a:cubicBezTo>
                <a:cubicBezTo>
                  <a:pt x="702460" y="11823"/>
                  <a:pt x="451526" y="13137"/>
                  <a:pt x="521157" y="7882"/>
                </a:cubicBezTo>
                <a:cubicBezTo>
                  <a:pt x="590788" y="2627"/>
                  <a:pt x="885077" y="-13139"/>
                  <a:pt x="1033536" y="23647"/>
                </a:cubicBezTo>
                <a:cubicBezTo>
                  <a:pt x="1181995" y="60433"/>
                  <a:pt x="1354102" y="201009"/>
                  <a:pt x="1411909" y="228599"/>
                </a:cubicBezTo>
                <a:cubicBezTo>
                  <a:pt x="1469716" y="256189"/>
                  <a:pt x="1333082" y="151085"/>
                  <a:pt x="1380378" y="189185"/>
                </a:cubicBezTo>
                <a:cubicBezTo>
                  <a:pt x="1427674" y="227285"/>
                  <a:pt x="1744298" y="474278"/>
                  <a:pt x="1695688" y="457199"/>
                </a:cubicBezTo>
                <a:cubicBezTo>
                  <a:pt x="1647078" y="440120"/>
                  <a:pt x="1326513" y="102475"/>
                  <a:pt x="1088716" y="86709"/>
                </a:cubicBezTo>
                <a:cubicBezTo>
                  <a:pt x="850919" y="70943"/>
                  <a:pt x="371385" y="332389"/>
                  <a:pt x="268909" y="362606"/>
                </a:cubicBezTo>
                <a:cubicBezTo>
                  <a:pt x="166433" y="392823"/>
                  <a:pt x="518530" y="286406"/>
                  <a:pt x="473861" y="268013"/>
                </a:cubicBezTo>
                <a:cubicBezTo>
                  <a:pt x="429192" y="249620"/>
                  <a:pt x="-22753" y="303486"/>
                  <a:pt x="895" y="268013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4560AC9E-918F-B49C-3E64-1E88B0395A48}"/>
              </a:ext>
            </a:extLst>
          </p:cNvPr>
          <p:cNvSpPr/>
          <p:nvPr/>
        </p:nvSpPr>
        <p:spPr>
          <a:xfrm>
            <a:off x="4059621" y="4775362"/>
            <a:ext cx="1082611" cy="324862"/>
          </a:xfrm>
          <a:custGeom>
            <a:avLst/>
            <a:gdLst>
              <a:gd name="connsiteX0" fmla="*/ 78827 w 1082611"/>
              <a:gd name="connsiteY0" fmla="*/ 17355 h 324862"/>
              <a:gd name="connsiteX1" fmla="*/ 165538 w 1082611"/>
              <a:gd name="connsiteY1" fmla="*/ 48886 h 324862"/>
              <a:gd name="connsiteX2" fmla="*/ 536027 w 1082611"/>
              <a:gd name="connsiteY2" fmla="*/ 72535 h 324862"/>
              <a:gd name="connsiteX3" fmla="*/ 488731 w 1082611"/>
              <a:gd name="connsiteY3" fmla="*/ 9472 h 324862"/>
              <a:gd name="connsiteX4" fmla="*/ 1032641 w 1082611"/>
              <a:gd name="connsiteY4" fmla="*/ 309017 h 324862"/>
              <a:gd name="connsiteX5" fmla="*/ 961696 w 1082611"/>
              <a:gd name="connsiteY5" fmla="*/ 261721 h 324862"/>
              <a:gd name="connsiteX6" fmla="*/ 181303 w 1082611"/>
              <a:gd name="connsiteY6" fmla="*/ 324783 h 324862"/>
              <a:gd name="connsiteX7" fmla="*/ 504496 w 1082611"/>
              <a:gd name="connsiteY7" fmla="*/ 245955 h 324862"/>
              <a:gd name="connsiteX8" fmla="*/ 102476 w 1082611"/>
              <a:gd name="connsiteY8" fmla="*/ 80417 h 324862"/>
              <a:gd name="connsiteX9" fmla="*/ 0 w 1082611"/>
              <a:gd name="connsiteY9" fmla="*/ 25238 h 324862"/>
              <a:gd name="connsiteX10" fmla="*/ 78827 w 1082611"/>
              <a:gd name="connsiteY10" fmla="*/ 17355 h 32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2611" h="324862">
                <a:moveTo>
                  <a:pt x="78827" y="17355"/>
                </a:moveTo>
                <a:cubicBezTo>
                  <a:pt x="106417" y="21296"/>
                  <a:pt x="89338" y="39689"/>
                  <a:pt x="165538" y="48886"/>
                </a:cubicBezTo>
                <a:cubicBezTo>
                  <a:pt x="241738" y="58083"/>
                  <a:pt x="482162" y="79104"/>
                  <a:pt x="536027" y="72535"/>
                </a:cubicBezTo>
                <a:cubicBezTo>
                  <a:pt x="589892" y="65966"/>
                  <a:pt x="405962" y="-29942"/>
                  <a:pt x="488731" y="9472"/>
                </a:cubicBezTo>
                <a:cubicBezTo>
                  <a:pt x="571500" y="48886"/>
                  <a:pt x="1032641" y="309017"/>
                  <a:pt x="1032641" y="309017"/>
                </a:cubicBezTo>
                <a:cubicBezTo>
                  <a:pt x="1111468" y="351058"/>
                  <a:pt x="1103586" y="259093"/>
                  <a:pt x="961696" y="261721"/>
                </a:cubicBezTo>
                <a:cubicBezTo>
                  <a:pt x="819806" y="264349"/>
                  <a:pt x="257503" y="327411"/>
                  <a:pt x="181303" y="324783"/>
                </a:cubicBezTo>
                <a:cubicBezTo>
                  <a:pt x="105103" y="322155"/>
                  <a:pt x="517634" y="286683"/>
                  <a:pt x="504496" y="245955"/>
                </a:cubicBezTo>
                <a:cubicBezTo>
                  <a:pt x="491358" y="205227"/>
                  <a:pt x="186559" y="117203"/>
                  <a:pt x="102476" y="80417"/>
                </a:cubicBezTo>
                <a:cubicBezTo>
                  <a:pt x="18393" y="43631"/>
                  <a:pt x="0" y="29179"/>
                  <a:pt x="0" y="25238"/>
                </a:cubicBezTo>
                <a:cubicBezTo>
                  <a:pt x="0" y="21297"/>
                  <a:pt x="51237" y="13414"/>
                  <a:pt x="78827" y="1735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9E72CEAC-630C-3395-F3A8-F72C78AAC692}"/>
              </a:ext>
            </a:extLst>
          </p:cNvPr>
          <p:cNvSpPr/>
          <p:nvPr/>
        </p:nvSpPr>
        <p:spPr>
          <a:xfrm>
            <a:off x="4772189" y="6864344"/>
            <a:ext cx="1665126" cy="721700"/>
          </a:xfrm>
          <a:custGeom>
            <a:avLst/>
            <a:gdLst>
              <a:gd name="connsiteX0" fmla="*/ 4763 w 1665126"/>
              <a:gd name="connsiteY0" fmla="*/ 301084 h 721700"/>
              <a:gd name="connsiteX1" fmla="*/ 1068935 w 1665126"/>
              <a:gd name="connsiteY1" fmla="*/ 632159 h 721700"/>
              <a:gd name="connsiteX2" fmla="*/ 856101 w 1665126"/>
              <a:gd name="connsiteY2" fmla="*/ 616394 h 721700"/>
              <a:gd name="connsiteX3" fmla="*/ 1116232 w 1665126"/>
              <a:gd name="connsiteY3" fmla="*/ 403559 h 721700"/>
              <a:gd name="connsiteX4" fmla="*/ 1581314 w 1665126"/>
              <a:gd name="connsiteY4" fmla="*/ 9422 h 721700"/>
              <a:gd name="connsiteX5" fmla="*/ 1644377 w 1665126"/>
              <a:gd name="connsiteY5" fmla="*/ 143428 h 721700"/>
              <a:gd name="connsiteX6" fmla="*/ 1344832 w 1665126"/>
              <a:gd name="connsiteY6" fmla="*/ 372028 h 721700"/>
              <a:gd name="connsiteX7" fmla="*/ 1242356 w 1665126"/>
              <a:gd name="connsiteY7" fmla="*/ 710987 h 721700"/>
              <a:gd name="connsiteX8" fmla="*/ 414666 w 1665126"/>
              <a:gd name="connsiteY8" fmla="*/ 640042 h 721700"/>
              <a:gd name="connsiteX9" fmla="*/ 666914 w 1665126"/>
              <a:gd name="connsiteY9" fmla="*/ 671573 h 721700"/>
              <a:gd name="connsiteX10" fmla="*/ 4763 w 1665126"/>
              <a:gd name="connsiteY10" fmla="*/ 301084 h 72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5126" h="721700">
                <a:moveTo>
                  <a:pt x="4763" y="301084"/>
                </a:moveTo>
                <a:cubicBezTo>
                  <a:pt x="71767" y="294515"/>
                  <a:pt x="927045" y="579607"/>
                  <a:pt x="1068935" y="632159"/>
                </a:cubicBezTo>
                <a:cubicBezTo>
                  <a:pt x="1210825" y="684711"/>
                  <a:pt x="848218" y="654494"/>
                  <a:pt x="856101" y="616394"/>
                </a:cubicBezTo>
                <a:cubicBezTo>
                  <a:pt x="863984" y="578294"/>
                  <a:pt x="995363" y="504721"/>
                  <a:pt x="1116232" y="403559"/>
                </a:cubicBezTo>
                <a:cubicBezTo>
                  <a:pt x="1237101" y="302397"/>
                  <a:pt x="1493290" y="52777"/>
                  <a:pt x="1581314" y="9422"/>
                </a:cubicBezTo>
                <a:cubicBezTo>
                  <a:pt x="1669338" y="-33933"/>
                  <a:pt x="1683791" y="82994"/>
                  <a:pt x="1644377" y="143428"/>
                </a:cubicBezTo>
                <a:cubicBezTo>
                  <a:pt x="1604963" y="203862"/>
                  <a:pt x="1411835" y="277435"/>
                  <a:pt x="1344832" y="372028"/>
                </a:cubicBezTo>
                <a:cubicBezTo>
                  <a:pt x="1277829" y="466621"/>
                  <a:pt x="1397384" y="666318"/>
                  <a:pt x="1242356" y="710987"/>
                </a:cubicBezTo>
                <a:cubicBezTo>
                  <a:pt x="1087328" y="755656"/>
                  <a:pt x="510573" y="646611"/>
                  <a:pt x="414666" y="640042"/>
                </a:cubicBezTo>
                <a:cubicBezTo>
                  <a:pt x="318759" y="633473"/>
                  <a:pt x="735231" y="726752"/>
                  <a:pt x="666914" y="671573"/>
                </a:cubicBezTo>
                <a:cubicBezTo>
                  <a:pt x="598597" y="616394"/>
                  <a:pt x="-62241" y="307653"/>
                  <a:pt x="4763" y="301084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0712A763-BDB5-F32D-FEC1-E8F3FC5276EA}"/>
              </a:ext>
            </a:extLst>
          </p:cNvPr>
          <p:cNvSpPr/>
          <p:nvPr/>
        </p:nvSpPr>
        <p:spPr>
          <a:xfrm>
            <a:off x="4514977" y="6258773"/>
            <a:ext cx="484351" cy="1405524"/>
          </a:xfrm>
          <a:custGeom>
            <a:avLst/>
            <a:gdLst>
              <a:gd name="connsiteX0" fmla="*/ 482692 w 484351"/>
              <a:gd name="connsiteY0" fmla="*/ 244503 h 1405524"/>
              <a:gd name="connsiteX1" fmla="*/ 277740 w 484351"/>
              <a:gd name="connsiteY1" fmla="*/ 756882 h 1405524"/>
              <a:gd name="connsiteX2" fmla="*/ 380216 w 484351"/>
              <a:gd name="connsiteY2" fmla="*/ 1355972 h 1405524"/>
              <a:gd name="connsiteX3" fmla="*/ 348685 w 484351"/>
              <a:gd name="connsiteY3" fmla="*/ 1277144 h 1405524"/>
              <a:gd name="connsiteX4" fmla="*/ 33375 w 484351"/>
              <a:gd name="connsiteY4" fmla="*/ 528282 h 1405524"/>
              <a:gd name="connsiteX5" fmla="*/ 41257 w 484351"/>
              <a:gd name="connsiteY5" fmla="*/ 544048 h 1405524"/>
              <a:gd name="connsiteX6" fmla="*/ 317154 w 484351"/>
              <a:gd name="connsiteY6" fmla="*/ 137 h 1405524"/>
              <a:gd name="connsiteX7" fmla="*/ 143733 w 484351"/>
              <a:gd name="connsiteY7" fmla="*/ 488868 h 1405524"/>
              <a:gd name="connsiteX8" fmla="*/ 482692 w 484351"/>
              <a:gd name="connsiteY8" fmla="*/ 244503 h 14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4351" h="1405524">
                <a:moveTo>
                  <a:pt x="482692" y="244503"/>
                </a:moveTo>
                <a:cubicBezTo>
                  <a:pt x="505027" y="289172"/>
                  <a:pt x="294819" y="571637"/>
                  <a:pt x="277740" y="756882"/>
                </a:cubicBezTo>
                <a:cubicBezTo>
                  <a:pt x="260661" y="942127"/>
                  <a:pt x="380216" y="1355972"/>
                  <a:pt x="380216" y="1355972"/>
                </a:cubicBezTo>
                <a:cubicBezTo>
                  <a:pt x="392040" y="1442682"/>
                  <a:pt x="406492" y="1415092"/>
                  <a:pt x="348685" y="1277144"/>
                </a:cubicBezTo>
                <a:cubicBezTo>
                  <a:pt x="290878" y="1139196"/>
                  <a:pt x="84613" y="650465"/>
                  <a:pt x="33375" y="528282"/>
                </a:cubicBezTo>
                <a:cubicBezTo>
                  <a:pt x="-17863" y="406099"/>
                  <a:pt x="-6039" y="632072"/>
                  <a:pt x="41257" y="544048"/>
                </a:cubicBezTo>
                <a:cubicBezTo>
                  <a:pt x="88553" y="456024"/>
                  <a:pt x="300075" y="9334"/>
                  <a:pt x="317154" y="137"/>
                </a:cubicBezTo>
                <a:cubicBezTo>
                  <a:pt x="334233" y="-9060"/>
                  <a:pt x="120085" y="446826"/>
                  <a:pt x="143733" y="488868"/>
                </a:cubicBezTo>
                <a:cubicBezTo>
                  <a:pt x="167381" y="530910"/>
                  <a:pt x="460357" y="199834"/>
                  <a:pt x="482692" y="244503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FE86101E-0559-26B4-7638-A4ED6CAA1EF7}"/>
              </a:ext>
            </a:extLst>
          </p:cNvPr>
          <p:cNvSpPr/>
          <p:nvPr/>
        </p:nvSpPr>
        <p:spPr>
          <a:xfrm>
            <a:off x="3869233" y="4645787"/>
            <a:ext cx="1215884" cy="455944"/>
          </a:xfrm>
          <a:custGeom>
            <a:avLst/>
            <a:gdLst>
              <a:gd name="connsiteX0" fmla="*/ 24850 w 1215884"/>
              <a:gd name="connsiteY0" fmla="*/ 20806 h 455944"/>
              <a:gd name="connsiteX1" fmla="*/ 119443 w 1215884"/>
              <a:gd name="connsiteY1" fmla="*/ 91751 h 455944"/>
              <a:gd name="connsiteX2" fmla="*/ 986546 w 1215884"/>
              <a:gd name="connsiteY2" fmla="*/ 407061 h 455944"/>
              <a:gd name="connsiteX3" fmla="*/ 1215146 w 1215884"/>
              <a:gd name="connsiteY3" fmla="*/ 446475 h 455944"/>
              <a:gd name="connsiteX4" fmla="*/ 939250 w 1215884"/>
              <a:gd name="connsiteY4" fmla="*/ 320351 h 455944"/>
              <a:gd name="connsiteX5" fmla="*/ 718533 w 1215884"/>
              <a:gd name="connsiteY5" fmla="*/ 383413 h 455944"/>
              <a:gd name="connsiteX6" fmla="*/ 694884 w 1215884"/>
              <a:gd name="connsiteY6" fmla="*/ 312468 h 455944"/>
              <a:gd name="connsiteX7" fmla="*/ 284981 w 1215884"/>
              <a:gd name="connsiteY7" fmla="*/ 414944 h 455944"/>
              <a:gd name="connsiteX8" fmla="*/ 24850 w 1215884"/>
              <a:gd name="connsiteY8" fmla="*/ 20806 h 45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5884" h="455944">
                <a:moveTo>
                  <a:pt x="24850" y="20806"/>
                </a:moveTo>
                <a:cubicBezTo>
                  <a:pt x="-2740" y="-33060"/>
                  <a:pt x="-40840" y="27375"/>
                  <a:pt x="119443" y="91751"/>
                </a:cubicBezTo>
                <a:cubicBezTo>
                  <a:pt x="279726" y="156127"/>
                  <a:pt x="803929" y="347940"/>
                  <a:pt x="986546" y="407061"/>
                </a:cubicBezTo>
                <a:cubicBezTo>
                  <a:pt x="1169163" y="466182"/>
                  <a:pt x="1223029" y="460926"/>
                  <a:pt x="1215146" y="446475"/>
                </a:cubicBezTo>
                <a:cubicBezTo>
                  <a:pt x="1207263" y="432024"/>
                  <a:pt x="1022019" y="330861"/>
                  <a:pt x="939250" y="320351"/>
                </a:cubicBezTo>
                <a:cubicBezTo>
                  <a:pt x="856481" y="309841"/>
                  <a:pt x="759261" y="384727"/>
                  <a:pt x="718533" y="383413"/>
                </a:cubicBezTo>
                <a:cubicBezTo>
                  <a:pt x="677805" y="382099"/>
                  <a:pt x="767143" y="307213"/>
                  <a:pt x="694884" y="312468"/>
                </a:cubicBezTo>
                <a:cubicBezTo>
                  <a:pt x="622625" y="317723"/>
                  <a:pt x="395339" y="459613"/>
                  <a:pt x="284981" y="414944"/>
                </a:cubicBezTo>
                <a:cubicBezTo>
                  <a:pt x="174623" y="370275"/>
                  <a:pt x="52440" y="74672"/>
                  <a:pt x="24850" y="20806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153828C0-9D6A-11A8-CBCD-BEB38DD1E2E2}"/>
              </a:ext>
            </a:extLst>
          </p:cNvPr>
          <p:cNvSpPr/>
          <p:nvPr/>
        </p:nvSpPr>
        <p:spPr>
          <a:xfrm>
            <a:off x="5463736" y="4615176"/>
            <a:ext cx="1702908" cy="428535"/>
          </a:xfrm>
          <a:custGeom>
            <a:avLst/>
            <a:gdLst>
              <a:gd name="connsiteX0" fmla="*/ 6898 w 1702908"/>
              <a:gd name="connsiteY0" fmla="*/ 287900 h 428535"/>
              <a:gd name="connsiteX1" fmla="*/ 661167 w 1702908"/>
              <a:gd name="connsiteY1" fmla="*/ 82948 h 428535"/>
              <a:gd name="connsiteX2" fmla="*/ 574457 w 1702908"/>
              <a:gd name="connsiteY2" fmla="*/ 59300 h 428535"/>
              <a:gd name="connsiteX3" fmla="*/ 952830 w 1702908"/>
              <a:gd name="connsiteY3" fmla="*/ 35652 h 428535"/>
              <a:gd name="connsiteX4" fmla="*/ 866119 w 1702908"/>
              <a:gd name="connsiteY4" fmla="*/ 27769 h 428535"/>
              <a:gd name="connsiteX5" fmla="*/ 1693809 w 1702908"/>
              <a:gd name="connsiteY5" fmla="*/ 421907 h 428535"/>
              <a:gd name="connsiteX6" fmla="*/ 1268140 w 1702908"/>
              <a:gd name="connsiteY6" fmla="*/ 272134 h 428535"/>
              <a:gd name="connsiteX7" fmla="*/ 653285 w 1702908"/>
              <a:gd name="connsiteY7" fmla="*/ 232721 h 428535"/>
              <a:gd name="connsiteX8" fmla="*/ 337974 w 1702908"/>
              <a:gd name="connsiteY8" fmla="*/ 311548 h 428535"/>
              <a:gd name="connsiteX9" fmla="*/ 6898 w 1702908"/>
              <a:gd name="connsiteY9" fmla="*/ 287900 h 42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2908" h="428535">
                <a:moveTo>
                  <a:pt x="6898" y="287900"/>
                </a:moveTo>
                <a:cubicBezTo>
                  <a:pt x="60763" y="249800"/>
                  <a:pt x="566574" y="121048"/>
                  <a:pt x="661167" y="82948"/>
                </a:cubicBezTo>
                <a:cubicBezTo>
                  <a:pt x="755760" y="44848"/>
                  <a:pt x="525847" y="67183"/>
                  <a:pt x="574457" y="59300"/>
                </a:cubicBezTo>
                <a:cubicBezTo>
                  <a:pt x="623067" y="51417"/>
                  <a:pt x="904220" y="40907"/>
                  <a:pt x="952830" y="35652"/>
                </a:cubicBezTo>
                <a:cubicBezTo>
                  <a:pt x="1001440" y="30397"/>
                  <a:pt x="742623" y="-36607"/>
                  <a:pt x="866119" y="27769"/>
                </a:cubicBezTo>
                <a:cubicBezTo>
                  <a:pt x="989615" y="92145"/>
                  <a:pt x="1626806" y="381180"/>
                  <a:pt x="1693809" y="421907"/>
                </a:cubicBezTo>
                <a:cubicBezTo>
                  <a:pt x="1760812" y="462634"/>
                  <a:pt x="1441561" y="303665"/>
                  <a:pt x="1268140" y="272134"/>
                </a:cubicBezTo>
                <a:cubicBezTo>
                  <a:pt x="1094719" y="240603"/>
                  <a:pt x="808313" y="226152"/>
                  <a:pt x="653285" y="232721"/>
                </a:cubicBezTo>
                <a:cubicBezTo>
                  <a:pt x="498257" y="239290"/>
                  <a:pt x="447019" y="302352"/>
                  <a:pt x="337974" y="311548"/>
                </a:cubicBezTo>
                <a:cubicBezTo>
                  <a:pt x="228929" y="320744"/>
                  <a:pt x="-46967" y="326000"/>
                  <a:pt x="6898" y="287900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7E39479B-B07E-AA28-6B69-9960B2E8A6B9}"/>
              </a:ext>
            </a:extLst>
          </p:cNvPr>
          <p:cNvSpPr/>
          <p:nvPr/>
        </p:nvSpPr>
        <p:spPr>
          <a:xfrm>
            <a:off x="5336559" y="6573767"/>
            <a:ext cx="351021" cy="474100"/>
          </a:xfrm>
          <a:custGeom>
            <a:avLst/>
            <a:gdLst>
              <a:gd name="connsiteX0" fmla="*/ 71013 w 351021"/>
              <a:gd name="connsiteY0" fmla="*/ 454 h 474100"/>
              <a:gd name="connsiteX1" fmla="*/ 69 w 351021"/>
              <a:gd name="connsiteY1" fmla="*/ 229054 h 474100"/>
              <a:gd name="connsiteX2" fmla="*/ 78896 w 351021"/>
              <a:gd name="connsiteY2" fmla="*/ 386709 h 474100"/>
              <a:gd name="connsiteX3" fmla="*/ 165607 w 351021"/>
              <a:gd name="connsiteY3" fmla="*/ 355178 h 474100"/>
              <a:gd name="connsiteX4" fmla="*/ 307496 w 351021"/>
              <a:gd name="connsiteY4" fmla="*/ 473419 h 474100"/>
              <a:gd name="connsiteX5" fmla="*/ 331144 w 351021"/>
              <a:gd name="connsiteY5" fmla="*/ 292116 h 474100"/>
              <a:gd name="connsiteX6" fmla="*/ 71013 w 351021"/>
              <a:gd name="connsiteY6" fmla="*/ 454 h 47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021" h="474100">
                <a:moveTo>
                  <a:pt x="71013" y="454"/>
                </a:moveTo>
                <a:cubicBezTo>
                  <a:pt x="15834" y="-10056"/>
                  <a:pt x="-1245" y="164678"/>
                  <a:pt x="69" y="229054"/>
                </a:cubicBezTo>
                <a:cubicBezTo>
                  <a:pt x="1383" y="293430"/>
                  <a:pt x="51307" y="365688"/>
                  <a:pt x="78896" y="386709"/>
                </a:cubicBezTo>
                <a:cubicBezTo>
                  <a:pt x="106485" y="407730"/>
                  <a:pt x="127507" y="340726"/>
                  <a:pt x="165607" y="355178"/>
                </a:cubicBezTo>
                <a:cubicBezTo>
                  <a:pt x="203707" y="369630"/>
                  <a:pt x="279907" y="483929"/>
                  <a:pt x="307496" y="473419"/>
                </a:cubicBezTo>
                <a:cubicBezTo>
                  <a:pt x="335086" y="462909"/>
                  <a:pt x="375813" y="368316"/>
                  <a:pt x="331144" y="292116"/>
                </a:cubicBezTo>
                <a:cubicBezTo>
                  <a:pt x="286475" y="215916"/>
                  <a:pt x="126192" y="10964"/>
                  <a:pt x="71013" y="454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E879A9C3-6321-EE1B-F248-3AF41F6F76AF}"/>
              </a:ext>
            </a:extLst>
          </p:cNvPr>
          <p:cNvSpPr/>
          <p:nvPr/>
        </p:nvSpPr>
        <p:spPr>
          <a:xfrm>
            <a:off x="4658269" y="6605122"/>
            <a:ext cx="717900" cy="505137"/>
          </a:xfrm>
          <a:custGeom>
            <a:avLst/>
            <a:gdLst>
              <a:gd name="connsiteX0" fmla="*/ 544352 w 717900"/>
              <a:gd name="connsiteY0" fmla="*/ 630 h 505137"/>
              <a:gd name="connsiteX1" fmla="*/ 536469 w 717900"/>
              <a:gd name="connsiteY1" fmla="*/ 205581 h 505137"/>
              <a:gd name="connsiteX2" fmla="*/ 717772 w 717900"/>
              <a:gd name="connsiteY2" fmla="*/ 355354 h 505137"/>
              <a:gd name="connsiteX3" fmla="*/ 504938 w 717900"/>
              <a:gd name="connsiteY3" fmla="*/ 371119 h 505137"/>
              <a:gd name="connsiteX4" fmla="*/ 355165 w 717900"/>
              <a:gd name="connsiteY4" fmla="*/ 505126 h 505137"/>
              <a:gd name="connsiteX5" fmla="*/ 441 w 717900"/>
              <a:gd name="connsiteY5" fmla="*/ 379002 h 505137"/>
              <a:gd name="connsiteX6" fmla="*/ 433993 w 717900"/>
              <a:gd name="connsiteY6" fmla="*/ 410533 h 505137"/>
              <a:gd name="connsiteX7" fmla="*/ 378814 w 717900"/>
              <a:gd name="connsiteY7" fmla="*/ 276526 h 505137"/>
              <a:gd name="connsiteX8" fmla="*/ 544352 w 717900"/>
              <a:gd name="connsiteY8" fmla="*/ 630 h 50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7900" h="505137">
                <a:moveTo>
                  <a:pt x="544352" y="630"/>
                </a:moveTo>
                <a:cubicBezTo>
                  <a:pt x="570628" y="-11194"/>
                  <a:pt x="507566" y="146460"/>
                  <a:pt x="536469" y="205581"/>
                </a:cubicBezTo>
                <a:cubicBezTo>
                  <a:pt x="565372" y="264702"/>
                  <a:pt x="723027" y="327764"/>
                  <a:pt x="717772" y="355354"/>
                </a:cubicBezTo>
                <a:cubicBezTo>
                  <a:pt x="712517" y="382944"/>
                  <a:pt x="565372" y="346157"/>
                  <a:pt x="504938" y="371119"/>
                </a:cubicBezTo>
                <a:cubicBezTo>
                  <a:pt x="444504" y="396081"/>
                  <a:pt x="439248" y="503812"/>
                  <a:pt x="355165" y="505126"/>
                </a:cubicBezTo>
                <a:cubicBezTo>
                  <a:pt x="271082" y="506440"/>
                  <a:pt x="-12697" y="394767"/>
                  <a:pt x="441" y="379002"/>
                </a:cubicBezTo>
                <a:cubicBezTo>
                  <a:pt x="13579" y="363237"/>
                  <a:pt x="370931" y="427612"/>
                  <a:pt x="433993" y="410533"/>
                </a:cubicBezTo>
                <a:cubicBezTo>
                  <a:pt x="497055" y="393454"/>
                  <a:pt x="356479" y="339588"/>
                  <a:pt x="378814" y="276526"/>
                </a:cubicBezTo>
                <a:cubicBezTo>
                  <a:pt x="401148" y="213464"/>
                  <a:pt x="518076" y="12454"/>
                  <a:pt x="544352" y="630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5232626A-786C-080A-B89E-4332EF40F7EC}"/>
              </a:ext>
            </a:extLst>
          </p:cNvPr>
          <p:cNvSpPr/>
          <p:nvPr/>
        </p:nvSpPr>
        <p:spPr>
          <a:xfrm>
            <a:off x="4024038" y="6124580"/>
            <a:ext cx="1098898" cy="851477"/>
          </a:xfrm>
          <a:custGeom>
            <a:avLst/>
            <a:gdLst>
              <a:gd name="connsiteX0" fmla="*/ 1091872 w 1098898"/>
              <a:gd name="connsiteY0" fmla="*/ 323 h 851477"/>
              <a:gd name="connsiteX1" fmla="*/ 879038 w 1098898"/>
              <a:gd name="connsiteY1" fmla="*/ 307751 h 851477"/>
              <a:gd name="connsiteX2" fmla="*/ 760796 w 1098898"/>
              <a:gd name="connsiteY2" fmla="*/ 764951 h 851477"/>
              <a:gd name="connsiteX3" fmla="*/ 792328 w 1098898"/>
              <a:gd name="connsiteY3" fmla="*/ 441758 h 851477"/>
              <a:gd name="connsiteX4" fmla="*/ 571610 w 1098898"/>
              <a:gd name="connsiteY4" fmla="*/ 788599 h 851477"/>
              <a:gd name="connsiteX5" fmla="*/ 453369 w 1098898"/>
              <a:gd name="connsiteY5" fmla="*/ 788599 h 851477"/>
              <a:gd name="connsiteX6" fmla="*/ 4052 w 1098898"/>
              <a:gd name="connsiteY6" fmla="*/ 150096 h 851477"/>
              <a:gd name="connsiteX7" fmla="*/ 248417 w 1098898"/>
              <a:gd name="connsiteY7" fmla="*/ 433875 h 851477"/>
              <a:gd name="connsiteX8" fmla="*/ 532196 w 1098898"/>
              <a:gd name="connsiteY8" fmla="*/ 252572 h 851477"/>
              <a:gd name="connsiteX9" fmla="*/ 374541 w 1098898"/>
              <a:gd name="connsiteY9" fmla="*/ 694006 h 851477"/>
              <a:gd name="connsiteX10" fmla="*/ 595259 w 1098898"/>
              <a:gd name="connsiteY10" fmla="*/ 362930 h 851477"/>
              <a:gd name="connsiteX11" fmla="*/ 1091872 w 1098898"/>
              <a:gd name="connsiteY11" fmla="*/ 323 h 85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8898" h="851477">
                <a:moveTo>
                  <a:pt x="1091872" y="323"/>
                </a:moveTo>
                <a:cubicBezTo>
                  <a:pt x="1139168" y="-8873"/>
                  <a:pt x="934217" y="180313"/>
                  <a:pt x="879038" y="307751"/>
                </a:cubicBezTo>
                <a:cubicBezTo>
                  <a:pt x="823859" y="435189"/>
                  <a:pt x="775248" y="742617"/>
                  <a:pt x="760796" y="764951"/>
                </a:cubicBezTo>
                <a:cubicBezTo>
                  <a:pt x="746344" y="787285"/>
                  <a:pt x="823859" y="437817"/>
                  <a:pt x="792328" y="441758"/>
                </a:cubicBezTo>
                <a:cubicBezTo>
                  <a:pt x="760797" y="445699"/>
                  <a:pt x="628103" y="730792"/>
                  <a:pt x="571610" y="788599"/>
                </a:cubicBezTo>
                <a:cubicBezTo>
                  <a:pt x="515117" y="846406"/>
                  <a:pt x="547962" y="895016"/>
                  <a:pt x="453369" y="788599"/>
                </a:cubicBezTo>
                <a:cubicBezTo>
                  <a:pt x="358776" y="682182"/>
                  <a:pt x="38211" y="209217"/>
                  <a:pt x="4052" y="150096"/>
                </a:cubicBezTo>
                <a:cubicBezTo>
                  <a:pt x="-30107" y="90975"/>
                  <a:pt x="160393" y="416796"/>
                  <a:pt x="248417" y="433875"/>
                </a:cubicBezTo>
                <a:cubicBezTo>
                  <a:pt x="336441" y="450954"/>
                  <a:pt x="511175" y="209217"/>
                  <a:pt x="532196" y="252572"/>
                </a:cubicBezTo>
                <a:cubicBezTo>
                  <a:pt x="553217" y="295927"/>
                  <a:pt x="364031" y="675613"/>
                  <a:pt x="374541" y="694006"/>
                </a:cubicBezTo>
                <a:cubicBezTo>
                  <a:pt x="385051" y="712399"/>
                  <a:pt x="473076" y="479857"/>
                  <a:pt x="595259" y="362930"/>
                </a:cubicBezTo>
                <a:cubicBezTo>
                  <a:pt x="717442" y="246003"/>
                  <a:pt x="1044576" y="9519"/>
                  <a:pt x="1091872" y="323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E7E24F29-0B70-4304-C906-89182B3B9D19}"/>
              </a:ext>
            </a:extLst>
          </p:cNvPr>
          <p:cNvSpPr/>
          <p:nvPr/>
        </p:nvSpPr>
        <p:spPr>
          <a:xfrm>
            <a:off x="5494107" y="4633586"/>
            <a:ext cx="1858995" cy="3769739"/>
          </a:xfrm>
          <a:custGeom>
            <a:avLst/>
            <a:gdLst>
              <a:gd name="connsiteX0" fmla="*/ 1340245 w 1858995"/>
              <a:gd name="connsiteY0" fmla="*/ 9359 h 3769739"/>
              <a:gd name="connsiteX1" fmla="*/ 1568845 w 1858995"/>
              <a:gd name="connsiteY1" fmla="*/ 947407 h 3769739"/>
              <a:gd name="connsiteX2" fmla="*/ 1056465 w 1858995"/>
              <a:gd name="connsiteY2" fmla="*/ 1530731 h 3769739"/>
              <a:gd name="connsiteX3" fmla="*/ 1245652 w 1858995"/>
              <a:gd name="connsiteY3" fmla="*/ 1483435 h 3769739"/>
              <a:gd name="connsiteX4" fmla="*/ 1056465 w 1858995"/>
              <a:gd name="connsiteY4" fmla="*/ 2255945 h 3769739"/>
              <a:gd name="connsiteX5" fmla="*/ 1009169 w 1858995"/>
              <a:gd name="connsiteY5" fmla="*/ 2736793 h 3769739"/>
              <a:gd name="connsiteX6" fmla="*/ 481024 w 1858995"/>
              <a:gd name="connsiteY6" fmla="*/ 3233407 h 3769739"/>
              <a:gd name="connsiteX7" fmla="*/ 654445 w 1858995"/>
              <a:gd name="connsiteY7" fmla="*/ 3257055 h 3769739"/>
              <a:gd name="connsiteX8" fmla="*/ 176 w 1858995"/>
              <a:gd name="connsiteY8" fmla="*/ 3769435 h 3769739"/>
              <a:gd name="connsiteX9" fmla="*/ 725390 w 1858995"/>
              <a:gd name="connsiteY9" fmla="*/ 3320117 h 3769739"/>
              <a:gd name="connsiteX10" fmla="*/ 1718617 w 1858995"/>
              <a:gd name="connsiteY10" fmla="*/ 2594904 h 3769739"/>
              <a:gd name="connsiteX11" fmla="*/ 1813210 w 1858995"/>
              <a:gd name="connsiteY11" fmla="*/ 1570145 h 3769739"/>
              <a:gd name="connsiteX12" fmla="*/ 1340245 w 1858995"/>
              <a:gd name="connsiteY12" fmla="*/ 9359 h 376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58995" h="3769739">
                <a:moveTo>
                  <a:pt x="1340245" y="9359"/>
                </a:moveTo>
                <a:cubicBezTo>
                  <a:pt x="1299518" y="-94431"/>
                  <a:pt x="1616142" y="693845"/>
                  <a:pt x="1568845" y="947407"/>
                </a:cubicBezTo>
                <a:cubicBezTo>
                  <a:pt x="1521548" y="1200969"/>
                  <a:pt x="1110330" y="1441393"/>
                  <a:pt x="1056465" y="1530731"/>
                </a:cubicBezTo>
                <a:cubicBezTo>
                  <a:pt x="1002600" y="1620069"/>
                  <a:pt x="1245652" y="1362566"/>
                  <a:pt x="1245652" y="1483435"/>
                </a:cubicBezTo>
                <a:cubicBezTo>
                  <a:pt x="1245652" y="1604304"/>
                  <a:pt x="1095879" y="2047052"/>
                  <a:pt x="1056465" y="2255945"/>
                </a:cubicBezTo>
                <a:cubicBezTo>
                  <a:pt x="1017051" y="2464838"/>
                  <a:pt x="1105076" y="2573883"/>
                  <a:pt x="1009169" y="2736793"/>
                </a:cubicBezTo>
                <a:cubicBezTo>
                  <a:pt x="913262" y="2899703"/>
                  <a:pt x="540145" y="3146697"/>
                  <a:pt x="481024" y="3233407"/>
                </a:cubicBezTo>
                <a:cubicBezTo>
                  <a:pt x="421903" y="3320117"/>
                  <a:pt x="734586" y="3167717"/>
                  <a:pt x="654445" y="3257055"/>
                </a:cubicBezTo>
                <a:cubicBezTo>
                  <a:pt x="574304" y="3346393"/>
                  <a:pt x="-11648" y="3758925"/>
                  <a:pt x="176" y="3769435"/>
                </a:cubicBezTo>
                <a:cubicBezTo>
                  <a:pt x="12000" y="3779945"/>
                  <a:pt x="438983" y="3515872"/>
                  <a:pt x="725390" y="3320117"/>
                </a:cubicBezTo>
                <a:cubicBezTo>
                  <a:pt x="1011797" y="3124362"/>
                  <a:pt x="1537314" y="2886566"/>
                  <a:pt x="1718617" y="2594904"/>
                </a:cubicBezTo>
                <a:cubicBezTo>
                  <a:pt x="1899920" y="2303242"/>
                  <a:pt x="1874958" y="1995814"/>
                  <a:pt x="1813210" y="1570145"/>
                </a:cubicBezTo>
                <a:cubicBezTo>
                  <a:pt x="1751462" y="1144476"/>
                  <a:pt x="1380972" y="113149"/>
                  <a:pt x="1340245" y="9359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0378ADA1-A490-89BE-8574-0873590DFBF4}"/>
              </a:ext>
            </a:extLst>
          </p:cNvPr>
          <p:cNvSpPr/>
          <p:nvPr/>
        </p:nvSpPr>
        <p:spPr>
          <a:xfrm>
            <a:off x="4207957" y="5567118"/>
            <a:ext cx="808947" cy="810409"/>
          </a:xfrm>
          <a:custGeom>
            <a:avLst/>
            <a:gdLst>
              <a:gd name="connsiteX0" fmla="*/ 805477 w 808947"/>
              <a:gd name="connsiteY0" fmla="*/ 5992 h 810409"/>
              <a:gd name="connsiteX1" fmla="*/ 600526 w 808947"/>
              <a:gd name="connsiteY1" fmla="*/ 431661 h 810409"/>
              <a:gd name="connsiteX2" fmla="*/ 356160 w 808947"/>
              <a:gd name="connsiteY2" fmla="*/ 636613 h 810409"/>
              <a:gd name="connsiteX3" fmla="*/ 285215 w 808947"/>
              <a:gd name="connsiteY3" fmla="*/ 810034 h 810409"/>
              <a:gd name="connsiteX4" fmla="*/ 419222 w 808947"/>
              <a:gd name="connsiteY4" fmla="*/ 589316 h 810409"/>
              <a:gd name="connsiteX5" fmla="*/ 293098 w 808947"/>
              <a:gd name="connsiteY5" fmla="*/ 250358 h 810409"/>
              <a:gd name="connsiteX6" fmla="*/ 1436 w 808947"/>
              <a:gd name="connsiteY6" fmla="*/ 415896 h 810409"/>
              <a:gd name="connsiteX7" fmla="*/ 427105 w 808947"/>
              <a:gd name="connsiteY7" fmla="*/ 195179 h 810409"/>
              <a:gd name="connsiteX8" fmla="*/ 805477 w 808947"/>
              <a:gd name="connsiteY8" fmla="*/ 5992 h 810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947" h="810409">
                <a:moveTo>
                  <a:pt x="805477" y="5992"/>
                </a:moveTo>
                <a:cubicBezTo>
                  <a:pt x="834380" y="45406"/>
                  <a:pt x="675412" y="326558"/>
                  <a:pt x="600526" y="431661"/>
                </a:cubicBezTo>
                <a:cubicBezTo>
                  <a:pt x="525640" y="536764"/>
                  <a:pt x="408712" y="573551"/>
                  <a:pt x="356160" y="636613"/>
                </a:cubicBezTo>
                <a:cubicBezTo>
                  <a:pt x="303608" y="699675"/>
                  <a:pt x="274705" y="817917"/>
                  <a:pt x="285215" y="810034"/>
                </a:cubicBezTo>
                <a:cubicBezTo>
                  <a:pt x="295725" y="802151"/>
                  <a:pt x="417908" y="682595"/>
                  <a:pt x="419222" y="589316"/>
                </a:cubicBezTo>
                <a:cubicBezTo>
                  <a:pt x="420536" y="496037"/>
                  <a:pt x="362729" y="279261"/>
                  <a:pt x="293098" y="250358"/>
                </a:cubicBezTo>
                <a:cubicBezTo>
                  <a:pt x="223467" y="221455"/>
                  <a:pt x="-20898" y="425092"/>
                  <a:pt x="1436" y="415896"/>
                </a:cubicBezTo>
                <a:cubicBezTo>
                  <a:pt x="23770" y="406700"/>
                  <a:pt x="289157" y="258241"/>
                  <a:pt x="427105" y="195179"/>
                </a:cubicBezTo>
                <a:cubicBezTo>
                  <a:pt x="565053" y="132117"/>
                  <a:pt x="776574" y="-33422"/>
                  <a:pt x="805477" y="5992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BBA1C67C-FEB8-15E3-973B-1CE3794B7FF4}"/>
              </a:ext>
            </a:extLst>
          </p:cNvPr>
          <p:cNvSpPr/>
          <p:nvPr/>
        </p:nvSpPr>
        <p:spPr>
          <a:xfrm>
            <a:off x="4794942" y="3888168"/>
            <a:ext cx="2551130" cy="1098111"/>
          </a:xfrm>
          <a:custGeom>
            <a:avLst/>
            <a:gdLst>
              <a:gd name="connsiteX0" fmla="*/ 5658 w 2551130"/>
              <a:gd name="connsiteY0" fmla="*/ 888784 h 1098111"/>
              <a:gd name="connsiteX1" fmla="*/ 967355 w 2551130"/>
              <a:gd name="connsiteY1" fmla="*/ 581356 h 1098111"/>
              <a:gd name="connsiteX2" fmla="*/ 1550679 w 2551130"/>
              <a:gd name="connsiteY2" fmla="*/ 478880 h 1098111"/>
              <a:gd name="connsiteX3" fmla="*/ 1227486 w 2551130"/>
              <a:gd name="connsiteY3" fmla="*/ 415818 h 1098111"/>
              <a:gd name="connsiteX4" fmla="*/ 2536024 w 2551130"/>
              <a:gd name="connsiteY4" fmla="*/ 1085853 h 1098111"/>
              <a:gd name="connsiteX5" fmla="*/ 1881755 w 2551130"/>
              <a:gd name="connsiteY5" fmla="*/ 786308 h 1098111"/>
              <a:gd name="connsiteX6" fmla="*/ 1006768 w 2551130"/>
              <a:gd name="connsiteY6" fmla="*/ 13798 h 1098111"/>
              <a:gd name="connsiteX7" fmla="*/ 1180189 w 2551130"/>
              <a:gd name="connsiteY7" fmla="*/ 305460 h 1098111"/>
              <a:gd name="connsiteX8" fmla="*/ 596865 w 2551130"/>
              <a:gd name="connsiteY8" fmla="*/ 494646 h 1098111"/>
              <a:gd name="connsiteX9" fmla="*/ 5658 w 2551130"/>
              <a:gd name="connsiteY9" fmla="*/ 888784 h 109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1130" h="1098111">
                <a:moveTo>
                  <a:pt x="5658" y="888784"/>
                </a:moveTo>
                <a:cubicBezTo>
                  <a:pt x="67406" y="903236"/>
                  <a:pt x="709852" y="649673"/>
                  <a:pt x="967355" y="581356"/>
                </a:cubicBezTo>
                <a:cubicBezTo>
                  <a:pt x="1224858" y="513039"/>
                  <a:pt x="1507324" y="506470"/>
                  <a:pt x="1550679" y="478880"/>
                </a:cubicBezTo>
                <a:cubicBezTo>
                  <a:pt x="1594034" y="451290"/>
                  <a:pt x="1063262" y="314656"/>
                  <a:pt x="1227486" y="415818"/>
                </a:cubicBezTo>
                <a:cubicBezTo>
                  <a:pt x="1391710" y="516980"/>
                  <a:pt x="2426979" y="1024105"/>
                  <a:pt x="2536024" y="1085853"/>
                </a:cubicBezTo>
                <a:cubicBezTo>
                  <a:pt x="2645069" y="1147601"/>
                  <a:pt x="2136631" y="964984"/>
                  <a:pt x="1881755" y="786308"/>
                </a:cubicBezTo>
                <a:cubicBezTo>
                  <a:pt x="1626879" y="607632"/>
                  <a:pt x="1123696" y="93939"/>
                  <a:pt x="1006768" y="13798"/>
                </a:cubicBezTo>
                <a:cubicBezTo>
                  <a:pt x="889840" y="-66343"/>
                  <a:pt x="1248506" y="225319"/>
                  <a:pt x="1180189" y="305460"/>
                </a:cubicBezTo>
                <a:cubicBezTo>
                  <a:pt x="1111872" y="385601"/>
                  <a:pt x="789993" y="397425"/>
                  <a:pt x="596865" y="494646"/>
                </a:cubicBezTo>
                <a:cubicBezTo>
                  <a:pt x="403738" y="591867"/>
                  <a:pt x="-56090" y="874332"/>
                  <a:pt x="5658" y="888784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CC5C3402-E41C-4847-366A-9A1378AFB2F4}"/>
              </a:ext>
            </a:extLst>
          </p:cNvPr>
          <p:cNvSpPr/>
          <p:nvPr/>
        </p:nvSpPr>
        <p:spPr>
          <a:xfrm>
            <a:off x="4959238" y="4631031"/>
            <a:ext cx="709454" cy="855421"/>
          </a:xfrm>
          <a:custGeom>
            <a:avLst/>
            <a:gdLst>
              <a:gd name="connsiteX0" fmla="*/ 6900 w 709454"/>
              <a:gd name="connsiteY0" fmla="*/ 256279 h 855421"/>
              <a:gd name="connsiteX1" fmla="*/ 661169 w 709454"/>
              <a:gd name="connsiteY1" fmla="*/ 4031 h 855421"/>
              <a:gd name="connsiteX2" fmla="*/ 566576 w 709454"/>
              <a:gd name="connsiteY2" fmla="*/ 98624 h 855421"/>
              <a:gd name="connsiteX3" fmla="*/ 708465 w 709454"/>
              <a:gd name="connsiteY3" fmla="*/ 67093 h 855421"/>
              <a:gd name="connsiteX4" fmla="*/ 479865 w 709454"/>
              <a:gd name="connsiteY4" fmla="*/ 335107 h 855421"/>
              <a:gd name="connsiteX5" fmla="*/ 424686 w 709454"/>
              <a:gd name="connsiteY5" fmla="*/ 855369 h 855421"/>
              <a:gd name="connsiteX6" fmla="*/ 196086 w 709454"/>
              <a:gd name="connsiteY6" fmla="*/ 303576 h 855421"/>
              <a:gd name="connsiteX7" fmla="*/ 298562 w 709454"/>
              <a:gd name="connsiteY7" fmla="*/ 461231 h 855421"/>
              <a:gd name="connsiteX8" fmla="*/ 314328 w 709454"/>
              <a:gd name="connsiteY8" fmla="*/ 272045 h 855421"/>
              <a:gd name="connsiteX9" fmla="*/ 6900 w 709454"/>
              <a:gd name="connsiteY9" fmla="*/ 256279 h 85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54" h="855421">
                <a:moveTo>
                  <a:pt x="6900" y="256279"/>
                </a:moveTo>
                <a:cubicBezTo>
                  <a:pt x="64707" y="211610"/>
                  <a:pt x="567890" y="30307"/>
                  <a:pt x="661169" y="4031"/>
                </a:cubicBezTo>
                <a:cubicBezTo>
                  <a:pt x="754448" y="-22245"/>
                  <a:pt x="558693" y="88114"/>
                  <a:pt x="566576" y="98624"/>
                </a:cubicBezTo>
                <a:cubicBezTo>
                  <a:pt x="574459" y="109134"/>
                  <a:pt x="722917" y="27679"/>
                  <a:pt x="708465" y="67093"/>
                </a:cubicBezTo>
                <a:cubicBezTo>
                  <a:pt x="694013" y="106507"/>
                  <a:pt x="527161" y="203728"/>
                  <a:pt x="479865" y="335107"/>
                </a:cubicBezTo>
                <a:cubicBezTo>
                  <a:pt x="432569" y="466486"/>
                  <a:pt x="471983" y="860624"/>
                  <a:pt x="424686" y="855369"/>
                </a:cubicBezTo>
                <a:cubicBezTo>
                  <a:pt x="377390" y="850114"/>
                  <a:pt x="217107" y="369266"/>
                  <a:pt x="196086" y="303576"/>
                </a:cubicBezTo>
                <a:cubicBezTo>
                  <a:pt x="175065" y="237886"/>
                  <a:pt x="278855" y="466486"/>
                  <a:pt x="298562" y="461231"/>
                </a:cubicBezTo>
                <a:cubicBezTo>
                  <a:pt x="318269" y="455976"/>
                  <a:pt x="356369" y="306204"/>
                  <a:pt x="314328" y="272045"/>
                </a:cubicBezTo>
                <a:cubicBezTo>
                  <a:pt x="272287" y="237886"/>
                  <a:pt x="-50907" y="300948"/>
                  <a:pt x="6900" y="256279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BD0F9D46-9C63-2A57-13E1-1F5F5790649C}"/>
              </a:ext>
            </a:extLst>
          </p:cNvPr>
          <p:cNvSpPr/>
          <p:nvPr/>
        </p:nvSpPr>
        <p:spPr>
          <a:xfrm>
            <a:off x="4278935" y="5128459"/>
            <a:ext cx="695408" cy="129352"/>
          </a:xfrm>
          <a:custGeom>
            <a:avLst/>
            <a:gdLst>
              <a:gd name="connsiteX0" fmla="*/ 1403 w 695408"/>
              <a:gd name="connsiteY0" fmla="*/ 34748 h 129352"/>
              <a:gd name="connsiteX1" fmla="*/ 293065 w 695408"/>
              <a:gd name="connsiteY1" fmla="*/ 3217 h 129352"/>
              <a:gd name="connsiteX2" fmla="*/ 553196 w 695408"/>
              <a:gd name="connsiteY2" fmla="*/ 129341 h 129352"/>
              <a:gd name="connsiteX3" fmla="*/ 490134 w 695408"/>
              <a:gd name="connsiteY3" fmla="*/ 11100 h 129352"/>
              <a:gd name="connsiteX4" fmla="*/ 695086 w 695408"/>
              <a:gd name="connsiteY4" fmla="*/ 105693 h 129352"/>
              <a:gd name="connsiteX5" fmla="*/ 434955 w 695408"/>
              <a:gd name="connsiteY5" fmla="*/ 74162 h 129352"/>
              <a:gd name="connsiteX6" fmla="*/ 419189 w 695408"/>
              <a:gd name="connsiteY6" fmla="*/ 3217 h 129352"/>
              <a:gd name="connsiteX7" fmla="*/ 1403 w 695408"/>
              <a:gd name="connsiteY7" fmla="*/ 34748 h 12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5408" h="129352">
                <a:moveTo>
                  <a:pt x="1403" y="34748"/>
                </a:moveTo>
                <a:cubicBezTo>
                  <a:pt x="-19618" y="34748"/>
                  <a:pt x="201100" y="-12548"/>
                  <a:pt x="293065" y="3217"/>
                </a:cubicBezTo>
                <a:cubicBezTo>
                  <a:pt x="385030" y="18982"/>
                  <a:pt x="520351" y="128027"/>
                  <a:pt x="553196" y="129341"/>
                </a:cubicBezTo>
                <a:cubicBezTo>
                  <a:pt x="586041" y="130655"/>
                  <a:pt x="466486" y="15041"/>
                  <a:pt x="490134" y="11100"/>
                </a:cubicBezTo>
                <a:cubicBezTo>
                  <a:pt x="513782" y="7159"/>
                  <a:pt x="704283" y="95183"/>
                  <a:pt x="695086" y="105693"/>
                </a:cubicBezTo>
                <a:cubicBezTo>
                  <a:pt x="685889" y="116203"/>
                  <a:pt x="480938" y="91241"/>
                  <a:pt x="434955" y="74162"/>
                </a:cubicBezTo>
                <a:cubicBezTo>
                  <a:pt x="388972" y="57083"/>
                  <a:pt x="487506" y="9786"/>
                  <a:pt x="419189" y="3217"/>
                </a:cubicBezTo>
                <a:cubicBezTo>
                  <a:pt x="350872" y="-3352"/>
                  <a:pt x="22424" y="34748"/>
                  <a:pt x="1403" y="3474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AE15F89C-2782-C600-6865-0BD21214C2FA}"/>
              </a:ext>
            </a:extLst>
          </p:cNvPr>
          <p:cNvSpPr/>
          <p:nvPr/>
        </p:nvSpPr>
        <p:spPr>
          <a:xfrm>
            <a:off x="5585714" y="4877445"/>
            <a:ext cx="1198866" cy="317732"/>
          </a:xfrm>
          <a:custGeom>
            <a:avLst/>
            <a:gdLst>
              <a:gd name="connsiteX0" fmla="*/ 3162 w 1198866"/>
              <a:gd name="connsiteY0" fmla="*/ 317293 h 317732"/>
              <a:gd name="connsiteX1" fmla="*/ 578603 w 1198866"/>
              <a:gd name="connsiteY1" fmla="*/ 104458 h 317732"/>
              <a:gd name="connsiteX2" fmla="*/ 815086 w 1198866"/>
              <a:gd name="connsiteY2" fmla="*/ 135989 h 317732"/>
              <a:gd name="connsiteX3" fmla="*/ 830852 w 1198866"/>
              <a:gd name="connsiteY3" fmla="*/ 104458 h 317732"/>
              <a:gd name="connsiteX4" fmla="*/ 1193458 w 1198866"/>
              <a:gd name="connsiteY4" fmla="*/ 269996 h 317732"/>
              <a:gd name="connsiteX5" fmla="*/ 1035803 w 1198866"/>
              <a:gd name="connsiteY5" fmla="*/ 183286 h 317732"/>
              <a:gd name="connsiteX6" fmla="*/ 862383 w 1198866"/>
              <a:gd name="connsiteY6" fmla="*/ 1983 h 317732"/>
              <a:gd name="connsiteX7" fmla="*/ 941210 w 1198866"/>
              <a:gd name="connsiteY7" fmla="*/ 88693 h 317732"/>
              <a:gd name="connsiteX8" fmla="*/ 610134 w 1198866"/>
              <a:gd name="connsiteY8" fmla="*/ 120224 h 317732"/>
              <a:gd name="connsiteX9" fmla="*/ 357886 w 1198866"/>
              <a:gd name="connsiteY9" fmla="*/ 159638 h 317732"/>
              <a:gd name="connsiteX10" fmla="*/ 3162 w 1198866"/>
              <a:gd name="connsiteY10" fmla="*/ 317293 h 31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8866" h="317732">
                <a:moveTo>
                  <a:pt x="3162" y="317293"/>
                </a:moveTo>
                <a:cubicBezTo>
                  <a:pt x="39948" y="308096"/>
                  <a:pt x="443282" y="134675"/>
                  <a:pt x="578603" y="104458"/>
                </a:cubicBezTo>
                <a:cubicBezTo>
                  <a:pt x="713924" y="74241"/>
                  <a:pt x="773045" y="135989"/>
                  <a:pt x="815086" y="135989"/>
                </a:cubicBezTo>
                <a:cubicBezTo>
                  <a:pt x="857127" y="135989"/>
                  <a:pt x="767790" y="82123"/>
                  <a:pt x="830852" y="104458"/>
                </a:cubicBezTo>
                <a:cubicBezTo>
                  <a:pt x="893914" y="126792"/>
                  <a:pt x="1159300" y="256858"/>
                  <a:pt x="1193458" y="269996"/>
                </a:cubicBezTo>
                <a:cubicBezTo>
                  <a:pt x="1227616" y="283134"/>
                  <a:pt x="1090982" y="227955"/>
                  <a:pt x="1035803" y="183286"/>
                </a:cubicBezTo>
                <a:cubicBezTo>
                  <a:pt x="980624" y="138617"/>
                  <a:pt x="878148" y="17748"/>
                  <a:pt x="862383" y="1983"/>
                </a:cubicBezTo>
                <a:cubicBezTo>
                  <a:pt x="846618" y="-13782"/>
                  <a:pt x="983251" y="68986"/>
                  <a:pt x="941210" y="88693"/>
                </a:cubicBezTo>
                <a:cubicBezTo>
                  <a:pt x="899169" y="108400"/>
                  <a:pt x="707355" y="108400"/>
                  <a:pt x="610134" y="120224"/>
                </a:cubicBezTo>
                <a:cubicBezTo>
                  <a:pt x="512913" y="132048"/>
                  <a:pt x="455107" y="130734"/>
                  <a:pt x="357886" y="159638"/>
                </a:cubicBezTo>
                <a:cubicBezTo>
                  <a:pt x="260665" y="188542"/>
                  <a:pt x="-33624" y="326490"/>
                  <a:pt x="3162" y="31729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95A46BB7-CB48-78CA-7498-5EE525AD5883}"/>
              </a:ext>
            </a:extLst>
          </p:cNvPr>
          <p:cNvSpPr/>
          <p:nvPr/>
        </p:nvSpPr>
        <p:spPr>
          <a:xfrm>
            <a:off x="5725359" y="4834367"/>
            <a:ext cx="578877" cy="231200"/>
          </a:xfrm>
          <a:custGeom>
            <a:avLst/>
            <a:gdLst>
              <a:gd name="connsiteX0" fmla="*/ 5407 w 578877"/>
              <a:gd name="connsiteY0" fmla="*/ 226364 h 231200"/>
              <a:gd name="connsiteX1" fmla="*/ 517786 w 578877"/>
              <a:gd name="connsiteY1" fmla="*/ 21412 h 231200"/>
              <a:gd name="connsiteX2" fmla="*/ 541434 w 578877"/>
              <a:gd name="connsiteY2" fmla="*/ 21412 h 231200"/>
              <a:gd name="connsiteX3" fmla="*/ 265538 w 578877"/>
              <a:gd name="connsiteY3" fmla="*/ 155419 h 231200"/>
              <a:gd name="connsiteX4" fmla="*/ 5407 w 578877"/>
              <a:gd name="connsiteY4" fmla="*/ 226364 h 2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877" h="231200">
                <a:moveTo>
                  <a:pt x="5407" y="226364"/>
                </a:moveTo>
                <a:cubicBezTo>
                  <a:pt x="47448" y="204029"/>
                  <a:pt x="517786" y="21412"/>
                  <a:pt x="517786" y="21412"/>
                </a:cubicBezTo>
                <a:cubicBezTo>
                  <a:pt x="607124" y="-12747"/>
                  <a:pt x="583475" y="-923"/>
                  <a:pt x="541434" y="21412"/>
                </a:cubicBezTo>
                <a:cubicBezTo>
                  <a:pt x="499393" y="43746"/>
                  <a:pt x="353562" y="122574"/>
                  <a:pt x="265538" y="155419"/>
                </a:cubicBezTo>
                <a:cubicBezTo>
                  <a:pt x="177514" y="188264"/>
                  <a:pt x="-36634" y="248699"/>
                  <a:pt x="5407" y="22636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C940A281-3610-3DF3-5299-136A2A459705}"/>
              </a:ext>
            </a:extLst>
          </p:cNvPr>
          <p:cNvSpPr/>
          <p:nvPr/>
        </p:nvSpPr>
        <p:spPr>
          <a:xfrm>
            <a:off x="4776711" y="6917988"/>
            <a:ext cx="1461234" cy="368579"/>
          </a:xfrm>
          <a:custGeom>
            <a:avLst/>
            <a:gdLst>
              <a:gd name="connsiteX0" fmla="*/ 14579 w 1461234"/>
              <a:gd name="connsiteY0" fmla="*/ 223435 h 368579"/>
              <a:gd name="connsiteX1" fmla="*/ 72505 w 1461234"/>
              <a:gd name="connsiteY1" fmla="*/ 227572 h 368579"/>
              <a:gd name="connsiteX2" fmla="*/ 498674 w 1461234"/>
              <a:gd name="connsiteY2" fmla="*/ 124133 h 368579"/>
              <a:gd name="connsiteX3" fmla="*/ 771752 w 1461234"/>
              <a:gd name="connsiteY3" fmla="*/ 140683 h 368579"/>
              <a:gd name="connsiteX4" fmla="*/ 792440 w 1461234"/>
              <a:gd name="connsiteY4" fmla="*/ 115858 h 368579"/>
              <a:gd name="connsiteX5" fmla="*/ 1119307 w 1461234"/>
              <a:gd name="connsiteY5" fmla="*/ 99308 h 368579"/>
              <a:gd name="connsiteX6" fmla="*/ 1082069 w 1461234"/>
              <a:gd name="connsiteY6" fmla="*/ 74483 h 368579"/>
              <a:gd name="connsiteX7" fmla="*/ 1322047 w 1461234"/>
              <a:gd name="connsiteY7" fmla="*/ 57932 h 368579"/>
              <a:gd name="connsiteX8" fmla="*/ 1458587 w 1461234"/>
              <a:gd name="connsiteY8" fmla="*/ 7 h 368579"/>
              <a:gd name="connsiteX9" fmla="*/ 1388248 w 1461234"/>
              <a:gd name="connsiteY9" fmla="*/ 62070 h 368579"/>
              <a:gd name="connsiteX10" fmla="*/ 1111032 w 1461234"/>
              <a:gd name="connsiteY10" fmla="*/ 277223 h 368579"/>
              <a:gd name="connsiteX11" fmla="*/ 391097 w 1461234"/>
              <a:gd name="connsiteY11" fmla="*/ 364112 h 368579"/>
              <a:gd name="connsiteX12" fmla="*/ 519361 w 1461234"/>
              <a:gd name="connsiteY12" fmla="*/ 343424 h 368579"/>
              <a:gd name="connsiteX13" fmla="*/ 229732 w 1461234"/>
              <a:gd name="connsiteY13" fmla="*/ 235847 h 368579"/>
              <a:gd name="connsiteX14" fmla="*/ 14579 w 1461234"/>
              <a:gd name="connsiteY14" fmla="*/ 223435 h 36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61234" h="368579">
                <a:moveTo>
                  <a:pt x="14579" y="223435"/>
                </a:moveTo>
                <a:cubicBezTo>
                  <a:pt x="-11625" y="222056"/>
                  <a:pt x="-8177" y="244122"/>
                  <a:pt x="72505" y="227572"/>
                </a:cubicBezTo>
                <a:cubicBezTo>
                  <a:pt x="153187" y="211022"/>
                  <a:pt x="382133" y="138614"/>
                  <a:pt x="498674" y="124133"/>
                </a:cubicBezTo>
                <a:cubicBezTo>
                  <a:pt x="615215" y="109652"/>
                  <a:pt x="722791" y="142062"/>
                  <a:pt x="771752" y="140683"/>
                </a:cubicBezTo>
                <a:cubicBezTo>
                  <a:pt x="820713" y="139304"/>
                  <a:pt x="734514" y="122754"/>
                  <a:pt x="792440" y="115858"/>
                </a:cubicBezTo>
                <a:cubicBezTo>
                  <a:pt x="850366" y="108962"/>
                  <a:pt x="1071036" y="106204"/>
                  <a:pt x="1119307" y="99308"/>
                </a:cubicBezTo>
                <a:cubicBezTo>
                  <a:pt x="1167578" y="92412"/>
                  <a:pt x="1048279" y="81379"/>
                  <a:pt x="1082069" y="74483"/>
                </a:cubicBezTo>
                <a:cubicBezTo>
                  <a:pt x="1115859" y="67587"/>
                  <a:pt x="1259294" y="70345"/>
                  <a:pt x="1322047" y="57932"/>
                </a:cubicBezTo>
                <a:cubicBezTo>
                  <a:pt x="1384800" y="45519"/>
                  <a:pt x="1447554" y="-683"/>
                  <a:pt x="1458587" y="7"/>
                </a:cubicBezTo>
                <a:cubicBezTo>
                  <a:pt x="1469620" y="697"/>
                  <a:pt x="1446174" y="15867"/>
                  <a:pt x="1388248" y="62070"/>
                </a:cubicBezTo>
                <a:cubicBezTo>
                  <a:pt x="1330322" y="108273"/>
                  <a:pt x="1277224" y="226883"/>
                  <a:pt x="1111032" y="277223"/>
                </a:cubicBezTo>
                <a:cubicBezTo>
                  <a:pt x="944840" y="327563"/>
                  <a:pt x="489709" y="353079"/>
                  <a:pt x="391097" y="364112"/>
                </a:cubicBezTo>
                <a:cubicBezTo>
                  <a:pt x="292485" y="375145"/>
                  <a:pt x="546255" y="364801"/>
                  <a:pt x="519361" y="343424"/>
                </a:cubicBezTo>
                <a:cubicBezTo>
                  <a:pt x="492467" y="322047"/>
                  <a:pt x="310414" y="252397"/>
                  <a:pt x="229732" y="235847"/>
                </a:cubicBezTo>
                <a:cubicBezTo>
                  <a:pt x="149050" y="219297"/>
                  <a:pt x="40783" y="224814"/>
                  <a:pt x="14579" y="223435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1DBE75AC-18F7-7B09-B62A-C37A69B95D58}"/>
              </a:ext>
            </a:extLst>
          </p:cNvPr>
          <p:cNvSpPr/>
          <p:nvPr/>
        </p:nvSpPr>
        <p:spPr>
          <a:xfrm>
            <a:off x="4890589" y="7031065"/>
            <a:ext cx="1294607" cy="465059"/>
          </a:xfrm>
          <a:custGeom>
            <a:avLst/>
            <a:gdLst>
              <a:gd name="connsiteX0" fmla="*/ 3 w 1294607"/>
              <a:gd name="connsiteY0" fmla="*/ 89670 h 465059"/>
              <a:gd name="connsiteX1" fmla="*/ 190330 w 1294607"/>
              <a:gd name="connsiteY1" fmla="*/ 114495 h 465059"/>
              <a:gd name="connsiteX2" fmla="*/ 566848 w 1294607"/>
              <a:gd name="connsiteY2" fmla="*/ 180696 h 465059"/>
              <a:gd name="connsiteX3" fmla="*/ 935091 w 1294607"/>
              <a:gd name="connsiteY3" fmla="*/ 89670 h 465059"/>
              <a:gd name="connsiteX4" fmla="*/ 1154381 w 1294607"/>
              <a:gd name="connsiteY4" fmla="*/ 15194 h 465059"/>
              <a:gd name="connsiteX5" fmla="*/ 1179206 w 1294607"/>
              <a:gd name="connsiteY5" fmla="*/ 15194 h 465059"/>
              <a:gd name="connsiteX6" fmla="*/ 1290921 w 1294607"/>
              <a:gd name="connsiteY6" fmla="*/ 23469 h 465059"/>
              <a:gd name="connsiteX7" fmla="*/ 1026117 w 1294607"/>
              <a:gd name="connsiteY7" fmla="*/ 304823 h 465059"/>
              <a:gd name="connsiteX8" fmla="*/ 653737 w 1294607"/>
              <a:gd name="connsiteY8" fmla="*/ 462050 h 465059"/>
              <a:gd name="connsiteX9" fmla="*/ 289632 w 1294607"/>
              <a:gd name="connsiteY9" fmla="*/ 408262 h 465059"/>
              <a:gd name="connsiteX10" fmla="*/ 455134 w 1294607"/>
              <a:gd name="connsiteY10" fmla="*/ 408262 h 465059"/>
              <a:gd name="connsiteX11" fmla="*/ 74479 w 1294607"/>
              <a:gd name="connsiteY11" fmla="*/ 180696 h 465059"/>
              <a:gd name="connsiteX12" fmla="*/ 194468 w 1294607"/>
              <a:gd name="connsiteY12" fmla="*/ 193109 h 465059"/>
              <a:gd name="connsiteX13" fmla="*/ 3 w 1294607"/>
              <a:gd name="connsiteY13" fmla="*/ 89670 h 46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94607" h="465059">
                <a:moveTo>
                  <a:pt x="3" y="89670"/>
                </a:moveTo>
                <a:cubicBezTo>
                  <a:pt x="-687" y="76568"/>
                  <a:pt x="95856" y="99324"/>
                  <a:pt x="190330" y="114495"/>
                </a:cubicBezTo>
                <a:cubicBezTo>
                  <a:pt x="284804" y="129666"/>
                  <a:pt x="442721" y="184833"/>
                  <a:pt x="566848" y="180696"/>
                </a:cubicBezTo>
                <a:cubicBezTo>
                  <a:pt x="690975" y="176559"/>
                  <a:pt x="837169" y="117254"/>
                  <a:pt x="935091" y="89670"/>
                </a:cubicBezTo>
                <a:cubicBezTo>
                  <a:pt x="1033013" y="62086"/>
                  <a:pt x="1113695" y="27607"/>
                  <a:pt x="1154381" y="15194"/>
                </a:cubicBezTo>
                <a:cubicBezTo>
                  <a:pt x="1195067" y="2781"/>
                  <a:pt x="1156449" y="13815"/>
                  <a:pt x="1179206" y="15194"/>
                </a:cubicBezTo>
                <a:cubicBezTo>
                  <a:pt x="1201963" y="16573"/>
                  <a:pt x="1316436" y="-24802"/>
                  <a:pt x="1290921" y="23469"/>
                </a:cubicBezTo>
                <a:cubicBezTo>
                  <a:pt x="1265406" y="71740"/>
                  <a:pt x="1132314" y="231726"/>
                  <a:pt x="1026117" y="304823"/>
                </a:cubicBezTo>
                <a:cubicBezTo>
                  <a:pt x="919920" y="377920"/>
                  <a:pt x="776484" y="444810"/>
                  <a:pt x="653737" y="462050"/>
                </a:cubicBezTo>
                <a:cubicBezTo>
                  <a:pt x="530990" y="479290"/>
                  <a:pt x="322732" y="417227"/>
                  <a:pt x="289632" y="408262"/>
                </a:cubicBezTo>
                <a:cubicBezTo>
                  <a:pt x="256532" y="399297"/>
                  <a:pt x="490993" y="446190"/>
                  <a:pt x="455134" y="408262"/>
                </a:cubicBezTo>
                <a:cubicBezTo>
                  <a:pt x="419275" y="370334"/>
                  <a:pt x="117923" y="216555"/>
                  <a:pt x="74479" y="180696"/>
                </a:cubicBezTo>
                <a:cubicBezTo>
                  <a:pt x="31035" y="144837"/>
                  <a:pt x="204122" y="201384"/>
                  <a:pt x="194468" y="193109"/>
                </a:cubicBezTo>
                <a:cubicBezTo>
                  <a:pt x="184814" y="184834"/>
                  <a:pt x="693" y="102772"/>
                  <a:pt x="3" y="89670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E1FCB948-8017-2C12-4C82-1181C58BD664}"/>
              </a:ext>
            </a:extLst>
          </p:cNvPr>
          <p:cNvSpPr/>
          <p:nvPr/>
        </p:nvSpPr>
        <p:spPr>
          <a:xfrm>
            <a:off x="5164008" y="7289914"/>
            <a:ext cx="429541" cy="55206"/>
          </a:xfrm>
          <a:custGeom>
            <a:avLst/>
            <a:gdLst>
              <a:gd name="connsiteX0" fmla="*/ 9290 w 429541"/>
              <a:gd name="connsiteY0" fmla="*/ 380 h 55206"/>
              <a:gd name="connsiteX1" fmla="*/ 368646 w 429541"/>
              <a:gd name="connsiteY1" fmla="*/ 21728 h 55206"/>
              <a:gd name="connsiteX2" fmla="*/ 422015 w 429541"/>
              <a:gd name="connsiteY2" fmla="*/ 14612 h 55206"/>
              <a:gd name="connsiteX3" fmla="*/ 286812 w 429541"/>
              <a:gd name="connsiteY3" fmla="*/ 53750 h 55206"/>
              <a:gd name="connsiteX4" fmla="*/ 119587 w 429541"/>
              <a:gd name="connsiteY4" fmla="*/ 43076 h 55206"/>
              <a:gd name="connsiteX5" fmla="*/ 9290 w 429541"/>
              <a:gd name="connsiteY5" fmla="*/ 380 h 5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541" h="55206">
                <a:moveTo>
                  <a:pt x="9290" y="380"/>
                </a:moveTo>
                <a:cubicBezTo>
                  <a:pt x="50800" y="-3178"/>
                  <a:pt x="299859" y="19356"/>
                  <a:pt x="368646" y="21728"/>
                </a:cubicBezTo>
                <a:cubicBezTo>
                  <a:pt x="437433" y="24100"/>
                  <a:pt x="435654" y="9275"/>
                  <a:pt x="422015" y="14612"/>
                </a:cubicBezTo>
                <a:cubicBezTo>
                  <a:pt x="408376" y="19949"/>
                  <a:pt x="337217" y="49006"/>
                  <a:pt x="286812" y="53750"/>
                </a:cubicBezTo>
                <a:cubicBezTo>
                  <a:pt x="236407" y="58494"/>
                  <a:pt x="162876" y="50785"/>
                  <a:pt x="119587" y="43076"/>
                </a:cubicBezTo>
                <a:cubicBezTo>
                  <a:pt x="76298" y="35367"/>
                  <a:pt x="-32220" y="3938"/>
                  <a:pt x="9290" y="3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58A5CE82-CA8D-6D02-15B9-43E1E66244CD}"/>
              </a:ext>
            </a:extLst>
          </p:cNvPr>
          <p:cNvSpPr/>
          <p:nvPr/>
        </p:nvSpPr>
        <p:spPr>
          <a:xfrm>
            <a:off x="5603667" y="7023426"/>
            <a:ext cx="310240" cy="66337"/>
          </a:xfrm>
          <a:custGeom>
            <a:avLst/>
            <a:gdLst>
              <a:gd name="connsiteX0" fmla="*/ 146 w 310240"/>
              <a:gd name="connsiteY0" fmla="*/ 64063 h 66337"/>
              <a:gd name="connsiteX1" fmla="*/ 167371 w 310240"/>
              <a:gd name="connsiteY1" fmla="*/ 24926 h 66337"/>
              <a:gd name="connsiteX2" fmla="*/ 309690 w 310240"/>
              <a:gd name="connsiteY2" fmla="*/ 20 h 66337"/>
              <a:gd name="connsiteX3" fmla="*/ 213625 w 310240"/>
              <a:gd name="connsiteY3" fmla="*/ 21368 h 66337"/>
              <a:gd name="connsiteX4" fmla="*/ 138907 w 310240"/>
              <a:gd name="connsiteY4" fmla="*/ 56948 h 66337"/>
              <a:gd name="connsiteX5" fmla="*/ 146 w 310240"/>
              <a:gd name="connsiteY5" fmla="*/ 64063 h 6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240" h="66337">
                <a:moveTo>
                  <a:pt x="146" y="64063"/>
                </a:moveTo>
                <a:cubicBezTo>
                  <a:pt x="4890" y="58726"/>
                  <a:pt x="115780" y="35600"/>
                  <a:pt x="167371" y="24926"/>
                </a:cubicBezTo>
                <a:cubicBezTo>
                  <a:pt x="218962" y="14252"/>
                  <a:pt x="301981" y="613"/>
                  <a:pt x="309690" y="20"/>
                </a:cubicBezTo>
                <a:cubicBezTo>
                  <a:pt x="317399" y="-573"/>
                  <a:pt x="242089" y="11880"/>
                  <a:pt x="213625" y="21368"/>
                </a:cubicBezTo>
                <a:cubicBezTo>
                  <a:pt x="185161" y="30856"/>
                  <a:pt x="170336" y="49239"/>
                  <a:pt x="138907" y="56948"/>
                </a:cubicBezTo>
                <a:cubicBezTo>
                  <a:pt x="107478" y="64657"/>
                  <a:pt x="-4598" y="69400"/>
                  <a:pt x="146" y="640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47B654BB-F4EA-78C3-FAF4-57E489B5FB5F}"/>
              </a:ext>
            </a:extLst>
          </p:cNvPr>
          <p:cNvSpPr/>
          <p:nvPr/>
        </p:nvSpPr>
        <p:spPr>
          <a:xfrm>
            <a:off x="4506556" y="2344720"/>
            <a:ext cx="1411508" cy="2540604"/>
          </a:xfrm>
          <a:custGeom>
            <a:avLst/>
            <a:gdLst>
              <a:gd name="connsiteX0" fmla="*/ 1410768 w 1411508"/>
              <a:gd name="connsiteY0" fmla="*/ 9597 h 2540604"/>
              <a:gd name="connsiteX1" fmla="*/ 496368 w 1411508"/>
              <a:gd name="connsiteY1" fmla="*/ 1764825 h 2540604"/>
              <a:gd name="connsiteX2" fmla="*/ 2382 w 1411508"/>
              <a:gd name="connsiteY2" fmla="*/ 2532080 h 2540604"/>
              <a:gd name="connsiteX3" fmla="*/ 328203 w 1411508"/>
              <a:gd name="connsiteY3" fmla="*/ 2090646 h 2540604"/>
              <a:gd name="connsiteX4" fmla="*/ 769637 w 1411508"/>
              <a:gd name="connsiteY4" fmla="*/ 829404 h 2540604"/>
              <a:gd name="connsiteX5" fmla="*/ 654023 w 1411508"/>
              <a:gd name="connsiteY5" fmla="*/ 1050121 h 2540604"/>
              <a:gd name="connsiteX6" fmla="*/ 1410768 w 1411508"/>
              <a:gd name="connsiteY6" fmla="*/ 9597 h 254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1508" h="2540604">
                <a:moveTo>
                  <a:pt x="1410768" y="9597"/>
                </a:moveTo>
                <a:cubicBezTo>
                  <a:pt x="1384492" y="128714"/>
                  <a:pt x="731099" y="1344411"/>
                  <a:pt x="496368" y="1764825"/>
                </a:cubicBezTo>
                <a:cubicBezTo>
                  <a:pt x="261637" y="2185239"/>
                  <a:pt x="30409" y="2477777"/>
                  <a:pt x="2382" y="2532080"/>
                </a:cubicBezTo>
                <a:cubicBezTo>
                  <a:pt x="-25645" y="2586383"/>
                  <a:pt x="200327" y="2374425"/>
                  <a:pt x="328203" y="2090646"/>
                </a:cubicBezTo>
                <a:cubicBezTo>
                  <a:pt x="456079" y="1806867"/>
                  <a:pt x="715334" y="1002825"/>
                  <a:pt x="769637" y="829404"/>
                </a:cubicBezTo>
                <a:cubicBezTo>
                  <a:pt x="823940" y="655983"/>
                  <a:pt x="552423" y="1183252"/>
                  <a:pt x="654023" y="1050121"/>
                </a:cubicBezTo>
                <a:cubicBezTo>
                  <a:pt x="755623" y="916990"/>
                  <a:pt x="1437044" y="-109520"/>
                  <a:pt x="1410768" y="959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1E44FFE6-FEB7-1F3D-7C8F-B118CC1C4AD8}"/>
              </a:ext>
            </a:extLst>
          </p:cNvPr>
          <p:cNvSpPr/>
          <p:nvPr/>
        </p:nvSpPr>
        <p:spPr>
          <a:xfrm>
            <a:off x="3904352" y="4928241"/>
            <a:ext cx="320886" cy="1240516"/>
          </a:xfrm>
          <a:custGeom>
            <a:avLst/>
            <a:gdLst>
              <a:gd name="connsiteX0" fmla="*/ 320807 w 320886"/>
              <a:gd name="connsiteY0" fmla="*/ 1111 h 1240516"/>
              <a:gd name="connsiteX1" fmla="*/ 37027 w 320886"/>
              <a:gd name="connsiteY1" fmla="*/ 558159 h 1240516"/>
              <a:gd name="connsiteX2" fmla="*/ 131620 w 320886"/>
              <a:gd name="connsiteY2" fmla="*/ 1209800 h 1240516"/>
              <a:gd name="connsiteX3" fmla="*/ 121110 w 320886"/>
              <a:gd name="connsiteY3" fmla="*/ 1062656 h 1240516"/>
              <a:gd name="connsiteX4" fmla="*/ 5496 w 320886"/>
              <a:gd name="connsiteY4" fmla="*/ 432035 h 1240516"/>
              <a:gd name="connsiteX5" fmla="*/ 320807 w 320886"/>
              <a:gd name="connsiteY5" fmla="*/ 1111 h 1240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886" h="1240516">
                <a:moveTo>
                  <a:pt x="320807" y="1111"/>
                </a:moveTo>
                <a:cubicBezTo>
                  <a:pt x="326062" y="22132"/>
                  <a:pt x="68558" y="356711"/>
                  <a:pt x="37027" y="558159"/>
                </a:cubicBezTo>
                <a:cubicBezTo>
                  <a:pt x="5496" y="759607"/>
                  <a:pt x="117606" y="1125717"/>
                  <a:pt x="131620" y="1209800"/>
                </a:cubicBezTo>
                <a:cubicBezTo>
                  <a:pt x="145634" y="1293883"/>
                  <a:pt x="142131" y="1192283"/>
                  <a:pt x="121110" y="1062656"/>
                </a:cubicBezTo>
                <a:cubicBezTo>
                  <a:pt x="100089" y="933029"/>
                  <a:pt x="-27787" y="601952"/>
                  <a:pt x="5496" y="432035"/>
                </a:cubicBezTo>
                <a:cubicBezTo>
                  <a:pt x="38779" y="262118"/>
                  <a:pt x="315552" y="-19910"/>
                  <a:pt x="320807" y="111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F707CE98-5B06-EF20-8DC0-424E38940FDD}"/>
              </a:ext>
            </a:extLst>
          </p:cNvPr>
          <p:cNvSpPr/>
          <p:nvPr/>
        </p:nvSpPr>
        <p:spPr>
          <a:xfrm>
            <a:off x="6726518" y="3951284"/>
            <a:ext cx="460625" cy="2067413"/>
          </a:xfrm>
          <a:custGeom>
            <a:avLst/>
            <a:gdLst>
              <a:gd name="connsiteX0" fmla="*/ 103 w 460625"/>
              <a:gd name="connsiteY0" fmla="*/ 578675 h 2067413"/>
              <a:gd name="connsiteX1" fmla="*/ 410006 w 460625"/>
              <a:gd name="connsiteY1" fmla="*/ 1577157 h 2067413"/>
              <a:gd name="connsiteX2" fmla="*/ 399496 w 460625"/>
              <a:gd name="connsiteY2" fmla="*/ 2050123 h 2067413"/>
              <a:gd name="connsiteX3" fmla="*/ 399496 w 460625"/>
              <a:gd name="connsiteY3" fmla="*/ 1766344 h 2067413"/>
              <a:gd name="connsiteX4" fmla="*/ 315413 w 460625"/>
              <a:gd name="connsiteY4" fmla="*/ 606 h 2067413"/>
              <a:gd name="connsiteX5" fmla="*/ 452048 w 460625"/>
              <a:gd name="connsiteY5" fmla="*/ 1556137 h 2067413"/>
              <a:gd name="connsiteX6" fmla="*/ 103 w 460625"/>
              <a:gd name="connsiteY6" fmla="*/ 578675 h 206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0625" h="2067413">
                <a:moveTo>
                  <a:pt x="103" y="578675"/>
                </a:moveTo>
                <a:cubicBezTo>
                  <a:pt x="-6904" y="582178"/>
                  <a:pt x="343441" y="1331916"/>
                  <a:pt x="410006" y="1577157"/>
                </a:cubicBezTo>
                <a:cubicBezTo>
                  <a:pt x="476571" y="1822398"/>
                  <a:pt x="401248" y="2018592"/>
                  <a:pt x="399496" y="2050123"/>
                </a:cubicBezTo>
                <a:cubicBezTo>
                  <a:pt x="397744" y="2081654"/>
                  <a:pt x="413510" y="2107930"/>
                  <a:pt x="399496" y="1766344"/>
                </a:cubicBezTo>
                <a:cubicBezTo>
                  <a:pt x="385482" y="1424758"/>
                  <a:pt x="306654" y="35640"/>
                  <a:pt x="315413" y="606"/>
                </a:cubicBezTo>
                <a:cubicBezTo>
                  <a:pt x="324172" y="-34428"/>
                  <a:pt x="501096" y="1459792"/>
                  <a:pt x="452048" y="1556137"/>
                </a:cubicBezTo>
                <a:cubicBezTo>
                  <a:pt x="403000" y="1652482"/>
                  <a:pt x="7110" y="575172"/>
                  <a:pt x="103" y="578675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6B606F10-D578-A14B-1421-51C58FB01AE5}"/>
              </a:ext>
            </a:extLst>
          </p:cNvPr>
          <p:cNvSpPr/>
          <p:nvPr/>
        </p:nvSpPr>
        <p:spPr>
          <a:xfrm>
            <a:off x="2646240" y="1903950"/>
            <a:ext cx="2358587" cy="2257085"/>
          </a:xfrm>
          <a:custGeom>
            <a:avLst/>
            <a:gdLst>
              <a:gd name="connsiteX0" fmla="*/ 2346174 w 2358587"/>
              <a:gd name="connsiteY0" fmla="*/ 8933 h 2257085"/>
              <a:gd name="connsiteX1" fmla="*/ 496353 w 2358587"/>
              <a:gd name="connsiteY1" fmla="*/ 1112519 h 2257085"/>
              <a:gd name="connsiteX2" fmla="*/ 1105953 w 2358587"/>
              <a:gd name="connsiteY2" fmla="*/ 912822 h 2257085"/>
              <a:gd name="connsiteX3" fmla="*/ 2367 w 2358587"/>
              <a:gd name="connsiteY3" fmla="*/ 2247636 h 2257085"/>
              <a:gd name="connsiteX4" fmla="*/ 832684 w 2358587"/>
              <a:gd name="connsiteY4" fmla="*/ 1459360 h 2257085"/>
              <a:gd name="connsiteX5" fmla="*/ 1515857 w 2358587"/>
              <a:gd name="connsiteY5" fmla="*/ 513429 h 2257085"/>
              <a:gd name="connsiteX6" fmla="*/ 1316160 w 2358587"/>
              <a:gd name="connsiteY6" fmla="*/ 587002 h 2257085"/>
              <a:gd name="connsiteX7" fmla="*/ 2346174 w 2358587"/>
              <a:gd name="connsiteY7" fmla="*/ 8933 h 225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8587" h="2257085">
                <a:moveTo>
                  <a:pt x="2346174" y="8933"/>
                </a:moveTo>
                <a:cubicBezTo>
                  <a:pt x="2209540" y="96519"/>
                  <a:pt x="703056" y="961871"/>
                  <a:pt x="496353" y="1112519"/>
                </a:cubicBezTo>
                <a:cubicBezTo>
                  <a:pt x="289649" y="1263167"/>
                  <a:pt x="1188284" y="723636"/>
                  <a:pt x="1105953" y="912822"/>
                </a:cubicBezTo>
                <a:cubicBezTo>
                  <a:pt x="1023622" y="1102008"/>
                  <a:pt x="47912" y="2156546"/>
                  <a:pt x="2367" y="2247636"/>
                </a:cubicBezTo>
                <a:cubicBezTo>
                  <a:pt x="-43178" y="2338726"/>
                  <a:pt x="580436" y="1748394"/>
                  <a:pt x="832684" y="1459360"/>
                </a:cubicBezTo>
                <a:cubicBezTo>
                  <a:pt x="1084932" y="1170326"/>
                  <a:pt x="1435278" y="658822"/>
                  <a:pt x="1515857" y="513429"/>
                </a:cubicBezTo>
                <a:cubicBezTo>
                  <a:pt x="1596436" y="368036"/>
                  <a:pt x="1183029" y="669333"/>
                  <a:pt x="1316160" y="587002"/>
                </a:cubicBezTo>
                <a:cubicBezTo>
                  <a:pt x="1449291" y="504671"/>
                  <a:pt x="2482808" y="-78653"/>
                  <a:pt x="2346174" y="893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FCDDEF1C-A0C5-E1FA-6905-DA3229877B5F}"/>
              </a:ext>
            </a:extLst>
          </p:cNvPr>
          <p:cNvSpPr/>
          <p:nvPr/>
        </p:nvSpPr>
        <p:spPr>
          <a:xfrm>
            <a:off x="2617063" y="5128985"/>
            <a:ext cx="1832283" cy="2661517"/>
          </a:xfrm>
          <a:custGeom>
            <a:avLst/>
            <a:gdLst>
              <a:gd name="connsiteX0" fmla="*/ 13 w 1832283"/>
              <a:gd name="connsiteY0" fmla="*/ 63 h 2661517"/>
              <a:gd name="connsiteX1" fmla="*/ 756758 w 1832283"/>
              <a:gd name="connsiteY1" fmla="*/ 1114160 h 2661517"/>
              <a:gd name="connsiteX2" fmla="*/ 241751 w 1832283"/>
              <a:gd name="connsiteY2" fmla="*/ 1093139 h 2661517"/>
              <a:gd name="connsiteX3" fmla="*/ 1208703 w 1832283"/>
              <a:gd name="connsiteY3" fmla="*/ 1828863 h 2661517"/>
              <a:gd name="connsiteX4" fmla="*/ 1807792 w 1832283"/>
              <a:gd name="connsiteY4" fmla="*/ 2617139 h 2661517"/>
              <a:gd name="connsiteX5" fmla="*/ 1576565 w 1832283"/>
              <a:gd name="connsiteY5" fmla="*/ 2396422 h 2661517"/>
              <a:gd name="connsiteX6" fmla="*/ 325834 w 1832283"/>
              <a:gd name="connsiteY6" fmla="*/ 1019567 h 2661517"/>
              <a:gd name="connsiteX7" fmla="*/ 735737 w 1832283"/>
              <a:gd name="connsiteY7" fmla="*/ 1061608 h 2661517"/>
              <a:gd name="connsiteX8" fmla="*/ 13 w 1832283"/>
              <a:gd name="connsiteY8" fmla="*/ 63 h 266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2283" h="2661517">
                <a:moveTo>
                  <a:pt x="13" y="63"/>
                </a:moveTo>
                <a:cubicBezTo>
                  <a:pt x="3517" y="8822"/>
                  <a:pt x="716468" y="931981"/>
                  <a:pt x="756758" y="1114160"/>
                </a:cubicBezTo>
                <a:cubicBezTo>
                  <a:pt x="797048" y="1296339"/>
                  <a:pt x="166427" y="974022"/>
                  <a:pt x="241751" y="1093139"/>
                </a:cubicBezTo>
                <a:cubicBezTo>
                  <a:pt x="317075" y="1212256"/>
                  <a:pt x="947696" y="1574863"/>
                  <a:pt x="1208703" y="1828863"/>
                </a:cubicBezTo>
                <a:cubicBezTo>
                  <a:pt x="1469710" y="2082863"/>
                  <a:pt x="1746482" y="2522546"/>
                  <a:pt x="1807792" y="2617139"/>
                </a:cubicBezTo>
                <a:cubicBezTo>
                  <a:pt x="1869102" y="2711732"/>
                  <a:pt x="1823558" y="2662684"/>
                  <a:pt x="1576565" y="2396422"/>
                </a:cubicBezTo>
                <a:cubicBezTo>
                  <a:pt x="1329572" y="2130160"/>
                  <a:pt x="465972" y="1242036"/>
                  <a:pt x="325834" y="1019567"/>
                </a:cubicBezTo>
                <a:cubicBezTo>
                  <a:pt x="185696" y="797098"/>
                  <a:pt x="786537" y="1233277"/>
                  <a:pt x="735737" y="1061608"/>
                </a:cubicBezTo>
                <a:cubicBezTo>
                  <a:pt x="684937" y="889939"/>
                  <a:pt x="-3491" y="-8696"/>
                  <a:pt x="13" y="6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1A1B35BF-2C2B-83D9-DAC5-701D601C9ABF}"/>
              </a:ext>
            </a:extLst>
          </p:cNvPr>
          <p:cNvSpPr/>
          <p:nvPr/>
        </p:nvSpPr>
        <p:spPr>
          <a:xfrm>
            <a:off x="4174928" y="1693132"/>
            <a:ext cx="3983053" cy="1756085"/>
          </a:xfrm>
          <a:custGeom>
            <a:avLst/>
            <a:gdLst>
              <a:gd name="connsiteX0" fmla="*/ 50231 w 3983053"/>
              <a:gd name="connsiteY0" fmla="*/ 387916 h 1756085"/>
              <a:gd name="connsiteX1" fmla="*/ 218396 w 3983053"/>
              <a:gd name="connsiteY1" fmla="*/ 493020 h 1756085"/>
              <a:gd name="connsiteX2" fmla="*/ 1752906 w 3983053"/>
              <a:gd name="connsiteY2" fmla="*/ 72606 h 1756085"/>
              <a:gd name="connsiteX3" fmla="*/ 2415058 w 3983053"/>
              <a:gd name="connsiteY3" fmla="*/ 335365 h 1756085"/>
              <a:gd name="connsiteX4" fmla="*/ 2162810 w 3983053"/>
              <a:gd name="connsiteY4" fmla="*/ 62096 h 1756085"/>
              <a:gd name="connsiteX5" fmla="*/ 3970589 w 3983053"/>
              <a:gd name="connsiteY5" fmla="*/ 1743751 h 1756085"/>
              <a:gd name="connsiteX6" fmla="*/ 2909044 w 3983053"/>
              <a:gd name="connsiteY6" fmla="*/ 787309 h 1756085"/>
              <a:gd name="connsiteX7" fmla="*/ 1889541 w 3983053"/>
              <a:gd name="connsiteY7" fmla="*/ 83116 h 1756085"/>
              <a:gd name="connsiteX8" fmla="*/ 849017 w 3983053"/>
              <a:gd name="connsiteY8" fmla="*/ 429958 h 1756085"/>
              <a:gd name="connsiteX9" fmla="*/ 71251 w 3983053"/>
              <a:gd name="connsiteY9" fmla="*/ 598123 h 1756085"/>
              <a:gd name="connsiteX10" fmla="*/ 50231 w 3983053"/>
              <a:gd name="connsiteY10" fmla="*/ 387916 h 1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83053" h="1756085">
                <a:moveTo>
                  <a:pt x="50231" y="387916"/>
                </a:moveTo>
                <a:cubicBezTo>
                  <a:pt x="74755" y="370399"/>
                  <a:pt x="-65383" y="545572"/>
                  <a:pt x="218396" y="493020"/>
                </a:cubicBezTo>
                <a:cubicBezTo>
                  <a:pt x="502175" y="440468"/>
                  <a:pt x="1386796" y="98882"/>
                  <a:pt x="1752906" y="72606"/>
                </a:cubicBezTo>
                <a:cubicBezTo>
                  <a:pt x="2119016" y="46330"/>
                  <a:pt x="2346741" y="337117"/>
                  <a:pt x="2415058" y="335365"/>
                </a:cubicBezTo>
                <a:cubicBezTo>
                  <a:pt x="2483375" y="333613"/>
                  <a:pt x="1903555" y="-172635"/>
                  <a:pt x="2162810" y="62096"/>
                </a:cubicBezTo>
                <a:cubicBezTo>
                  <a:pt x="2422065" y="296827"/>
                  <a:pt x="3846217" y="1622882"/>
                  <a:pt x="3970589" y="1743751"/>
                </a:cubicBezTo>
                <a:cubicBezTo>
                  <a:pt x="4094961" y="1864620"/>
                  <a:pt x="3255885" y="1064081"/>
                  <a:pt x="2909044" y="787309"/>
                </a:cubicBezTo>
                <a:cubicBezTo>
                  <a:pt x="2562203" y="510537"/>
                  <a:pt x="2232879" y="142674"/>
                  <a:pt x="1889541" y="83116"/>
                </a:cubicBezTo>
                <a:cubicBezTo>
                  <a:pt x="1546203" y="23558"/>
                  <a:pt x="1152065" y="344123"/>
                  <a:pt x="849017" y="429958"/>
                </a:cubicBezTo>
                <a:cubicBezTo>
                  <a:pt x="545969" y="515793"/>
                  <a:pt x="202630" y="603378"/>
                  <a:pt x="71251" y="598123"/>
                </a:cubicBezTo>
                <a:cubicBezTo>
                  <a:pt x="-60128" y="592868"/>
                  <a:pt x="25707" y="405433"/>
                  <a:pt x="50231" y="38791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15344EB9-455F-9ACA-A652-EA52F88F941C}"/>
              </a:ext>
            </a:extLst>
          </p:cNvPr>
          <p:cNvSpPr/>
          <p:nvPr/>
        </p:nvSpPr>
        <p:spPr>
          <a:xfrm>
            <a:off x="5339255" y="2364561"/>
            <a:ext cx="1833785" cy="2060726"/>
          </a:xfrm>
          <a:custGeom>
            <a:avLst/>
            <a:gdLst>
              <a:gd name="connsiteX0" fmla="*/ 0 w 1833785"/>
              <a:gd name="connsiteY0" fmla="*/ 1103853 h 2060726"/>
              <a:gd name="connsiteX1" fmla="*/ 1061545 w 1833785"/>
              <a:gd name="connsiteY1" fmla="*/ 1219467 h 2060726"/>
              <a:gd name="connsiteX2" fmla="*/ 1828800 w 1833785"/>
              <a:gd name="connsiteY2" fmla="*/ 2060294 h 2060726"/>
              <a:gd name="connsiteX3" fmla="*/ 1366345 w 1833785"/>
              <a:gd name="connsiteY3" fmla="*/ 1314060 h 2060726"/>
              <a:gd name="connsiteX4" fmla="*/ 851338 w 1833785"/>
              <a:gd name="connsiteY4" fmla="*/ 267 h 2060726"/>
              <a:gd name="connsiteX5" fmla="*/ 1429407 w 1833785"/>
              <a:gd name="connsiteY5" fmla="*/ 1198446 h 2060726"/>
              <a:gd name="connsiteX6" fmla="*/ 388883 w 1833785"/>
              <a:gd name="connsiteY6" fmla="*/ 1135384 h 2060726"/>
              <a:gd name="connsiteX7" fmla="*/ 0 w 1833785"/>
              <a:gd name="connsiteY7" fmla="*/ 1103853 h 206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3785" h="2060726">
                <a:moveTo>
                  <a:pt x="0" y="1103853"/>
                </a:moveTo>
                <a:cubicBezTo>
                  <a:pt x="112110" y="1117867"/>
                  <a:pt x="756745" y="1060060"/>
                  <a:pt x="1061545" y="1219467"/>
                </a:cubicBezTo>
                <a:cubicBezTo>
                  <a:pt x="1366345" y="1378874"/>
                  <a:pt x="1778000" y="2044528"/>
                  <a:pt x="1828800" y="2060294"/>
                </a:cubicBezTo>
                <a:cubicBezTo>
                  <a:pt x="1879600" y="2076060"/>
                  <a:pt x="1529255" y="1657398"/>
                  <a:pt x="1366345" y="1314060"/>
                </a:cubicBezTo>
                <a:cubicBezTo>
                  <a:pt x="1203435" y="970722"/>
                  <a:pt x="840828" y="19536"/>
                  <a:pt x="851338" y="267"/>
                </a:cubicBezTo>
                <a:cubicBezTo>
                  <a:pt x="861848" y="-19002"/>
                  <a:pt x="1506483" y="1009260"/>
                  <a:pt x="1429407" y="1198446"/>
                </a:cubicBezTo>
                <a:cubicBezTo>
                  <a:pt x="1352331" y="1387632"/>
                  <a:pt x="621862" y="1156405"/>
                  <a:pt x="388883" y="1135384"/>
                </a:cubicBezTo>
                <a:lnTo>
                  <a:pt x="0" y="110385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8CDBF312-F808-0B78-AF90-770BD5E4B0F6}"/>
              </a:ext>
            </a:extLst>
          </p:cNvPr>
          <p:cNvSpPr/>
          <p:nvPr/>
        </p:nvSpPr>
        <p:spPr>
          <a:xfrm>
            <a:off x="7484463" y="3705970"/>
            <a:ext cx="444159" cy="2976001"/>
          </a:xfrm>
          <a:custGeom>
            <a:avLst/>
            <a:gdLst>
              <a:gd name="connsiteX0" fmla="*/ 19923 w 444159"/>
              <a:gd name="connsiteY0" fmla="*/ 88264 h 2976001"/>
              <a:gd name="connsiteX1" fmla="*/ 93496 w 444159"/>
              <a:gd name="connsiteY1" fmla="*/ 235409 h 2976001"/>
              <a:gd name="connsiteX2" fmla="*/ 440337 w 444159"/>
              <a:gd name="connsiteY2" fmla="*/ 1790940 h 2976001"/>
              <a:gd name="connsiteX3" fmla="*/ 282682 w 444159"/>
              <a:gd name="connsiteY3" fmla="*/ 2968099 h 2976001"/>
              <a:gd name="connsiteX4" fmla="*/ 345744 w 444159"/>
              <a:gd name="connsiteY4" fmla="*/ 2242885 h 2976001"/>
              <a:gd name="connsiteX5" fmla="*/ 398296 w 444159"/>
              <a:gd name="connsiteY5" fmla="*/ 1044706 h 2976001"/>
              <a:gd name="connsiteX6" fmla="*/ 19923 w 444159"/>
              <a:gd name="connsiteY6" fmla="*/ 88264 h 297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159" h="2976001">
                <a:moveTo>
                  <a:pt x="19923" y="88264"/>
                </a:moveTo>
                <a:cubicBezTo>
                  <a:pt x="-30877" y="-46619"/>
                  <a:pt x="23427" y="-48370"/>
                  <a:pt x="93496" y="235409"/>
                </a:cubicBezTo>
                <a:cubicBezTo>
                  <a:pt x="163565" y="519188"/>
                  <a:pt x="408806" y="1335492"/>
                  <a:pt x="440337" y="1790940"/>
                </a:cubicBezTo>
                <a:cubicBezTo>
                  <a:pt x="471868" y="2246388"/>
                  <a:pt x="298447" y="2892775"/>
                  <a:pt x="282682" y="2968099"/>
                </a:cubicBezTo>
                <a:cubicBezTo>
                  <a:pt x="266917" y="3043423"/>
                  <a:pt x="326475" y="2563450"/>
                  <a:pt x="345744" y="2242885"/>
                </a:cubicBezTo>
                <a:cubicBezTo>
                  <a:pt x="365013" y="1922320"/>
                  <a:pt x="450848" y="1403809"/>
                  <a:pt x="398296" y="1044706"/>
                </a:cubicBezTo>
                <a:cubicBezTo>
                  <a:pt x="345744" y="685603"/>
                  <a:pt x="70723" y="223147"/>
                  <a:pt x="19923" y="88264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879CD87A-C094-6E8C-0080-BBE3FBDC14A6}"/>
              </a:ext>
            </a:extLst>
          </p:cNvPr>
          <p:cNvSpPr/>
          <p:nvPr/>
        </p:nvSpPr>
        <p:spPr>
          <a:xfrm>
            <a:off x="7189823" y="2682282"/>
            <a:ext cx="1497127" cy="3750705"/>
          </a:xfrm>
          <a:custGeom>
            <a:avLst/>
            <a:gdLst>
              <a:gd name="connsiteX0" fmla="*/ 72825 w 1497127"/>
              <a:gd name="connsiteY0" fmla="*/ 166021 h 3750705"/>
              <a:gd name="connsiteX1" fmla="*/ 198949 w 1497127"/>
              <a:gd name="connsiteY1" fmla="*/ 334187 h 3750705"/>
              <a:gd name="connsiteX2" fmla="*/ 1029267 w 1497127"/>
              <a:gd name="connsiteY2" fmla="*/ 2572890 h 3750705"/>
              <a:gd name="connsiteX3" fmla="*/ 1134370 w 1497127"/>
              <a:gd name="connsiteY3" fmla="*/ 2362684 h 3750705"/>
              <a:gd name="connsiteX4" fmla="*/ 1218453 w 1497127"/>
              <a:gd name="connsiteY4" fmla="*/ 2709525 h 3750705"/>
              <a:gd name="connsiteX5" fmla="*/ 703446 w 1497127"/>
              <a:gd name="connsiteY5" fmla="*/ 3750049 h 3750705"/>
              <a:gd name="connsiteX6" fmla="*/ 1176411 w 1497127"/>
              <a:gd name="connsiteY6" fmla="*/ 2856670 h 3750705"/>
              <a:gd name="connsiteX7" fmla="*/ 1481211 w 1497127"/>
              <a:gd name="connsiteY7" fmla="*/ 2257580 h 3750705"/>
              <a:gd name="connsiteX8" fmla="*/ 682425 w 1497127"/>
              <a:gd name="connsiteY8" fmla="*/ 439290 h 3750705"/>
              <a:gd name="connsiteX9" fmla="*/ 1470701 w 1497127"/>
              <a:gd name="connsiteY9" fmla="*/ 2499318 h 3750705"/>
              <a:gd name="connsiteX10" fmla="*/ 1144880 w 1497127"/>
              <a:gd name="connsiteY10" fmla="*/ 1847677 h 3750705"/>
              <a:gd name="connsiteX11" fmla="*/ 72825 w 1497127"/>
              <a:gd name="connsiteY11" fmla="*/ 166021 h 375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7127" h="3750705">
                <a:moveTo>
                  <a:pt x="72825" y="166021"/>
                </a:moveTo>
                <a:cubicBezTo>
                  <a:pt x="-84830" y="-86227"/>
                  <a:pt x="39542" y="-66958"/>
                  <a:pt x="198949" y="334187"/>
                </a:cubicBezTo>
                <a:cubicBezTo>
                  <a:pt x="358356" y="735332"/>
                  <a:pt x="873363" y="2234807"/>
                  <a:pt x="1029267" y="2572890"/>
                </a:cubicBezTo>
                <a:cubicBezTo>
                  <a:pt x="1185171" y="2910973"/>
                  <a:pt x="1102839" y="2339912"/>
                  <a:pt x="1134370" y="2362684"/>
                </a:cubicBezTo>
                <a:cubicBezTo>
                  <a:pt x="1165901" y="2385457"/>
                  <a:pt x="1290274" y="2478297"/>
                  <a:pt x="1218453" y="2709525"/>
                </a:cubicBezTo>
                <a:cubicBezTo>
                  <a:pt x="1146632" y="2940753"/>
                  <a:pt x="710453" y="3725525"/>
                  <a:pt x="703446" y="3750049"/>
                </a:cubicBezTo>
                <a:cubicBezTo>
                  <a:pt x="696439" y="3774573"/>
                  <a:pt x="1046784" y="3105415"/>
                  <a:pt x="1176411" y="2856670"/>
                </a:cubicBezTo>
                <a:cubicBezTo>
                  <a:pt x="1306038" y="2607925"/>
                  <a:pt x="1563542" y="2660477"/>
                  <a:pt x="1481211" y="2257580"/>
                </a:cubicBezTo>
                <a:cubicBezTo>
                  <a:pt x="1398880" y="1854683"/>
                  <a:pt x="684177" y="399000"/>
                  <a:pt x="682425" y="439290"/>
                </a:cubicBezTo>
                <a:cubicBezTo>
                  <a:pt x="680673" y="479580"/>
                  <a:pt x="1393625" y="2264587"/>
                  <a:pt x="1470701" y="2499318"/>
                </a:cubicBezTo>
                <a:cubicBezTo>
                  <a:pt x="1547777" y="2734049"/>
                  <a:pt x="1377859" y="2236560"/>
                  <a:pt x="1144880" y="1847677"/>
                </a:cubicBezTo>
                <a:cubicBezTo>
                  <a:pt x="911901" y="1458794"/>
                  <a:pt x="230480" y="418269"/>
                  <a:pt x="72825" y="16602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C180207D-6C9B-C0B1-B341-E670F30A0D52}"/>
              </a:ext>
            </a:extLst>
          </p:cNvPr>
          <p:cNvSpPr/>
          <p:nvPr/>
        </p:nvSpPr>
        <p:spPr>
          <a:xfrm>
            <a:off x="3426877" y="3590135"/>
            <a:ext cx="846051" cy="4046474"/>
          </a:xfrm>
          <a:custGeom>
            <a:avLst/>
            <a:gdLst>
              <a:gd name="connsiteX0" fmla="*/ 819302 w 846051"/>
              <a:gd name="connsiteY0" fmla="*/ 4403 h 4046474"/>
              <a:gd name="connsiteX1" fmla="*/ 756240 w 846051"/>
              <a:gd name="connsiteY1" fmla="*/ 298693 h 4046474"/>
              <a:gd name="connsiteX2" fmla="*/ 146640 w 846051"/>
              <a:gd name="connsiteY2" fmla="*/ 1612486 h 4046474"/>
              <a:gd name="connsiteX3" fmla="*/ 398889 w 846051"/>
              <a:gd name="connsiteY3" fmla="*/ 2610968 h 4046474"/>
              <a:gd name="connsiteX4" fmla="*/ 335826 w 846051"/>
              <a:gd name="connsiteY4" fmla="*/ 2264127 h 4046474"/>
              <a:gd name="connsiteX5" fmla="*/ 577564 w 846051"/>
              <a:gd name="connsiteY5" fmla="*/ 3945782 h 4046474"/>
              <a:gd name="connsiteX6" fmla="*/ 503992 w 846051"/>
              <a:gd name="connsiteY6" fmla="*/ 3493837 h 4046474"/>
              <a:gd name="connsiteX7" fmla="*/ 52047 w 846051"/>
              <a:gd name="connsiteY7" fmla="*/ 529920 h 4046474"/>
              <a:gd name="connsiteX8" fmla="*/ 62557 w 846051"/>
              <a:gd name="connsiteY8" fmla="*/ 1318196 h 4046474"/>
              <a:gd name="connsiteX9" fmla="*/ 525013 w 846051"/>
              <a:gd name="connsiteY9" fmla="*/ 424817 h 4046474"/>
              <a:gd name="connsiteX10" fmla="*/ 819302 w 846051"/>
              <a:gd name="connsiteY10" fmla="*/ 4403 h 404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6051" h="4046474">
                <a:moveTo>
                  <a:pt x="819302" y="4403"/>
                </a:moveTo>
                <a:cubicBezTo>
                  <a:pt x="857840" y="-16618"/>
                  <a:pt x="868350" y="30679"/>
                  <a:pt x="756240" y="298693"/>
                </a:cubicBezTo>
                <a:cubicBezTo>
                  <a:pt x="644130" y="566707"/>
                  <a:pt x="206198" y="1227107"/>
                  <a:pt x="146640" y="1612486"/>
                </a:cubicBezTo>
                <a:cubicBezTo>
                  <a:pt x="87082" y="1997865"/>
                  <a:pt x="367358" y="2502361"/>
                  <a:pt x="398889" y="2610968"/>
                </a:cubicBezTo>
                <a:cubicBezTo>
                  <a:pt x="430420" y="2719575"/>
                  <a:pt x="306047" y="2041658"/>
                  <a:pt x="335826" y="2264127"/>
                </a:cubicBezTo>
                <a:cubicBezTo>
                  <a:pt x="365605" y="2486596"/>
                  <a:pt x="549536" y="3740830"/>
                  <a:pt x="577564" y="3945782"/>
                </a:cubicBezTo>
                <a:cubicBezTo>
                  <a:pt x="605592" y="4150734"/>
                  <a:pt x="591578" y="4063147"/>
                  <a:pt x="503992" y="3493837"/>
                </a:cubicBezTo>
                <a:cubicBezTo>
                  <a:pt x="416406" y="2924527"/>
                  <a:pt x="125619" y="892527"/>
                  <a:pt x="52047" y="529920"/>
                </a:cubicBezTo>
                <a:cubicBezTo>
                  <a:pt x="-21525" y="167313"/>
                  <a:pt x="-16271" y="1335713"/>
                  <a:pt x="62557" y="1318196"/>
                </a:cubicBezTo>
                <a:cubicBezTo>
                  <a:pt x="141385" y="1300679"/>
                  <a:pt x="397137" y="636776"/>
                  <a:pt x="525013" y="424817"/>
                </a:cubicBezTo>
                <a:cubicBezTo>
                  <a:pt x="652889" y="212858"/>
                  <a:pt x="780764" y="25424"/>
                  <a:pt x="819302" y="440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992A6BB5-74FD-B1E8-18B5-325508D9E611}"/>
              </a:ext>
            </a:extLst>
          </p:cNvPr>
          <p:cNvSpPr/>
          <p:nvPr/>
        </p:nvSpPr>
        <p:spPr>
          <a:xfrm>
            <a:off x="3399204" y="2024542"/>
            <a:ext cx="2738993" cy="2307886"/>
          </a:xfrm>
          <a:custGeom>
            <a:avLst/>
            <a:gdLst>
              <a:gd name="connsiteX0" fmla="*/ 2738837 w 2738993"/>
              <a:gd name="connsiteY0" fmla="*/ 3955 h 2307886"/>
              <a:gd name="connsiteX1" fmla="*/ 941568 w 2738993"/>
              <a:gd name="connsiteY1" fmla="*/ 918355 h 2307886"/>
              <a:gd name="connsiteX2" fmla="*/ 37679 w 2738993"/>
              <a:gd name="connsiteY2" fmla="*/ 2284699 h 2307886"/>
              <a:gd name="connsiteX3" fmla="*/ 247886 w 2738993"/>
              <a:gd name="connsiteY3" fmla="*/ 1685610 h 2307886"/>
              <a:gd name="connsiteX4" fmla="*/ 952079 w 2738993"/>
              <a:gd name="connsiteY4" fmla="*/ 497941 h 2307886"/>
              <a:gd name="connsiteX5" fmla="*/ 678810 w 2738993"/>
              <a:gd name="connsiteY5" fmla="*/ 960396 h 2307886"/>
              <a:gd name="connsiteX6" fmla="*/ 1204327 w 2738993"/>
              <a:gd name="connsiteY6" fmla="*/ 466410 h 2307886"/>
              <a:gd name="connsiteX7" fmla="*/ 1046672 w 2738993"/>
              <a:gd name="connsiteY7" fmla="*/ 582024 h 2307886"/>
              <a:gd name="connsiteX8" fmla="*/ 2738837 w 2738993"/>
              <a:gd name="connsiteY8" fmla="*/ 3955 h 23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8993" h="2307886">
                <a:moveTo>
                  <a:pt x="2738837" y="3955"/>
                </a:moveTo>
                <a:cubicBezTo>
                  <a:pt x="2721320" y="60010"/>
                  <a:pt x="1391761" y="538231"/>
                  <a:pt x="941568" y="918355"/>
                </a:cubicBezTo>
                <a:cubicBezTo>
                  <a:pt x="491375" y="1298479"/>
                  <a:pt x="153293" y="2156823"/>
                  <a:pt x="37679" y="2284699"/>
                </a:cubicBezTo>
                <a:cubicBezTo>
                  <a:pt x="-77935" y="2412575"/>
                  <a:pt x="95486" y="1983403"/>
                  <a:pt x="247886" y="1685610"/>
                </a:cubicBezTo>
                <a:cubicBezTo>
                  <a:pt x="400286" y="1387817"/>
                  <a:pt x="952079" y="497941"/>
                  <a:pt x="952079" y="497941"/>
                </a:cubicBezTo>
                <a:cubicBezTo>
                  <a:pt x="1023900" y="377072"/>
                  <a:pt x="636769" y="965651"/>
                  <a:pt x="678810" y="960396"/>
                </a:cubicBezTo>
                <a:cubicBezTo>
                  <a:pt x="720851" y="955141"/>
                  <a:pt x="1143017" y="529472"/>
                  <a:pt x="1204327" y="466410"/>
                </a:cubicBezTo>
                <a:cubicBezTo>
                  <a:pt x="1265637" y="403348"/>
                  <a:pt x="796176" y="659100"/>
                  <a:pt x="1046672" y="582024"/>
                </a:cubicBezTo>
                <a:cubicBezTo>
                  <a:pt x="1297168" y="504948"/>
                  <a:pt x="2756354" y="-52100"/>
                  <a:pt x="2738837" y="3955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65861C51-068F-2E7A-6254-3A8DDDF5CBD5}"/>
              </a:ext>
            </a:extLst>
          </p:cNvPr>
          <p:cNvSpPr/>
          <p:nvPr/>
        </p:nvSpPr>
        <p:spPr>
          <a:xfrm>
            <a:off x="6365389" y="4891552"/>
            <a:ext cx="1059602" cy="3508981"/>
          </a:xfrm>
          <a:custGeom>
            <a:avLst/>
            <a:gdLst>
              <a:gd name="connsiteX0" fmla="*/ 771135 w 1059602"/>
              <a:gd name="connsiteY0" fmla="*/ 163924 h 3508981"/>
              <a:gd name="connsiteX1" fmla="*/ 813177 w 1059602"/>
              <a:gd name="connsiteY1" fmla="*/ 300558 h 3508981"/>
              <a:gd name="connsiteX2" fmla="*/ 897259 w 1059602"/>
              <a:gd name="connsiteY2" fmla="*/ 2192420 h 3508981"/>
              <a:gd name="connsiteX3" fmla="*/ 24901 w 1059602"/>
              <a:gd name="connsiteY3" fmla="*/ 3474682 h 3508981"/>
              <a:gd name="connsiteX4" fmla="*/ 308680 w 1059602"/>
              <a:gd name="connsiteY4" fmla="*/ 3022738 h 3508981"/>
              <a:gd name="connsiteX5" fmla="*/ 1044404 w 1059602"/>
              <a:gd name="connsiteY5" fmla="*/ 1772007 h 3508981"/>
              <a:gd name="connsiteX6" fmla="*/ 802666 w 1059602"/>
              <a:gd name="connsiteY6" fmla="*/ 111372 h 3508981"/>
              <a:gd name="connsiteX7" fmla="*/ 771135 w 1059602"/>
              <a:gd name="connsiteY7" fmla="*/ 163924 h 350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9602" h="3508981">
                <a:moveTo>
                  <a:pt x="771135" y="163924"/>
                </a:moveTo>
                <a:cubicBezTo>
                  <a:pt x="772887" y="195455"/>
                  <a:pt x="792156" y="-37525"/>
                  <a:pt x="813177" y="300558"/>
                </a:cubicBezTo>
                <a:cubicBezTo>
                  <a:pt x="834198" y="638641"/>
                  <a:pt x="1028638" y="1663399"/>
                  <a:pt x="897259" y="2192420"/>
                </a:cubicBezTo>
                <a:cubicBezTo>
                  <a:pt x="765880" y="2721441"/>
                  <a:pt x="122997" y="3336296"/>
                  <a:pt x="24901" y="3474682"/>
                </a:cubicBezTo>
                <a:cubicBezTo>
                  <a:pt x="-73196" y="3613068"/>
                  <a:pt x="138763" y="3306517"/>
                  <a:pt x="308680" y="3022738"/>
                </a:cubicBezTo>
                <a:cubicBezTo>
                  <a:pt x="478597" y="2738959"/>
                  <a:pt x="962073" y="2257235"/>
                  <a:pt x="1044404" y="1772007"/>
                </a:cubicBezTo>
                <a:cubicBezTo>
                  <a:pt x="1126735" y="1286779"/>
                  <a:pt x="849962" y="375882"/>
                  <a:pt x="802666" y="111372"/>
                </a:cubicBezTo>
                <a:cubicBezTo>
                  <a:pt x="755370" y="-153138"/>
                  <a:pt x="769383" y="132393"/>
                  <a:pt x="771135" y="163924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3DC7A52B-1AE3-19B8-3564-FADEB2CEEE06}"/>
              </a:ext>
            </a:extLst>
          </p:cNvPr>
          <p:cNvSpPr/>
          <p:nvPr/>
        </p:nvSpPr>
        <p:spPr>
          <a:xfrm>
            <a:off x="2690247" y="3789767"/>
            <a:ext cx="840681" cy="2879376"/>
          </a:xfrm>
          <a:custGeom>
            <a:avLst/>
            <a:gdLst>
              <a:gd name="connsiteX0" fmla="*/ 588981 w 840681"/>
              <a:gd name="connsiteY0" fmla="*/ 14978 h 2879376"/>
              <a:gd name="connsiteX1" fmla="*/ 84484 w 840681"/>
              <a:gd name="connsiteY1" fmla="*/ 1171116 h 2879376"/>
              <a:gd name="connsiteX2" fmla="*/ 357753 w 840681"/>
              <a:gd name="connsiteY2" fmla="*/ 1528467 h 2879376"/>
              <a:gd name="connsiteX3" fmla="*/ 401 w 840681"/>
              <a:gd name="connsiteY3" fmla="*/ 1623061 h 2879376"/>
              <a:gd name="connsiteX4" fmla="*/ 441836 w 840681"/>
              <a:gd name="connsiteY4" fmla="*/ 2180109 h 2879376"/>
              <a:gd name="connsiteX5" fmla="*/ 158056 w 840681"/>
              <a:gd name="connsiteY5" fmla="*/ 2169599 h 2879376"/>
              <a:gd name="connsiteX6" fmla="*/ 830719 w 840681"/>
              <a:gd name="connsiteY6" fmla="*/ 2873792 h 2879376"/>
              <a:gd name="connsiteX7" fmla="*/ 525919 w 840681"/>
              <a:gd name="connsiteY7" fmla="*/ 2421847 h 2879376"/>
              <a:gd name="connsiteX8" fmla="*/ 52953 w 840681"/>
              <a:gd name="connsiteY8" fmla="*/ 1108054 h 2879376"/>
              <a:gd name="connsiteX9" fmla="*/ 231629 w 840681"/>
              <a:gd name="connsiteY9" fmla="*/ 551005 h 2879376"/>
              <a:gd name="connsiteX10" fmla="*/ 588981 w 840681"/>
              <a:gd name="connsiteY10" fmla="*/ 14978 h 287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0681" h="2879376">
                <a:moveTo>
                  <a:pt x="588981" y="14978"/>
                </a:moveTo>
                <a:cubicBezTo>
                  <a:pt x="564457" y="118330"/>
                  <a:pt x="123022" y="918868"/>
                  <a:pt x="84484" y="1171116"/>
                </a:cubicBezTo>
                <a:cubicBezTo>
                  <a:pt x="45946" y="1423364"/>
                  <a:pt x="371767" y="1453143"/>
                  <a:pt x="357753" y="1528467"/>
                </a:cubicBezTo>
                <a:cubicBezTo>
                  <a:pt x="343739" y="1603791"/>
                  <a:pt x="-13613" y="1514454"/>
                  <a:pt x="401" y="1623061"/>
                </a:cubicBezTo>
                <a:cubicBezTo>
                  <a:pt x="14415" y="1731668"/>
                  <a:pt x="415560" y="2089019"/>
                  <a:pt x="441836" y="2180109"/>
                </a:cubicBezTo>
                <a:cubicBezTo>
                  <a:pt x="468112" y="2271199"/>
                  <a:pt x="93242" y="2053985"/>
                  <a:pt x="158056" y="2169599"/>
                </a:cubicBezTo>
                <a:cubicBezTo>
                  <a:pt x="222870" y="2285213"/>
                  <a:pt x="769409" y="2831751"/>
                  <a:pt x="830719" y="2873792"/>
                </a:cubicBezTo>
                <a:cubicBezTo>
                  <a:pt x="892030" y="2915833"/>
                  <a:pt x="655547" y="2716137"/>
                  <a:pt x="525919" y="2421847"/>
                </a:cubicBezTo>
                <a:cubicBezTo>
                  <a:pt x="396291" y="2127557"/>
                  <a:pt x="102001" y="1419861"/>
                  <a:pt x="52953" y="1108054"/>
                </a:cubicBezTo>
                <a:cubicBezTo>
                  <a:pt x="3905" y="796247"/>
                  <a:pt x="140539" y="731432"/>
                  <a:pt x="231629" y="551005"/>
                </a:cubicBezTo>
                <a:cubicBezTo>
                  <a:pt x="322719" y="370578"/>
                  <a:pt x="613505" y="-88374"/>
                  <a:pt x="588981" y="14978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5A7BFA40-893A-044F-92F8-30DF798A6556}"/>
              </a:ext>
            </a:extLst>
          </p:cNvPr>
          <p:cNvSpPr/>
          <p:nvPr/>
        </p:nvSpPr>
        <p:spPr>
          <a:xfrm>
            <a:off x="6941269" y="2315423"/>
            <a:ext cx="627485" cy="3597722"/>
          </a:xfrm>
          <a:custGeom>
            <a:avLst/>
            <a:gdLst>
              <a:gd name="connsiteX0" fmla="*/ 6069 w 627485"/>
              <a:gd name="connsiteY0" fmla="*/ 122977 h 3597722"/>
              <a:gd name="connsiteX1" fmla="*/ 48110 w 627485"/>
              <a:gd name="connsiteY1" fmla="*/ 207060 h 3597722"/>
              <a:gd name="connsiteX2" fmla="*/ 289848 w 627485"/>
              <a:gd name="connsiteY2" fmla="*/ 2424743 h 3597722"/>
              <a:gd name="connsiteX3" fmla="*/ 626179 w 627485"/>
              <a:gd name="connsiteY3" fmla="*/ 3591391 h 3597722"/>
              <a:gd name="connsiteX4" fmla="*/ 394952 w 627485"/>
              <a:gd name="connsiteY4" fmla="*/ 2813625 h 3597722"/>
              <a:gd name="connsiteX5" fmla="*/ 111172 w 627485"/>
              <a:gd name="connsiteY5" fmla="*/ 1205543 h 3597722"/>
              <a:gd name="connsiteX6" fmla="*/ 132193 w 627485"/>
              <a:gd name="connsiteY6" fmla="*/ 448798 h 3597722"/>
              <a:gd name="connsiteX7" fmla="*/ 6069 w 627485"/>
              <a:gd name="connsiteY7" fmla="*/ 122977 h 359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7485" h="3597722">
                <a:moveTo>
                  <a:pt x="6069" y="122977"/>
                </a:moveTo>
                <a:cubicBezTo>
                  <a:pt x="-7945" y="82687"/>
                  <a:pt x="814" y="-176568"/>
                  <a:pt x="48110" y="207060"/>
                </a:cubicBezTo>
                <a:cubicBezTo>
                  <a:pt x="95406" y="590688"/>
                  <a:pt x="193503" y="1860688"/>
                  <a:pt x="289848" y="2424743"/>
                </a:cubicBezTo>
                <a:cubicBezTo>
                  <a:pt x="386193" y="2988798"/>
                  <a:pt x="608662" y="3526577"/>
                  <a:pt x="626179" y="3591391"/>
                </a:cubicBezTo>
                <a:cubicBezTo>
                  <a:pt x="643696" y="3656205"/>
                  <a:pt x="480786" y="3211266"/>
                  <a:pt x="394952" y="2813625"/>
                </a:cubicBezTo>
                <a:cubicBezTo>
                  <a:pt x="309118" y="2415984"/>
                  <a:pt x="154965" y="1599681"/>
                  <a:pt x="111172" y="1205543"/>
                </a:cubicBezTo>
                <a:cubicBezTo>
                  <a:pt x="67379" y="811405"/>
                  <a:pt x="149710" y="630977"/>
                  <a:pt x="132193" y="448798"/>
                </a:cubicBezTo>
                <a:cubicBezTo>
                  <a:pt x="114676" y="266619"/>
                  <a:pt x="20083" y="163267"/>
                  <a:pt x="6069" y="12297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147C69D3-DD8F-40F0-597B-C2E546911409}"/>
              </a:ext>
            </a:extLst>
          </p:cNvPr>
          <p:cNvSpPr/>
          <p:nvPr/>
        </p:nvSpPr>
        <p:spPr>
          <a:xfrm>
            <a:off x="6702033" y="3584790"/>
            <a:ext cx="1165990" cy="1675281"/>
          </a:xfrm>
          <a:custGeom>
            <a:avLst/>
            <a:gdLst>
              <a:gd name="connsiteX0" fmla="*/ 77139 w 1165990"/>
              <a:gd name="connsiteY0" fmla="*/ 62300 h 1675281"/>
              <a:gd name="connsiteX1" fmla="*/ 161222 w 1165990"/>
              <a:gd name="connsiteY1" fmla="*/ 114851 h 1675281"/>
              <a:gd name="connsiteX2" fmla="*/ 1086133 w 1165990"/>
              <a:gd name="connsiteY2" fmla="*/ 829555 h 1675281"/>
              <a:gd name="connsiteX3" fmla="*/ 1117664 w 1165990"/>
              <a:gd name="connsiteY3" fmla="*/ 1670382 h 1675281"/>
              <a:gd name="connsiteX4" fmla="*/ 1159705 w 1165990"/>
              <a:gd name="connsiteY4" fmla="*/ 1155376 h 1675281"/>
              <a:gd name="connsiteX5" fmla="*/ 970519 w 1165990"/>
              <a:gd name="connsiteY5" fmla="*/ 724451 h 1675281"/>
              <a:gd name="connsiteX6" fmla="*/ 77139 w 1165990"/>
              <a:gd name="connsiteY6" fmla="*/ 62300 h 167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5990" h="1675281">
                <a:moveTo>
                  <a:pt x="77139" y="62300"/>
                </a:moveTo>
                <a:cubicBezTo>
                  <a:pt x="-57744" y="-39300"/>
                  <a:pt x="-6944" y="-13025"/>
                  <a:pt x="161222" y="114851"/>
                </a:cubicBezTo>
                <a:cubicBezTo>
                  <a:pt x="329388" y="242727"/>
                  <a:pt x="926726" y="570300"/>
                  <a:pt x="1086133" y="829555"/>
                </a:cubicBezTo>
                <a:cubicBezTo>
                  <a:pt x="1245540" y="1088810"/>
                  <a:pt x="1105402" y="1616079"/>
                  <a:pt x="1117664" y="1670382"/>
                </a:cubicBezTo>
                <a:cubicBezTo>
                  <a:pt x="1129926" y="1724686"/>
                  <a:pt x="1184229" y="1313031"/>
                  <a:pt x="1159705" y="1155376"/>
                </a:cubicBezTo>
                <a:cubicBezTo>
                  <a:pt x="1135181" y="997721"/>
                  <a:pt x="1154450" y="913637"/>
                  <a:pt x="970519" y="724451"/>
                </a:cubicBezTo>
                <a:cubicBezTo>
                  <a:pt x="786588" y="535265"/>
                  <a:pt x="212022" y="163900"/>
                  <a:pt x="77139" y="6230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69136BFC-6D83-C3D7-F777-6CEB558ECCE1}"/>
              </a:ext>
            </a:extLst>
          </p:cNvPr>
          <p:cNvSpPr/>
          <p:nvPr/>
        </p:nvSpPr>
        <p:spPr>
          <a:xfrm>
            <a:off x="3057614" y="3430237"/>
            <a:ext cx="795409" cy="3566214"/>
          </a:xfrm>
          <a:custGeom>
            <a:avLst/>
            <a:gdLst>
              <a:gd name="connsiteX0" fmla="*/ 610496 w 795409"/>
              <a:gd name="connsiteY0" fmla="*/ 6646 h 3566214"/>
              <a:gd name="connsiteX1" fmla="*/ 190083 w 795409"/>
              <a:gd name="connsiteY1" fmla="*/ 1141763 h 3566214"/>
              <a:gd name="connsiteX2" fmla="*/ 757641 w 795409"/>
              <a:gd name="connsiteY2" fmla="*/ 3475060 h 3566214"/>
              <a:gd name="connsiteX3" fmla="*/ 663048 w 795409"/>
              <a:gd name="connsiteY3" fmla="*/ 2918011 h 3566214"/>
              <a:gd name="connsiteX4" fmla="*/ 21917 w 795409"/>
              <a:gd name="connsiteY4" fmla="*/ 1288908 h 3566214"/>
              <a:gd name="connsiteX5" fmla="*/ 137531 w 795409"/>
              <a:gd name="connsiteY5" fmla="*/ 1677791 h 3566214"/>
              <a:gd name="connsiteX6" fmla="*/ 21917 w 795409"/>
              <a:gd name="connsiteY6" fmla="*/ 900025 h 3566214"/>
              <a:gd name="connsiteX7" fmla="*/ 42938 w 795409"/>
              <a:gd name="connsiteY7" fmla="*/ 1288908 h 3566214"/>
              <a:gd name="connsiteX8" fmla="*/ 190083 w 795409"/>
              <a:gd name="connsiteY8" fmla="*/ 700329 h 3566214"/>
              <a:gd name="connsiteX9" fmla="*/ 610496 w 795409"/>
              <a:gd name="connsiteY9" fmla="*/ 6646 h 356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409" h="3566214">
                <a:moveTo>
                  <a:pt x="610496" y="6646"/>
                </a:moveTo>
                <a:cubicBezTo>
                  <a:pt x="610496" y="80218"/>
                  <a:pt x="165559" y="563694"/>
                  <a:pt x="190083" y="1141763"/>
                </a:cubicBezTo>
                <a:cubicBezTo>
                  <a:pt x="214607" y="1719832"/>
                  <a:pt x="678813" y="3179019"/>
                  <a:pt x="757641" y="3475060"/>
                </a:cubicBezTo>
                <a:cubicBezTo>
                  <a:pt x="836469" y="3771101"/>
                  <a:pt x="785669" y="3282370"/>
                  <a:pt x="663048" y="2918011"/>
                </a:cubicBezTo>
                <a:cubicBezTo>
                  <a:pt x="540427" y="2553652"/>
                  <a:pt x="109503" y="1495611"/>
                  <a:pt x="21917" y="1288908"/>
                </a:cubicBezTo>
                <a:cubicBezTo>
                  <a:pt x="-65669" y="1082205"/>
                  <a:pt x="137531" y="1742605"/>
                  <a:pt x="137531" y="1677791"/>
                </a:cubicBezTo>
                <a:cubicBezTo>
                  <a:pt x="137531" y="1612977"/>
                  <a:pt x="37682" y="964839"/>
                  <a:pt x="21917" y="900025"/>
                </a:cubicBezTo>
                <a:cubicBezTo>
                  <a:pt x="6151" y="835211"/>
                  <a:pt x="14910" y="1322190"/>
                  <a:pt x="42938" y="1288908"/>
                </a:cubicBezTo>
                <a:cubicBezTo>
                  <a:pt x="70966" y="1255626"/>
                  <a:pt x="98993" y="910536"/>
                  <a:pt x="190083" y="700329"/>
                </a:cubicBezTo>
                <a:cubicBezTo>
                  <a:pt x="281173" y="490122"/>
                  <a:pt x="610496" y="-66926"/>
                  <a:pt x="610496" y="664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F1C12FF8-4E5D-D225-98F1-964CE85E6B9F}"/>
              </a:ext>
            </a:extLst>
          </p:cNvPr>
          <p:cNvSpPr/>
          <p:nvPr/>
        </p:nvSpPr>
        <p:spPr>
          <a:xfrm>
            <a:off x="6747860" y="2334152"/>
            <a:ext cx="1152305" cy="4769891"/>
          </a:xfrm>
          <a:custGeom>
            <a:avLst/>
            <a:gdLst>
              <a:gd name="connsiteX0" fmla="*/ 41823 w 1152305"/>
              <a:gd name="connsiteY0" fmla="*/ 135779 h 4769891"/>
              <a:gd name="connsiteX1" fmla="*/ 62843 w 1152305"/>
              <a:gd name="connsiteY1" fmla="*/ 219862 h 4769891"/>
              <a:gd name="connsiteX2" fmla="*/ 809078 w 1152305"/>
              <a:gd name="connsiteY2" fmla="*/ 3057655 h 4769891"/>
              <a:gd name="connsiteX3" fmla="*/ 756526 w 1152305"/>
              <a:gd name="connsiteY3" fmla="*/ 2668772 h 4769891"/>
              <a:gd name="connsiteX4" fmla="*/ 1145409 w 1152305"/>
              <a:gd name="connsiteY4" fmla="*/ 4728800 h 4769891"/>
              <a:gd name="connsiteX5" fmla="*/ 956223 w 1152305"/>
              <a:gd name="connsiteY5" fmla="*/ 3845931 h 4769891"/>
              <a:gd name="connsiteX6" fmla="*/ 357133 w 1152305"/>
              <a:gd name="connsiteY6" fmla="*/ 1502124 h 4769891"/>
              <a:gd name="connsiteX7" fmla="*/ 693464 w 1152305"/>
              <a:gd name="connsiteY7" fmla="*/ 2311420 h 4769891"/>
              <a:gd name="connsiteX8" fmla="*/ 41823 w 1152305"/>
              <a:gd name="connsiteY8" fmla="*/ 135779 h 4769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305" h="4769891">
                <a:moveTo>
                  <a:pt x="41823" y="135779"/>
                </a:moveTo>
                <a:cubicBezTo>
                  <a:pt x="-63280" y="-212814"/>
                  <a:pt x="62843" y="219862"/>
                  <a:pt x="62843" y="219862"/>
                </a:cubicBezTo>
                <a:cubicBezTo>
                  <a:pt x="190719" y="706841"/>
                  <a:pt x="693464" y="2649503"/>
                  <a:pt x="809078" y="3057655"/>
                </a:cubicBezTo>
                <a:cubicBezTo>
                  <a:pt x="924692" y="3465807"/>
                  <a:pt x="700471" y="2390248"/>
                  <a:pt x="756526" y="2668772"/>
                </a:cubicBezTo>
                <a:cubicBezTo>
                  <a:pt x="812581" y="2947296"/>
                  <a:pt x="1112126" y="4532607"/>
                  <a:pt x="1145409" y="4728800"/>
                </a:cubicBezTo>
                <a:cubicBezTo>
                  <a:pt x="1178692" y="4924993"/>
                  <a:pt x="1087602" y="4383710"/>
                  <a:pt x="956223" y="3845931"/>
                </a:cubicBezTo>
                <a:cubicBezTo>
                  <a:pt x="824844" y="3308152"/>
                  <a:pt x="400926" y="1757876"/>
                  <a:pt x="357133" y="1502124"/>
                </a:cubicBezTo>
                <a:cubicBezTo>
                  <a:pt x="313340" y="1246372"/>
                  <a:pt x="742512" y="2540896"/>
                  <a:pt x="693464" y="2311420"/>
                </a:cubicBezTo>
                <a:cubicBezTo>
                  <a:pt x="644416" y="2081944"/>
                  <a:pt x="146926" y="484372"/>
                  <a:pt x="41823" y="13577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EE84B617-1D8E-F25D-5326-14E32C8AA7E8}"/>
              </a:ext>
            </a:extLst>
          </p:cNvPr>
          <p:cNvSpPr/>
          <p:nvPr/>
        </p:nvSpPr>
        <p:spPr>
          <a:xfrm>
            <a:off x="3864728" y="2573456"/>
            <a:ext cx="1768853" cy="2525880"/>
          </a:xfrm>
          <a:custGeom>
            <a:avLst/>
            <a:gdLst>
              <a:gd name="connsiteX0" fmla="*/ 1768817 w 1768853"/>
              <a:gd name="connsiteY0" fmla="*/ 1578 h 2525880"/>
              <a:gd name="connsiteX1" fmla="*/ 612679 w 1768853"/>
              <a:gd name="connsiteY1" fmla="*/ 1399454 h 2525880"/>
              <a:gd name="connsiteX2" fmla="*/ 24100 w 1768853"/>
              <a:gd name="connsiteY2" fmla="*/ 2492530 h 2525880"/>
              <a:gd name="connsiteX3" fmla="*/ 202775 w 1768853"/>
              <a:gd name="connsiteY3" fmla="*/ 2114158 h 2525880"/>
              <a:gd name="connsiteX4" fmla="*/ 1012072 w 1768853"/>
              <a:gd name="connsiteY4" fmla="*/ 810875 h 2525880"/>
              <a:gd name="connsiteX5" fmla="*/ 654720 w 1768853"/>
              <a:gd name="connsiteY5" fmla="*/ 1115675 h 2525880"/>
              <a:gd name="connsiteX6" fmla="*/ 1768817 w 1768853"/>
              <a:gd name="connsiteY6" fmla="*/ 1578 h 252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8853" h="2525880">
                <a:moveTo>
                  <a:pt x="1768817" y="1578"/>
                </a:moveTo>
                <a:cubicBezTo>
                  <a:pt x="1761810" y="48875"/>
                  <a:pt x="903465" y="984295"/>
                  <a:pt x="612679" y="1399454"/>
                </a:cubicBezTo>
                <a:cubicBezTo>
                  <a:pt x="321893" y="1814613"/>
                  <a:pt x="92417" y="2373413"/>
                  <a:pt x="24100" y="2492530"/>
                </a:cubicBezTo>
                <a:cubicBezTo>
                  <a:pt x="-44217" y="2611647"/>
                  <a:pt x="38113" y="2394434"/>
                  <a:pt x="202775" y="2114158"/>
                </a:cubicBezTo>
                <a:cubicBezTo>
                  <a:pt x="367437" y="1833882"/>
                  <a:pt x="936748" y="977289"/>
                  <a:pt x="1012072" y="810875"/>
                </a:cubicBezTo>
                <a:cubicBezTo>
                  <a:pt x="1087396" y="644461"/>
                  <a:pt x="533851" y="1247054"/>
                  <a:pt x="654720" y="1115675"/>
                </a:cubicBezTo>
                <a:cubicBezTo>
                  <a:pt x="775589" y="984296"/>
                  <a:pt x="1775824" y="-45719"/>
                  <a:pt x="1768817" y="157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ABE3FC49-CA5C-FB11-DF90-4D0E65C7E1A5}"/>
              </a:ext>
            </a:extLst>
          </p:cNvPr>
          <p:cNvSpPr/>
          <p:nvPr/>
        </p:nvSpPr>
        <p:spPr>
          <a:xfrm>
            <a:off x="2766513" y="3084506"/>
            <a:ext cx="1185741" cy="3526979"/>
          </a:xfrm>
          <a:custGeom>
            <a:avLst/>
            <a:gdLst>
              <a:gd name="connsiteX0" fmla="*/ 1185377 w 1185741"/>
              <a:gd name="connsiteY0" fmla="*/ 5535 h 3526979"/>
              <a:gd name="connsiteX1" fmla="*/ 228935 w 1185741"/>
              <a:gd name="connsiteY1" fmla="*/ 1403411 h 3526979"/>
              <a:gd name="connsiteX2" fmla="*/ 134342 w 1185741"/>
              <a:gd name="connsiteY2" fmla="*/ 2443935 h 3526979"/>
              <a:gd name="connsiteX3" fmla="*/ 71280 w 1185741"/>
              <a:gd name="connsiteY3" fmla="*/ 1603108 h 3526979"/>
              <a:gd name="connsiteX4" fmla="*/ 8218 w 1185741"/>
              <a:gd name="connsiteY4" fmla="*/ 3515991 h 3526979"/>
              <a:gd name="connsiteX5" fmla="*/ 60770 w 1185741"/>
              <a:gd name="connsiteY5" fmla="*/ 2296791 h 3526979"/>
              <a:gd name="connsiteX6" fmla="*/ 544246 w 1185741"/>
              <a:gd name="connsiteY6" fmla="*/ 446970 h 3526979"/>
              <a:gd name="connsiteX7" fmla="*/ 344549 w 1185741"/>
              <a:gd name="connsiteY7" fmla="*/ 898915 h 3526979"/>
              <a:gd name="connsiteX8" fmla="*/ 1185377 w 1185741"/>
              <a:gd name="connsiteY8" fmla="*/ 5535 h 352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5741" h="3526979">
                <a:moveTo>
                  <a:pt x="1185377" y="5535"/>
                </a:moveTo>
                <a:cubicBezTo>
                  <a:pt x="1166108" y="89618"/>
                  <a:pt x="404107" y="997011"/>
                  <a:pt x="228935" y="1403411"/>
                </a:cubicBezTo>
                <a:cubicBezTo>
                  <a:pt x="53762" y="1809811"/>
                  <a:pt x="160618" y="2410652"/>
                  <a:pt x="134342" y="2443935"/>
                </a:cubicBezTo>
                <a:cubicBezTo>
                  <a:pt x="108066" y="2477218"/>
                  <a:pt x="92301" y="1424432"/>
                  <a:pt x="71280" y="1603108"/>
                </a:cubicBezTo>
                <a:cubicBezTo>
                  <a:pt x="50259" y="1781784"/>
                  <a:pt x="9970" y="3400377"/>
                  <a:pt x="8218" y="3515991"/>
                </a:cubicBezTo>
                <a:cubicBezTo>
                  <a:pt x="6466" y="3631605"/>
                  <a:pt x="-28568" y="2808294"/>
                  <a:pt x="60770" y="2296791"/>
                </a:cubicBezTo>
                <a:cubicBezTo>
                  <a:pt x="150108" y="1785288"/>
                  <a:pt x="496949" y="679949"/>
                  <a:pt x="544246" y="446970"/>
                </a:cubicBezTo>
                <a:cubicBezTo>
                  <a:pt x="591543" y="213991"/>
                  <a:pt x="235942" y="975991"/>
                  <a:pt x="344549" y="898915"/>
                </a:cubicBezTo>
                <a:cubicBezTo>
                  <a:pt x="453156" y="821839"/>
                  <a:pt x="1204646" y="-78548"/>
                  <a:pt x="1185377" y="553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E1D963D7-C5BE-CBC4-C7CF-3074245264AD}"/>
              </a:ext>
            </a:extLst>
          </p:cNvPr>
          <p:cNvSpPr/>
          <p:nvPr/>
        </p:nvSpPr>
        <p:spPr>
          <a:xfrm>
            <a:off x="3878143" y="4085484"/>
            <a:ext cx="274483" cy="3735653"/>
          </a:xfrm>
          <a:custGeom>
            <a:avLst/>
            <a:gdLst>
              <a:gd name="connsiteX0" fmla="*/ 115788 w 274483"/>
              <a:gd name="connsiteY0" fmla="*/ 3040 h 3735653"/>
              <a:gd name="connsiteX1" fmla="*/ 94767 w 274483"/>
              <a:gd name="connsiteY1" fmla="*/ 1463978 h 3735653"/>
              <a:gd name="connsiteX2" fmla="*/ 273443 w 274483"/>
              <a:gd name="connsiteY2" fmla="*/ 2809302 h 3735653"/>
              <a:gd name="connsiteX3" fmla="*/ 174 w 274483"/>
              <a:gd name="connsiteY3" fmla="*/ 2241744 h 3735653"/>
              <a:gd name="connsiteX4" fmla="*/ 231402 w 274483"/>
              <a:gd name="connsiteY4" fmla="*/ 3734213 h 3735653"/>
              <a:gd name="connsiteX5" fmla="*/ 189360 w 274483"/>
              <a:gd name="connsiteY5" fmla="*/ 2483482 h 3735653"/>
              <a:gd name="connsiteX6" fmla="*/ 262933 w 274483"/>
              <a:gd name="connsiteY6" fmla="*/ 875399 h 3735653"/>
              <a:gd name="connsiteX7" fmla="*/ 105278 w 274483"/>
              <a:gd name="connsiteY7" fmla="*/ 1075095 h 3735653"/>
              <a:gd name="connsiteX8" fmla="*/ 115788 w 274483"/>
              <a:gd name="connsiteY8" fmla="*/ 3040 h 373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483" h="3735653">
                <a:moveTo>
                  <a:pt x="115788" y="3040"/>
                </a:moveTo>
                <a:cubicBezTo>
                  <a:pt x="114036" y="67854"/>
                  <a:pt x="68491" y="996268"/>
                  <a:pt x="94767" y="1463978"/>
                </a:cubicBezTo>
                <a:cubicBezTo>
                  <a:pt x="121043" y="1931688"/>
                  <a:pt x="289209" y="2679674"/>
                  <a:pt x="273443" y="2809302"/>
                </a:cubicBezTo>
                <a:cubicBezTo>
                  <a:pt x="257678" y="2938930"/>
                  <a:pt x="7181" y="2087592"/>
                  <a:pt x="174" y="2241744"/>
                </a:cubicBezTo>
                <a:cubicBezTo>
                  <a:pt x="-6833" y="2395896"/>
                  <a:pt x="199871" y="3693923"/>
                  <a:pt x="231402" y="3734213"/>
                </a:cubicBezTo>
                <a:cubicBezTo>
                  <a:pt x="262933" y="3774503"/>
                  <a:pt x="184105" y="2959951"/>
                  <a:pt x="189360" y="2483482"/>
                </a:cubicBezTo>
                <a:cubicBezTo>
                  <a:pt x="194615" y="2007013"/>
                  <a:pt x="276947" y="1110130"/>
                  <a:pt x="262933" y="875399"/>
                </a:cubicBezTo>
                <a:cubicBezTo>
                  <a:pt x="248919" y="640668"/>
                  <a:pt x="128051" y="1220488"/>
                  <a:pt x="105278" y="1075095"/>
                </a:cubicBezTo>
                <a:cubicBezTo>
                  <a:pt x="82505" y="929702"/>
                  <a:pt x="117540" y="-61774"/>
                  <a:pt x="115788" y="304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6873F716-8555-885F-A9CE-EA35B200D7D5}"/>
              </a:ext>
            </a:extLst>
          </p:cNvPr>
          <p:cNvSpPr/>
          <p:nvPr/>
        </p:nvSpPr>
        <p:spPr>
          <a:xfrm>
            <a:off x="6891097" y="4959631"/>
            <a:ext cx="346619" cy="2104306"/>
          </a:xfrm>
          <a:custGeom>
            <a:avLst/>
            <a:gdLst>
              <a:gd name="connsiteX0" fmla="*/ 3689 w 346619"/>
              <a:gd name="connsiteY0" fmla="*/ 22272 h 2104306"/>
              <a:gd name="connsiteX1" fmla="*/ 340020 w 346619"/>
              <a:gd name="connsiteY1" fmla="*/ 1556783 h 2104306"/>
              <a:gd name="connsiteX2" fmla="*/ 224406 w 346619"/>
              <a:gd name="connsiteY2" fmla="*/ 2103321 h 2104306"/>
              <a:gd name="connsiteX3" fmla="*/ 192875 w 346619"/>
              <a:gd name="connsiteY3" fmla="*/ 1451679 h 2104306"/>
              <a:gd name="connsiteX4" fmla="*/ 182365 w 346619"/>
              <a:gd name="connsiteY4" fmla="*/ 568810 h 2104306"/>
              <a:gd name="connsiteX5" fmla="*/ 161344 w 346619"/>
              <a:gd name="connsiteY5" fmla="*/ 642383 h 2104306"/>
              <a:gd name="connsiteX6" fmla="*/ 3689 w 346619"/>
              <a:gd name="connsiteY6" fmla="*/ 22272 h 2104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6619" h="2104306">
                <a:moveTo>
                  <a:pt x="3689" y="22272"/>
                </a:moveTo>
                <a:cubicBezTo>
                  <a:pt x="33468" y="174672"/>
                  <a:pt x="303234" y="1209942"/>
                  <a:pt x="340020" y="1556783"/>
                </a:cubicBezTo>
                <a:cubicBezTo>
                  <a:pt x="376806" y="1903624"/>
                  <a:pt x="248930" y="2120838"/>
                  <a:pt x="224406" y="2103321"/>
                </a:cubicBezTo>
                <a:cubicBezTo>
                  <a:pt x="199882" y="2085804"/>
                  <a:pt x="199882" y="1707431"/>
                  <a:pt x="192875" y="1451679"/>
                </a:cubicBezTo>
                <a:cubicBezTo>
                  <a:pt x="185868" y="1195927"/>
                  <a:pt x="187620" y="703693"/>
                  <a:pt x="182365" y="568810"/>
                </a:cubicBezTo>
                <a:cubicBezTo>
                  <a:pt x="177110" y="433927"/>
                  <a:pt x="189371" y="738728"/>
                  <a:pt x="161344" y="642383"/>
                </a:cubicBezTo>
                <a:cubicBezTo>
                  <a:pt x="133317" y="546038"/>
                  <a:pt x="-26090" y="-130128"/>
                  <a:pt x="3689" y="2227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AF9BDE27-E43B-BF99-1939-3577314BF4D6}"/>
              </a:ext>
            </a:extLst>
          </p:cNvPr>
          <p:cNvSpPr/>
          <p:nvPr/>
        </p:nvSpPr>
        <p:spPr>
          <a:xfrm>
            <a:off x="3252468" y="1671145"/>
            <a:ext cx="3106310" cy="1248408"/>
          </a:xfrm>
          <a:custGeom>
            <a:avLst/>
            <a:gdLst>
              <a:gd name="connsiteX0" fmla="*/ 3106291 w 3106310"/>
              <a:gd name="connsiteY0" fmla="*/ 546538 h 1248408"/>
              <a:gd name="connsiteX1" fmla="*/ 1540249 w 3106310"/>
              <a:gd name="connsiteY1" fmla="*/ 536027 h 1248408"/>
              <a:gd name="connsiteX2" fmla="*/ 26760 w 3106310"/>
              <a:gd name="connsiteY2" fmla="*/ 1240221 h 1248408"/>
              <a:gd name="connsiteX3" fmla="*/ 678401 w 3106310"/>
              <a:gd name="connsiteY3" fmla="*/ 861848 h 1248408"/>
              <a:gd name="connsiteX4" fmla="*/ 2002704 w 3106310"/>
              <a:gd name="connsiteY4" fmla="*/ 0 h 1248408"/>
              <a:gd name="connsiteX5" fmla="*/ 426153 w 3106310"/>
              <a:gd name="connsiteY5" fmla="*/ 861848 h 1248408"/>
              <a:gd name="connsiteX6" fmla="*/ 1824029 w 3106310"/>
              <a:gd name="connsiteY6" fmla="*/ 462455 h 1248408"/>
              <a:gd name="connsiteX7" fmla="*/ 1508718 w 3106310"/>
              <a:gd name="connsiteY7" fmla="*/ 325821 h 1248408"/>
              <a:gd name="connsiteX8" fmla="*/ 3106291 w 3106310"/>
              <a:gd name="connsiteY8" fmla="*/ 546538 h 124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6310" h="1248408">
                <a:moveTo>
                  <a:pt x="3106291" y="546538"/>
                </a:moveTo>
                <a:cubicBezTo>
                  <a:pt x="3111546" y="581572"/>
                  <a:pt x="2053504" y="420413"/>
                  <a:pt x="1540249" y="536027"/>
                </a:cubicBezTo>
                <a:cubicBezTo>
                  <a:pt x="1026994" y="651641"/>
                  <a:pt x="170401" y="1185918"/>
                  <a:pt x="26760" y="1240221"/>
                </a:cubicBezTo>
                <a:cubicBezTo>
                  <a:pt x="-116881" y="1294525"/>
                  <a:pt x="349077" y="1068551"/>
                  <a:pt x="678401" y="861848"/>
                </a:cubicBezTo>
                <a:cubicBezTo>
                  <a:pt x="1007725" y="655145"/>
                  <a:pt x="2044745" y="0"/>
                  <a:pt x="2002704" y="0"/>
                </a:cubicBezTo>
                <a:cubicBezTo>
                  <a:pt x="1960663" y="0"/>
                  <a:pt x="455932" y="784772"/>
                  <a:pt x="426153" y="861848"/>
                </a:cubicBezTo>
                <a:cubicBezTo>
                  <a:pt x="396374" y="938924"/>
                  <a:pt x="1643602" y="551793"/>
                  <a:pt x="1824029" y="462455"/>
                </a:cubicBezTo>
                <a:cubicBezTo>
                  <a:pt x="2004456" y="373117"/>
                  <a:pt x="1296760" y="311807"/>
                  <a:pt x="1508718" y="325821"/>
                </a:cubicBezTo>
                <a:cubicBezTo>
                  <a:pt x="1720676" y="339835"/>
                  <a:pt x="3101036" y="511504"/>
                  <a:pt x="3106291" y="54653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497B4B7A-AAB0-C02C-8E0A-04B302DA17ED}"/>
              </a:ext>
            </a:extLst>
          </p:cNvPr>
          <p:cNvSpPr/>
          <p:nvPr/>
        </p:nvSpPr>
        <p:spPr>
          <a:xfrm>
            <a:off x="6799867" y="2174467"/>
            <a:ext cx="1789635" cy="5512097"/>
          </a:xfrm>
          <a:custGeom>
            <a:avLst/>
            <a:gdLst>
              <a:gd name="connsiteX0" fmla="*/ 326 w 1789635"/>
              <a:gd name="connsiteY0" fmla="*/ 106278 h 5512097"/>
              <a:gd name="connsiteX1" fmla="*/ 147471 w 1789635"/>
              <a:gd name="connsiteY1" fmla="*/ 316485 h 5512097"/>
              <a:gd name="connsiteX2" fmla="*/ 893705 w 1789635"/>
              <a:gd name="connsiteY2" fmla="*/ 3417036 h 5512097"/>
              <a:gd name="connsiteX3" fmla="*/ 946257 w 1789635"/>
              <a:gd name="connsiteY3" fmla="*/ 2975602 h 5512097"/>
              <a:gd name="connsiteX4" fmla="*/ 1293099 w 1789635"/>
              <a:gd name="connsiteY4" fmla="*/ 4131740 h 5512097"/>
              <a:gd name="connsiteX5" fmla="*/ 399719 w 1789635"/>
              <a:gd name="connsiteY5" fmla="*/ 5487574 h 5512097"/>
              <a:gd name="connsiteX6" fmla="*/ 872685 w 1789635"/>
              <a:gd name="connsiteY6" fmla="*/ 4846443 h 5512097"/>
              <a:gd name="connsiteX7" fmla="*/ 1787085 w 1789635"/>
              <a:gd name="connsiteY7" fmla="*/ 2912540 h 5512097"/>
              <a:gd name="connsiteX8" fmla="*/ 1135443 w 1789635"/>
              <a:gd name="connsiteY8" fmla="*/ 3417036 h 5512097"/>
              <a:gd name="connsiteX9" fmla="*/ 809623 w 1789635"/>
              <a:gd name="connsiteY9" fmla="*/ 2187326 h 5512097"/>
              <a:gd name="connsiteX10" fmla="*/ 483802 w 1789635"/>
              <a:gd name="connsiteY10" fmla="*/ 2113754 h 5512097"/>
              <a:gd name="connsiteX11" fmla="*/ 483802 w 1789635"/>
              <a:gd name="connsiteY11" fmla="*/ 2134774 h 5512097"/>
              <a:gd name="connsiteX12" fmla="*/ 157981 w 1789635"/>
              <a:gd name="connsiteY12" fmla="*/ 348016 h 5512097"/>
              <a:gd name="connsiteX13" fmla="*/ 326 w 1789635"/>
              <a:gd name="connsiteY13" fmla="*/ 106278 h 551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89635" h="5512097">
                <a:moveTo>
                  <a:pt x="326" y="106278"/>
                </a:moveTo>
                <a:cubicBezTo>
                  <a:pt x="-1426" y="101023"/>
                  <a:pt x="-1425" y="-235308"/>
                  <a:pt x="147471" y="316485"/>
                </a:cubicBezTo>
                <a:cubicBezTo>
                  <a:pt x="296367" y="868278"/>
                  <a:pt x="760574" y="2973850"/>
                  <a:pt x="893705" y="3417036"/>
                </a:cubicBezTo>
                <a:cubicBezTo>
                  <a:pt x="1026836" y="3860222"/>
                  <a:pt x="879691" y="2856485"/>
                  <a:pt x="946257" y="2975602"/>
                </a:cubicBezTo>
                <a:cubicBezTo>
                  <a:pt x="1012823" y="3094719"/>
                  <a:pt x="1384189" y="3713078"/>
                  <a:pt x="1293099" y="4131740"/>
                </a:cubicBezTo>
                <a:cubicBezTo>
                  <a:pt x="1202009" y="4550402"/>
                  <a:pt x="469788" y="5368457"/>
                  <a:pt x="399719" y="5487574"/>
                </a:cubicBezTo>
                <a:cubicBezTo>
                  <a:pt x="329650" y="5606691"/>
                  <a:pt x="641457" y="5275615"/>
                  <a:pt x="872685" y="4846443"/>
                </a:cubicBezTo>
                <a:cubicBezTo>
                  <a:pt x="1103913" y="4417271"/>
                  <a:pt x="1743292" y="3150774"/>
                  <a:pt x="1787085" y="2912540"/>
                </a:cubicBezTo>
                <a:cubicBezTo>
                  <a:pt x="1830878" y="2674306"/>
                  <a:pt x="1298353" y="3537905"/>
                  <a:pt x="1135443" y="3417036"/>
                </a:cubicBezTo>
                <a:cubicBezTo>
                  <a:pt x="972533" y="3296167"/>
                  <a:pt x="918230" y="2404540"/>
                  <a:pt x="809623" y="2187326"/>
                </a:cubicBezTo>
                <a:cubicBezTo>
                  <a:pt x="701016" y="1970112"/>
                  <a:pt x="538105" y="2122513"/>
                  <a:pt x="483802" y="2113754"/>
                </a:cubicBezTo>
                <a:cubicBezTo>
                  <a:pt x="429499" y="2104995"/>
                  <a:pt x="538105" y="2429064"/>
                  <a:pt x="483802" y="2134774"/>
                </a:cubicBezTo>
                <a:cubicBezTo>
                  <a:pt x="429499" y="1840484"/>
                  <a:pt x="235057" y="691354"/>
                  <a:pt x="157981" y="348016"/>
                </a:cubicBezTo>
                <a:cubicBezTo>
                  <a:pt x="80905" y="4678"/>
                  <a:pt x="2078" y="111533"/>
                  <a:pt x="326" y="10627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90AD69E7-79E3-BB71-DA9B-14C8F4514D2A}"/>
              </a:ext>
            </a:extLst>
          </p:cNvPr>
          <p:cNvSpPr/>
          <p:nvPr/>
        </p:nvSpPr>
        <p:spPr>
          <a:xfrm>
            <a:off x="4341138" y="6754673"/>
            <a:ext cx="420651" cy="901826"/>
          </a:xfrm>
          <a:custGeom>
            <a:avLst/>
            <a:gdLst>
              <a:gd name="connsiteX0" fmla="*/ 16678 w 420651"/>
              <a:gd name="connsiteY0" fmla="*/ 354 h 901826"/>
              <a:gd name="connsiteX1" fmla="*/ 41392 w 420651"/>
              <a:gd name="connsiteY1" fmla="*/ 156873 h 901826"/>
              <a:gd name="connsiteX2" fmla="*/ 148484 w 420651"/>
              <a:gd name="connsiteY2" fmla="*/ 321630 h 901826"/>
              <a:gd name="connsiteX3" fmla="*/ 99057 w 420651"/>
              <a:gd name="connsiteY3" fmla="*/ 321630 h 901826"/>
              <a:gd name="connsiteX4" fmla="*/ 214386 w 420651"/>
              <a:gd name="connsiteY4" fmla="*/ 478149 h 901826"/>
              <a:gd name="connsiteX5" fmla="*/ 239100 w 420651"/>
              <a:gd name="connsiteY5" fmla="*/ 618192 h 901826"/>
              <a:gd name="connsiteX6" fmla="*/ 420332 w 420651"/>
              <a:gd name="connsiteY6" fmla="*/ 898278 h 901826"/>
              <a:gd name="connsiteX7" fmla="*/ 280289 w 420651"/>
              <a:gd name="connsiteY7" fmla="*/ 749997 h 901826"/>
              <a:gd name="connsiteX8" fmla="*/ 173197 w 420651"/>
              <a:gd name="connsiteY8" fmla="*/ 379295 h 901826"/>
              <a:gd name="connsiteX9" fmla="*/ 24916 w 420651"/>
              <a:gd name="connsiteY9" fmla="*/ 189824 h 901826"/>
              <a:gd name="connsiteX10" fmla="*/ 203 w 420651"/>
              <a:gd name="connsiteY10" fmla="*/ 115684 h 901826"/>
              <a:gd name="connsiteX11" fmla="*/ 16678 w 420651"/>
              <a:gd name="connsiteY11" fmla="*/ 354 h 90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51" h="901826">
                <a:moveTo>
                  <a:pt x="16678" y="354"/>
                </a:moveTo>
                <a:cubicBezTo>
                  <a:pt x="23543" y="7219"/>
                  <a:pt x="19424" y="103327"/>
                  <a:pt x="41392" y="156873"/>
                </a:cubicBezTo>
                <a:cubicBezTo>
                  <a:pt x="63360" y="210419"/>
                  <a:pt x="148484" y="321630"/>
                  <a:pt x="148484" y="321630"/>
                </a:cubicBezTo>
                <a:cubicBezTo>
                  <a:pt x="158095" y="349089"/>
                  <a:pt x="88073" y="295543"/>
                  <a:pt x="99057" y="321630"/>
                </a:cubicBezTo>
                <a:cubicBezTo>
                  <a:pt x="110041" y="347717"/>
                  <a:pt x="191045" y="428722"/>
                  <a:pt x="214386" y="478149"/>
                </a:cubicBezTo>
                <a:cubicBezTo>
                  <a:pt x="237727" y="527576"/>
                  <a:pt x="204776" y="548171"/>
                  <a:pt x="239100" y="618192"/>
                </a:cubicBezTo>
                <a:cubicBezTo>
                  <a:pt x="273424" y="688213"/>
                  <a:pt x="413467" y="876310"/>
                  <a:pt x="420332" y="898278"/>
                </a:cubicBezTo>
                <a:cubicBezTo>
                  <a:pt x="427197" y="920246"/>
                  <a:pt x="321478" y="836494"/>
                  <a:pt x="280289" y="749997"/>
                </a:cubicBezTo>
                <a:cubicBezTo>
                  <a:pt x="239100" y="663500"/>
                  <a:pt x="215759" y="472657"/>
                  <a:pt x="173197" y="379295"/>
                </a:cubicBezTo>
                <a:cubicBezTo>
                  <a:pt x="130635" y="285933"/>
                  <a:pt x="53748" y="233759"/>
                  <a:pt x="24916" y="189824"/>
                </a:cubicBezTo>
                <a:cubicBezTo>
                  <a:pt x="-3916" y="145889"/>
                  <a:pt x="203" y="143143"/>
                  <a:pt x="203" y="115684"/>
                </a:cubicBezTo>
                <a:cubicBezTo>
                  <a:pt x="203" y="88225"/>
                  <a:pt x="9813" y="-6511"/>
                  <a:pt x="16678" y="35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79C664D4-A99F-28DF-C70D-D65E0F3E9705}"/>
              </a:ext>
            </a:extLst>
          </p:cNvPr>
          <p:cNvSpPr/>
          <p:nvPr/>
        </p:nvSpPr>
        <p:spPr>
          <a:xfrm>
            <a:off x="6266198" y="6903108"/>
            <a:ext cx="431236" cy="685247"/>
          </a:xfrm>
          <a:custGeom>
            <a:avLst/>
            <a:gdLst>
              <a:gd name="connsiteX0" fmla="*/ 258170 w 431236"/>
              <a:gd name="connsiteY0" fmla="*/ 200 h 685247"/>
              <a:gd name="connsiteX1" fmla="*/ 431164 w 431236"/>
              <a:gd name="connsiteY1" fmla="*/ 230860 h 685247"/>
              <a:gd name="connsiteX2" fmla="*/ 233456 w 431236"/>
              <a:gd name="connsiteY2" fmla="*/ 395616 h 685247"/>
              <a:gd name="connsiteX3" fmla="*/ 249932 w 431236"/>
              <a:gd name="connsiteY3" fmla="*/ 420330 h 685247"/>
              <a:gd name="connsiteX4" fmla="*/ 2797 w 431236"/>
              <a:gd name="connsiteY4" fmla="*/ 683941 h 685247"/>
              <a:gd name="connsiteX5" fmla="*/ 134602 w 431236"/>
              <a:gd name="connsiteY5" fmla="*/ 510946 h 685247"/>
              <a:gd name="connsiteX6" fmla="*/ 406451 w 431236"/>
              <a:gd name="connsiteY6" fmla="*/ 272049 h 685247"/>
              <a:gd name="connsiteX7" fmla="*/ 258170 w 431236"/>
              <a:gd name="connsiteY7" fmla="*/ 200 h 68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1236" h="685247">
                <a:moveTo>
                  <a:pt x="258170" y="200"/>
                </a:moveTo>
                <a:cubicBezTo>
                  <a:pt x="262289" y="-6665"/>
                  <a:pt x="435283" y="164957"/>
                  <a:pt x="431164" y="230860"/>
                </a:cubicBezTo>
                <a:cubicBezTo>
                  <a:pt x="427045" y="296763"/>
                  <a:pt x="263661" y="364038"/>
                  <a:pt x="233456" y="395616"/>
                </a:cubicBezTo>
                <a:cubicBezTo>
                  <a:pt x="203251" y="427194"/>
                  <a:pt x="288375" y="372276"/>
                  <a:pt x="249932" y="420330"/>
                </a:cubicBezTo>
                <a:cubicBezTo>
                  <a:pt x="211489" y="468384"/>
                  <a:pt x="22019" y="668838"/>
                  <a:pt x="2797" y="683941"/>
                </a:cubicBezTo>
                <a:cubicBezTo>
                  <a:pt x="-16425" y="699044"/>
                  <a:pt x="67326" y="579595"/>
                  <a:pt x="134602" y="510946"/>
                </a:cubicBezTo>
                <a:cubicBezTo>
                  <a:pt x="201878" y="442297"/>
                  <a:pt x="387229" y="351681"/>
                  <a:pt x="406451" y="272049"/>
                </a:cubicBezTo>
                <a:cubicBezTo>
                  <a:pt x="425673" y="192417"/>
                  <a:pt x="254051" y="7065"/>
                  <a:pt x="258170" y="20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C539FCE3-805A-ECF1-E989-0CB74557CFD6}"/>
              </a:ext>
            </a:extLst>
          </p:cNvPr>
          <p:cNvSpPr/>
          <p:nvPr/>
        </p:nvSpPr>
        <p:spPr>
          <a:xfrm>
            <a:off x="4607648" y="5889945"/>
            <a:ext cx="162108" cy="755997"/>
          </a:xfrm>
          <a:custGeom>
            <a:avLst/>
            <a:gdLst>
              <a:gd name="connsiteX0" fmla="*/ 162060 w 162108"/>
              <a:gd name="connsiteY0" fmla="*/ 109 h 755997"/>
              <a:gd name="connsiteX1" fmla="*/ 30255 w 162108"/>
              <a:gd name="connsiteY1" fmla="*/ 280196 h 755997"/>
              <a:gd name="connsiteX2" fmla="*/ 38493 w 162108"/>
              <a:gd name="connsiteY2" fmla="*/ 412001 h 755997"/>
              <a:gd name="connsiteX3" fmla="*/ 38493 w 162108"/>
              <a:gd name="connsiteY3" fmla="*/ 387287 h 755997"/>
              <a:gd name="connsiteX4" fmla="*/ 13779 w 162108"/>
              <a:gd name="connsiteY4" fmla="*/ 667374 h 755997"/>
              <a:gd name="connsiteX5" fmla="*/ 38493 w 162108"/>
              <a:gd name="connsiteY5" fmla="*/ 749752 h 755997"/>
              <a:gd name="connsiteX6" fmla="*/ 5541 w 162108"/>
              <a:gd name="connsiteY6" fmla="*/ 527331 h 755997"/>
              <a:gd name="connsiteX7" fmla="*/ 5541 w 162108"/>
              <a:gd name="connsiteY7" fmla="*/ 329623 h 755997"/>
              <a:gd name="connsiteX8" fmla="*/ 13779 w 162108"/>
              <a:gd name="connsiteY8" fmla="*/ 247244 h 755997"/>
              <a:gd name="connsiteX9" fmla="*/ 162060 w 162108"/>
              <a:gd name="connsiteY9" fmla="*/ 109 h 75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108" h="755997">
                <a:moveTo>
                  <a:pt x="162060" y="109"/>
                </a:moveTo>
                <a:cubicBezTo>
                  <a:pt x="164806" y="5601"/>
                  <a:pt x="50849" y="211547"/>
                  <a:pt x="30255" y="280196"/>
                </a:cubicBezTo>
                <a:cubicBezTo>
                  <a:pt x="9661" y="348845"/>
                  <a:pt x="37120" y="394153"/>
                  <a:pt x="38493" y="412001"/>
                </a:cubicBezTo>
                <a:cubicBezTo>
                  <a:pt x="39866" y="429850"/>
                  <a:pt x="42612" y="344725"/>
                  <a:pt x="38493" y="387287"/>
                </a:cubicBezTo>
                <a:cubicBezTo>
                  <a:pt x="34374" y="429849"/>
                  <a:pt x="13779" y="606963"/>
                  <a:pt x="13779" y="667374"/>
                </a:cubicBezTo>
                <a:cubicBezTo>
                  <a:pt x="13779" y="727785"/>
                  <a:pt x="39866" y="773092"/>
                  <a:pt x="38493" y="749752"/>
                </a:cubicBezTo>
                <a:cubicBezTo>
                  <a:pt x="37120" y="726412"/>
                  <a:pt x="11033" y="597353"/>
                  <a:pt x="5541" y="527331"/>
                </a:cubicBezTo>
                <a:cubicBezTo>
                  <a:pt x="49" y="457310"/>
                  <a:pt x="4168" y="376304"/>
                  <a:pt x="5541" y="329623"/>
                </a:cubicBezTo>
                <a:cubicBezTo>
                  <a:pt x="6914" y="282942"/>
                  <a:pt x="-12307" y="296671"/>
                  <a:pt x="13779" y="247244"/>
                </a:cubicBezTo>
                <a:cubicBezTo>
                  <a:pt x="39865" y="197817"/>
                  <a:pt x="159314" y="-5383"/>
                  <a:pt x="162060" y="10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6C73D208-E486-1AE4-D647-8434D7C04C3E}"/>
              </a:ext>
            </a:extLst>
          </p:cNvPr>
          <p:cNvSpPr/>
          <p:nvPr/>
        </p:nvSpPr>
        <p:spPr>
          <a:xfrm>
            <a:off x="5828174" y="5800870"/>
            <a:ext cx="226637" cy="245752"/>
          </a:xfrm>
          <a:custGeom>
            <a:avLst/>
            <a:gdLst>
              <a:gd name="connsiteX0" fmla="*/ 4215 w 226637"/>
              <a:gd name="connsiteY0" fmla="*/ 15044 h 245752"/>
              <a:gd name="connsiteX1" fmla="*/ 185448 w 226637"/>
              <a:gd name="connsiteY1" fmla="*/ 97422 h 245752"/>
              <a:gd name="connsiteX2" fmla="*/ 226637 w 226637"/>
              <a:gd name="connsiteY2" fmla="*/ 245703 h 245752"/>
              <a:gd name="connsiteX3" fmla="*/ 185448 w 226637"/>
              <a:gd name="connsiteY3" fmla="*/ 80946 h 245752"/>
              <a:gd name="connsiteX4" fmla="*/ 70118 w 226637"/>
              <a:gd name="connsiteY4" fmla="*/ 6806 h 245752"/>
              <a:gd name="connsiteX5" fmla="*/ 4215 w 226637"/>
              <a:gd name="connsiteY5" fmla="*/ 15044 h 24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637" h="245752">
                <a:moveTo>
                  <a:pt x="4215" y="15044"/>
                </a:moveTo>
                <a:cubicBezTo>
                  <a:pt x="23437" y="30147"/>
                  <a:pt x="148378" y="58979"/>
                  <a:pt x="185448" y="97422"/>
                </a:cubicBezTo>
                <a:cubicBezTo>
                  <a:pt x="222518" y="135865"/>
                  <a:pt x="226637" y="248449"/>
                  <a:pt x="226637" y="245703"/>
                </a:cubicBezTo>
                <a:cubicBezTo>
                  <a:pt x="226637" y="242957"/>
                  <a:pt x="211534" y="120762"/>
                  <a:pt x="185448" y="80946"/>
                </a:cubicBezTo>
                <a:cubicBezTo>
                  <a:pt x="159362" y="41130"/>
                  <a:pt x="104442" y="19163"/>
                  <a:pt x="70118" y="6806"/>
                </a:cubicBezTo>
                <a:cubicBezTo>
                  <a:pt x="35794" y="-5551"/>
                  <a:pt x="-15007" y="-59"/>
                  <a:pt x="4215" y="1504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4C31CE06-61F0-F763-5102-327DFA485EFB}"/>
              </a:ext>
            </a:extLst>
          </p:cNvPr>
          <p:cNvSpPr/>
          <p:nvPr/>
        </p:nvSpPr>
        <p:spPr>
          <a:xfrm>
            <a:off x="6069977" y="5609410"/>
            <a:ext cx="653007" cy="182886"/>
          </a:xfrm>
          <a:custGeom>
            <a:avLst/>
            <a:gdLst>
              <a:gd name="connsiteX0" fmla="*/ 1309 w 653007"/>
              <a:gd name="connsiteY0" fmla="*/ 157076 h 182886"/>
              <a:gd name="connsiteX1" fmla="*/ 413201 w 653007"/>
              <a:gd name="connsiteY1" fmla="*/ 157076 h 182886"/>
              <a:gd name="connsiteX2" fmla="*/ 652099 w 653007"/>
              <a:gd name="connsiteY2" fmla="*/ 558 h 182886"/>
              <a:gd name="connsiteX3" fmla="*/ 487342 w 653007"/>
              <a:gd name="connsiteY3" fmla="*/ 107649 h 182886"/>
              <a:gd name="connsiteX4" fmla="*/ 289634 w 653007"/>
              <a:gd name="connsiteY4" fmla="*/ 181790 h 182886"/>
              <a:gd name="connsiteX5" fmla="*/ 1309 w 653007"/>
              <a:gd name="connsiteY5" fmla="*/ 157076 h 18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3007" h="182886">
                <a:moveTo>
                  <a:pt x="1309" y="157076"/>
                </a:moveTo>
                <a:cubicBezTo>
                  <a:pt x="21903" y="152957"/>
                  <a:pt x="304736" y="183162"/>
                  <a:pt x="413201" y="157076"/>
                </a:cubicBezTo>
                <a:cubicBezTo>
                  <a:pt x="521666" y="130990"/>
                  <a:pt x="639742" y="8796"/>
                  <a:pt x="652099" y="558"/>
                </a:cubicBezTo>
                <a:cubicBezTo>
                  <a:pt x="664456" y="-7680"/>
                  <a:pt x="547753" y="77444"/>
                  <a:pt x="487342" y="107649"/>
                </a:cubicBezTo>
                <a:cubicBezTo>
                  <a:pt x="426931" y="137854"/>
                  <a:pt x="370639" y="174925"/>
                  <a:pt x="289634" y="181790"/>
                </a:cubicBezTo>
                <a:cubicBezTo>
                  <a:pt x="208629" y="188655"/>
                  <a:pt x="-19285" y="161195"/>
                  <a:pt x="1309" y="15707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A49D58A9-B0DF-3240-1E6D-5AFECA0506B2}"/>
              </a:ext>
            </a:extLst>
          </p:cNvPr>
          <p:cNvSpPr/>
          <p:nvPr/>
        </p:nvSpPr>
        <p:spPr>
          <a:xfrm>
            <a:off x="4930775" y="5562060"/>
            <a:ext cx="193882" cy="767381"/>
          </a:xfrm>
          <a:custGeom>
            <a:avLst/>
            <a:gdLst>
              <a:gd name="connsiteX0" fmla="*/ 146050 w 193882"/>
              <a:gd name="connsiteY0" fmla="*/ 540 h 767381"/>
              <a:gd name="connsiteX1" fmla="*/ 193675 w 193882"/>
              <a:gd name="connsiteY1" fmla="*/ 181515 h 767381"/>
              <a:gd name="connsiteX2" fmla="*/ 123825 w 193882"/>
              <a:gd name="connsiteY2" fmla="*/ 349790 h 767381"/>
              <a:gd name="connsiteX3" fmla="*/ 136525 w 193882"/>
              <a:gd name="connsiteY3" fmla="*/ 333915 h 767381"/>
              <a:gd name="connsiteX4" fmla="*/ 44450 w 193882"/>
              <a:gd name="connsiteY4" fmla="*/ 743490 h 767381"/>
              <a:gd name="connsiteX5" fmla="*/ 50800 w 193882"/>
              <a:gd name="connsiteY5" fmla="*/ 673640 h 767381"/>
              <a:gd name="connsiteX6" fmla="*/ 0 w 193882"/>
              <a:gd name="connsiteY6" fmla="*/ 298990 h 767381"/>
              <a:gd name="connsiteX7" fmla="*/ 50800 w 193882"/>
              <a:gd name="connsiteY7" fmla="*/ 705390 h 767381"/>
              <a:gd name="connsiteX8" fmla="*/ 57150 w 193882"/>
              <a:gd name="connsiteY8" fmla="*/ 540290 h 767381"/>
              <a:gd name="connsiteX9" fmla="*/ 168275 w 193882"/>
              <a:gd name="connsiteY9" fmla="*/ 241840 h 767381"/>
              <a:gd name="connsiteX10" fmla="*/ 146050 w 193882"/>
              <a:gd name="connsiteY10" fmla="*/ 540 h 76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3882" h="767381">
                <a:moveTo>
                  <a:pt x="146050" y="540"/>
                </a:moveTo>
                <a:cubicBezTo>
                  <a:pt x="150283" y="-9514"/>
                  <a:pt x="197379" y="123307"/>
                  <a:pt x="193675" y="181515"/>
                </a:cubicBezTo>
                <a:cubicBezTo>
                  <a:pt x="189971" y="239723"/>
                  <a:pt x="133350" y="324390"/>
                  <a:pt x="123825" y="349790"/>
                </a:cubicBezTo>
                <a:cubicBezTo>
                  <a:pt x="114300" y="375190"/>
                  <a:pt x="149754" y="268298"/>
                  <a:pt x="136525" y="333915"/>
                </a:cubicBezTo>
                <a:cubicBezTo>
                  <a:pt x="123296" y="399532"/>
                  <a:pt x="58738" y="686869"/>
                  <a:pt x="44450" y="743490"/>
                </a:cubicBezTo>
                <a:cubicBezTo>
                  <a:pt x="30162" y="800111"/>
                  <a:pt x="58208" y="747723"/>
                  <a:pt x="50800" y="673640"/>
                </a:cubicBezTo>
                <a:cubicBezTo>
                  <a:pt x="43392" y="599557"/>
                  <a:pt x="0" y="293698"/>
                  <a:pt x="0" y="298990"/>
                </a:cubicBezTo>
                <a:cubicBezTo>
                  <a:pt x="0" y="304282"/>
                  <a:pt x="41275" y="665173"/>
                  <a:pt x="50800" y="705390"/>
                </a:cubicBezTo>
                <a:cubicBezTo>
                  <a:pt x="60325" y="745607"/>
                  <a:pt x="37571" y="617548"/>
                  <a:pt x="57150" y="540290"/>
                </a:cubicBezTo>
                <a:cubicBezTo>
                  <a:pt x="76729" y="463032"/>
                  <a:pt x="156104" y="329152"/>
                  <a:pt x="168275" y="241840"/>
                </a:cubicBezTo>
                <a:cubicBezTo>
                  <a:pt x="180446" y="154528"/>
                  <a:pt x="141817" y="10594"/>
                  <a:pt x="146050" y="54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F6AFA656-3466-560F-935B-F2B5BCDB86B9}"/>
              </a:ext>
            </a:extLst>
          </p:cNvPr>
          <p:cNvSpPr/>
          <p:nvPr/>
        </p:nvSpPr>
        <p:spPr>
          <a:xfrm>
            <a:off x="5471331" y="5092692"/>
            <a:ext cx="72519" cy="548257"/>
          </a:xfrm>
          <a:custGeom>
            <a:avLst/>
            <a:gdLst>
              <a:gd name="connsiteX0" fmla="*/ 72219 w 72519"/>
              <a:gd name="connsiteY0" fmla="*/ 8 h 548257"/>
              <a:gd name="connsiteX1" fmla="*/ 27769 w 72519"/>
              <a:gd name="connsiteY1" fmla="*/ 307983 h 548257"/>
              <a:gd name="connsiteX2" fmla="*/ 30944 w 72519"/>
              <a:gd name="connsiteY2" fmla="*/ 546108 h 548257"/>
              <a:gd name="connsiteX3" fmla="*/ 21419 w 72519"/>
              <a:gd name="connsiteY3" fmla="*/ 415933 h 548257"/>
              <a:gd name="connsiteX4" fmla="*/ 11894 w 72519"/>
              <a:gd name="connsiteY4" fmla="*/ 254008 h 548257"/>
              <a:gd name="connsiteX5" fmla="*/ 2369 w 72519"/>
              <a:gd name="connsiteY5" fmla="*/ 317508 h 548257"/>
              <a:gd name="connsiteX6" fmla="*/ 72219 w 72519"/>
              <a:gd name="connsiteY6" fmla="*/ 8 h 54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519" h="548257">
                <a:moveTo>
                  <a:pt x="72219" y="8"/>
                </a:moveTo>
                <a:cubicBezTo>
                  <a:pt x="76452" y="-1579"/>
                  <a:pt x="34648" y="216966"/>
                  <a:pt x="27769" y="307983"/>
                </a:cubicBezTo>
                <a:cubicBezTo>
                  <a:pt x="20890" y="399000"/>
                  <a:pt x="32002" y="528117"/>
                  <a:pt x="30944" y="546108"/>
                </a:cubicBezTo>
                <a:cubicBezTo>
                  <a:pt x="29886" y="564099"/>
                  <a:pt x="24594" y="464616"/>
                  <a:pt x="21419" y="415933"/>
                </a:cubicBezTo>
                <a:cubicBezTo>
                  <a:pt x="18244" y="367250"/>
                  <a:pt x="15069" y="270412"/>
                  <a:pt x="11894" y="254008"/>
                </a:cubicBezTo>
                <a:cubicBezTo>
                  <a:pt x="8719" y="237604"/>
                  <a:pt x="-5569" y="356137"/>
                  <a:pt x="2369" y="317508"/>
                </a:cubicBezTo>
                <a:cubicBezTo>
                  <a:pt x="10306" y="278879"/>
                  <a:pt x="67986" y="1595"/>
                  <a:pt x="72219" y="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E1A39CAF-8D17-1F74-F9A5-B8FA79675A1A}"/>
              </a:ext>
            </a:extLst>
          </p:cNvPr>
          <p:cNvSpPr/>
          <p:nvPr/>
        </p:nvSpPr>
        <p:spPr>
          <a:xfrm>
            <a:off x="4190815" y="5819623"/>
            <a:ext cx="177986" cy="477126"/>
          </a:xfrm>
          <a:custGeom>
            <a:avLst/>
            <a:gdLst>
              <a:gd name="connsiteX0" fmla="*/ 177985 w 177986"/>
              <a:gd name="connsiteY0" fmla="*/ 31902 h 477126"/>
              <a:gd name="connsiteX1" fmla="*/ 38285 w 177986"/>
              <a:gd name="connsiteY1" fmla="*/ 184302 h 477126"/>
              <a:gd name="connsiteX2" fmla="*/ 41460 w 177986"/>
              <a:gd name="connsiteY2" fmla="*/ 352577 h 477126"/>
              <a:gd name="connsiteX3" fmla="*/ 185 w 177986"/>
              <a:gd name="connsiteY3" fmla="*/ 247802 h 477126"/>
              <a:gd name="connsiteX4" fmla="*/ 25585 w 177986"/>
              <a:gd name="connsiteY4" fmla="*/ 476402 h 477126"/>
              <a:gd name="connsiteX5" fmla="*/ 9710 w 177986"/>
              <a:gd name="connsiteY5" fmla="*/ 314477 h 477126"/>
              <a:gd name="connsiteX6" fmla="*/ 28760 w 177986"/>
              <a:gd name="connsiteY6" fmla="*/ 155727 h 477126"/>
              <a:gd name="connsiteX7" fmla="*/ 79560 w 177986"/>
              <a:gd name="connsiteY7" fmla="*/ 152 h 477126"/>
              <a:gd name="connsiteX8" fmla="*/ 41460 w 177986"/>
              <a:gd name="connsiteY8" fmla="*/ 184302 h 477126"/>
              <a:gd name="connsiteX9" fmla="*/ 177985 w 177986"/>
              <a:gd name="connsiteY9" fmla="*/ 31902 h 47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986" h="477126">
                <a:moveTo>
                  <a:pt x="177985" y="31902"/>
                </a:moveTo>
                <a:cubicBezTo>
                  <a:pt x="177456" y="31902"/>
                  <a:pt x="61039" y="130856"/>
                  <a:pt x="38285" y="184302"/>
                </a:cubicBezTo>
                <a:cubicBezTo>
                  <a:pt x="15531" y="237748"/>
                  <a:pt x="47810" y="341994"/>
                  <a:pt x="41460" y="352577"/>
                </a:cubicBezTo>
                <a:cubicBezTo>
                  <a:pt x="35110" y="363160"/>
                  <a:pt x="2831" y="227165"/>
                  <a:pt x="185" y="247802"/>
                </a:cubicBezTo>
                <a:cubicBezTo>
                  <a:pt x="-2461" y="268439"/>
                  <a:pt x="23998" y="465290"/>
                  <a:pt x="25585" y="476402"/>
                </a:cubicBezTo>
                <a:cubicBezTo>
                  <a:pt x="27172" y="487514"/>
                  <a:pt x="9181" y="367923"/>
                  <a:pt x="9710" y="314477"/>
                </a:cubicBezTo>
                <a:cubicBezTo>
                  <a:pt x="10239" y="261031"/>
                  <a:pt x="17118" y="208114"/>
                  <a:pt x="28760" y="155727"/>
                </a:cubicBezTo>
                <a:cubicBezTo>
                  <a:pt x="40402" y="103340"/>
                  <a:pt x="77443" y="-4610"/>
                  <a:pt x="79560" y="152"/>
                </a:cubicBezTo>
                <a:cubicBezTo>
                  <a:pt x="81677" y="4914"/>
                  <a:pt x="23998" y="179010"/>
                  <a:pt x="41460" y="184302"/>
                </a:cubicBezTo>
                <a:cubicBezTo>
                  <a:pt x="58922" y="189594"/>
                  <a:pt x="178514" y="31902"/>
                  <a:pt x="177985" y="3190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EE2B07FE-9DDA-2AF2-B519-4DC59C1D1CBA}"/>
              </a:ext>
            </a:extLst>
          </p:cNvPr>
          <p:cNvSpPr/>
          <p:nvPr/>
        </p:nvSpPr>
        <p:spPr>
          <a:xfrm>
            <a:off x="6696075" y="5730840"/>
            <a:ext cx="62160" cy="273490"/>
          </a:xfrm>
          <a:custGeom>
            <a:avLst/>
            <a:gdLst>
              <a:gd name="connsiteX0" fmla="*/ 0 w 62160"/>
              <a:gd name="connsiteY0" fmla="*/ 35 h 273490"/>
              <a:gd name="connsiteX1" fmla="*/ 60325 w 62160"/>
              <a:gd name="connsiteY1" fmla="*/ 130210 h 273490"/>
              <a:gd name="connsiteX2" fmla="*/ 28575 w 62160"/>
              <a:gd name="connsiteY2" fmla="*/ 273085 h 273490"/>
              <a:gd name="connsiteX3" fmla="*/ 47625 w 62160"/>
              <a:gd name="connsiteY3" fmla="*/ 171485 h 273490"/>
              <a:gd name="connsiteX4" fmla="*/ 60325 w 62160"/>
              <a:gd name="connsiteY4" fmla="*/ 117510 h 273490"/>
              <a:gd name="connsiteX5" fmla="*/ 0 w 62160"/>
              <a:gd name="connsiteY5" fmla="*/ 35 h 27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60" h="273490">
                <a:moveTo>
                  <a:pt x="0" y="35"/>
                </a:moveTo>
                <a:cubicBezTo>
                  <a:pt x="0" y="2152"/>
                  <a:pt x="55563" y="84702"/>
                  <a:pt x="60325" y="130210"/>
                </a:cubicBezTo>
                <a:cubicBezTo>
                  <a:pt x="65087" y="175718"/>
                  <a:pt x="30692" y="266206"/>
                  <a:pt x="28575" y="273085"/>
                </a:cubicBezTo>
                <a:cubicBezTo>
                  <a:pt x="26458" y="279964"/>
                  <a:pt x="42333" y="197414"/>
                  <a:pt x="47625" y="171485"/>
                </a:cubicBezTo>
                <a:cubicBezTo>
                  <a:pt x="52917" y="145556"/>
                  <a:pt x="67204" y="144497"/>
                  <a:pt x="60325" y="117510"/>
                </a:cubicBezTo>
                <a:cubicBezTo>
                  <a:pt x="53446" y="90523"/>
                  <a:pt x="0" y="-2082"/>
                  <a:pt x="0" y="3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33362C25-C5B1-FFAA-5233-651C4477BC17}"/>
              </a:ext>
            </a:extLst>
          </p:cNvPr>
          <p:cNvSpPr/>
          <p:nvPr/>
        </p:nvSpPr>
        <p:spPr>
          <a:xfrm>
            <a:off x="6835771" y="5476505"/>
            <a:ext cx="64936" cy="216279"/>
          </a:xfrm>
          <a:custGeom>
            <a:avLst/>
            <a:gdLst>
              <a:gd name="connsiteX0" fmla="*/ 4 w 64936"/>
              <a:gd name="connsiteY0" fmla="*/ 370 h 216279"/>
              <a:gd name="connsiteX1" fmla="*/ 60329 w 64936"/>
              <a:gd name="connsiteY1" fmla="*/ 95620 h 216279"/>
              <a:gd name="connsiteX2" fmla="*/ 44454 w 64936"/>
              <a:gd name="connsiteY2" fmla="*/ 216270 h 216279"/>
              <a:gd name="connsiteX3" fmla="*/ 63504 w 64936"/>
              <a:gd name="connsiteY3" fmla="*/ 101970 h 216279"/>
              <a:gd name="connsiteX4" fmla="*/ 57154 w 64936"/>
              <a:gd name="connsiteY4" fmla="*/ 63870 h 216279"/>
              <a:gd name="connsiteX5" fmla="*/ 4 w 64936"/>
              <a:gd name="connsiteY5" fmla="*/ 370 h 216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936" h="216279">
                <a:moveTo>
                  <a:pt x="4" y="370"/>
                </a:moveTo>
                <a:cubicBezTo>
                  <a:pt x="533" y="5662"/>
                  <a:pt x="52921" y="59637"/>
                  <a:pt x="60329" y="95620"/>
                </a:cubicBezTo>
                <a:cubicBezTo>
                  <a:pt x="67737" y="131603"/>
                  <a:pt x="43925" y="215212"/>
                  <a:pt x="44454" y="216270"/>
                </a:cubicBezTo>
                <a:cubicBezTo>
                  <a:pt x="44983" y="217328"/>
                  <a:pt x="61387" y="127370"/>
                  <a:pt x="63504" y="101970"/>
                </a:cubicBezTo>
                <a:cubicBezTo>
                  <a:pt x="65621" y="76570"/>
                  <a:pt x="66679" y="79745"/>
                  <a:pt x="57154" y="63870"/>
                </a:cubicBezTo>
                <a:cubicBezTo>
                  <a:pt x="47629" y="47995"/>
                  <a:pt x="-525" y="-4922"/>
                  <a:pt x="4" y="37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B788EC57-5E0F-495B-DCF8-9ABC83E98B18}"/>
              </a:ext>
            </a:extLst>
          </p:cNvPr>
          <p:cNvSpPr/>
          <p:nvPr/>
        </p:nvSpPr>
        <p:spPr>
          <a:xfrm>
            <a:off x="6764771" y="5008244"/>
            <a:ext cx="142748" cy="223808"/>
          </a:xfrm>
          <a:custGeom>
            <a:avLst/>
            <a:gdLst>
              <a:gd name="connsiteX0" fmla="*/ 1154 w 142748"/>
              <a:gd name="connsiteY0" fmla="*/ 1906 h 223808"/>
              <a:gd name="connsiteX1" fmla="*/ 140854 w 142748"/>
              <a:gd name="connsiteY1" fmla="*/ 220981 h 223808"/>
              <a:gd name="connsiteX2" fmla="*/ 77354 w 142748"/>
              <a:gd name="connsiteY2" fmla="*/ 119381 h 223808"/>
              <a:gd name="connsiteX3" fmla="*/ 1154 w 142748"/>
              <a:gd name="connsiteY3" fmla="*/ 1906 h 22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748" h="223808">
                <a:moveTo>
                  <a:pt x="1154" y="1906"/>
                </a:moveTo>
                <a:cubicBezTo>
                  <a:pt x="11737" y="18839"/>
                  <a:pt x="128154" y="201402"/>
                  <a:pt x="140854" y="220981"/>
                </a:cubicBezTo>
                <a:cubicBezTo>
                  <a:pt x="153554" y="240560"/>
                  <a:pt x="99050" y="153248"/>
                  <a:pt x="77354" y="119381"/>
                </a:cubicBezTo>
                <a:cubicBezTo>
                  <a:pt x="55658" y="85514"/>
                  <a:pt x="-9429" y="-15027"/>
                  <a:pt x="1154" y="190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39670283-7568-1D04-E71A-9562924F95EC}"/>
              </a:ext>
            </a:extLst>
          </p:cNvPr>
          <p:cNvSpPr/>
          <p:nvPr/>
        </p:nvSpPr>
        <p:spPr>
          <a:xfrm>
            <a:off x="4907952" y="4704451"/>
            <a:ext cx="277890" cy="158112"/>
          </a:xfrm>
          <a:custGeom>
            <a:avLst/>
            <a:gdLst>
              <a:gd name="connsiteX0" fmla="*/ 1731 w 277890"/>
              <a:gd name="connsiteY0" fmla="*/ 19317 h 158112"/>
              <a:gd name="connsiteX1" fmla="*/ 187646 w 277890"/>
              <a:gd name="connsiteY1" fmla="*/ 30699 h 158112"/>
              <a:gd name="connsiteX2" fmla="*/ 274913 w 277890"/>
              <a:gd name="connsiteY2" fmla="*/ 155908 h 158112"/>
              <a:gd name="connsiteX3" fmla="*/ 252148 w 277890"/>
              <a:gd name="connsiteY3" fmla="*/ 102789 h 158112"/>
              <a:gd name="connsiteX4" fmla="*/ 199029 w 277890"/>
              <a:gd name="connsiteY4" fmla="*/ 4140 h 158112"/>
              <a:gd name="connsiteX5" fmla="*/ 100380 w 277890"/>
              <a:gd name="connsiteY5" fmla="*/ 19317 h 158112"/>
              <a:gd name="connsiteX6" fmla="*/ 1731 w 277890"/>
              <a:gd name="connsiteY6" fmla="*/ 19317 h 15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890" h="158112">
                <a:moveTo>
                  <a:pt x="1731" y="19317"/>
                </a:moveTo>
                <a:cubicBezTo>
                  <a:pt x="16275" y="21214"/>
                  <a:pt x="142116" y="7934"/>
                  <a:pt x="187646" y="30699"/>
                </a:cubicBezTo>
                <a:cubicBezTo>
                  <a:pt x="233176" y="53464"/>
                  <a:pt x="264163" y="143893"/>
                  <a:pt x="274913" y="155908"/>
                </a:cubicBezTo>
                <a:cubicBezTo>
                  <a:pt x="285663" y="167923"/>
                  <a:pt x="264795" y="128084"/>
                  <a:pt x="252148" y="102789"/>
                </a:cubicBezTo>
                <a:cubicBezTo>
                  <a:pt x="239501" y="77494"/>
                  <a:pt x="224324" y="18052"/>
                  <a:pt x="199029" y="4140"/>
                </a:cubicBezTo>
                <a:cubicBezTo>
                  <a:pt x="173734" y="-9772"/>
                  <a:pt x="132631" y="15523"/>
                  <a:pt x="100380" y="19317"/>
                </a:cubicBezTo>
                <a:cubicBezTo>
                  <a:pt x="68129" y="23111"/>
                  <a:pt x="-12813" y="17420"/>
                  <a:pt x="1731" y="1931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FDCA400B-71CF-DF91-FD10-6337680DE8F5}"/>
              </a:ext>
            </a:extLst>
          </p:cNvPr>
          <p:cNvSpPr/>
          <p:nvPr/>
        </p:nvSpPr>
        <p:spPr>
          <a:xfrm>
            <a:off x="5296690" y="4482366"/>
            <a:ext cx="309375" cy="340051"/>
          </a:xfrm>
          <a:custGeom>
            <a:avLst/>
            <a:gdLst>
              <a:gd name="connsiteX0" fmla="*/ 0 w 309375"/>
              <a:gd name="connsiteY0" fmla="*/ 340051 h 340051"/>
              <a:gd name="connsiteX1" fmla="*/ 159356 w 309375"/>
              <a:gd name="connsiteY1" fmla="*/ 188283 h 340051"/>
              <a:gd name="connsiteX2" fmla="*/ 307330 w 309375"/>
              <a:gd name="connsiteY2" fmla="*/ 2368 h 340051"/>
              <a:gd name="connsiteX3" fmla="*/ 235240 w 309375"/>
              <a:gd name="connsiteY3" fmla="*/ 93428 h 340051"/>
              <a:gd name="connsiteX4" fmla="*/ 91061 w 309375"/>
              <a:gd name="connsiteY4" fmla="*/ 241402 h 340051"/>
              <a:gd name="connsiteX5" fmla="*/ 0 w 309375"/>
              <a:gd name="connsiteY5" fmla="*/ 340051 h 34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375" h="340051">
                <a:moveTo>
                  <a:pt x="0" y="340051"/>
                </a:moveTo>
                <a:cubicBezTo>
                  <a:pt x="54067" y="292307"/>
                  <a:pt x="108134" y="244563"/>
                  <a:pt x="159356" y="188283"/>
                </a:cubicBezTo>
                <a:cubicBezTo>
                  <a:pt x="210578" y="132003"/>
                  <a:pt x="294683" y="18177"/>
                  <a:pt x="307330" y="2368"/>
                </a:cubicBezTo>
                <a:cubicBezTo>
                  <a:pt x="319977" y="-13441"/>
                  <a:pt x="271285" y="53589"/>
                  <a:pt x="235240" y="93428"/>
                </a:cubicBezTo>
                <a:cubicBezTo>
                  <a:pt x="199195" y="133267"/>
                  <a:pt x="91061" y="241402"/>
                  <a:pt x="91061" y="241402"/>
                </a:cubicBezTo>
                <a:lnTo>
                  <a:pt x="0" y="34005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CD7B6016-EA81-A457-2FC8-DE9E7A207FF3}"/>
              </a:ext>
            </a:extLst>
          </p:cNvPr>
          <p:cNvSpPr/>
          <p:nvPr/>
        </p:nvSpPr>
        <p:spPr>
          <a:xfrm>
            <a:off x="4816186" y="7559492"/>
            <a:ext cx="377320" cy="346713"/>
          </a:xfrm>
          <a:custGeom>
            <a:avLst/>
            <a:gdLst>
              <a:gd name="connsiteX0" fmla="*/ 180 w 377320"/>
              <a:gd name="connsiteY0" fmla="*/ 74 h 346713"/>
              <a:gd name="connsiteX1" fmla="*/ 197248 w 377320"/>
              <a:gd name="connsiteY1" fmla="*/ 122256 h 346713"/>
              <a:gd name="connsiteX2" fmla="*/ 374611 w 377320"/>
              <a:gd name="connsiteY2" fmla="*/ 342974 h 346713"/>
              <a:gd name="connsiteX3" fmla="*/ 299724 w 377320"/>
              <a:gd name="connsiteY3" fmla="*/ 252322 h 346713"/>
              <a:gd name="connsiteX4" fmla="*/ 232721 w 377320"/>
              <a:gd name="connsiteY4" fmla="*/ 138022 h 346713"/>
              <a:gd name="connsiteX5" fmla="*/ 180 w 377320"/>
              <a:gd name="connsiteY5" fmla="*/ 74 h 34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7320" h="346713">
                <a:moveTo>
                  <a:pt x="180" y="74"/>
                </a:moveTo>
                <a:cubicBezTo>
                  <a:pt x="-5732" y="-2554"/>
                  <a:pt x="134843" y="65106"/>
                  <a:pt x="197248" y="122256"/>
                </a:cubicBezTo>
                <a:cubicBezTo>
                  <a:pt x="259653" y="179406"/>
                  <a:pt x="357532" y="321296"/>
                  <a:pt x="374611" y="342974"/>
                </a:cubicBezTo>
                <a:cubicBezTo>
                  <a:pt x="391690" y="364652"/>
                  <a:pt x="323372" y="286481"/>
                  <a:pt x="299724" y="252322"/>
                </a:cubicBezTo>
                <a:cubicBezTo>
                  <a:pt x="276076" y="218163"/>
                  <a:pt x="281331" y="178093"/>
                  <a:pt x="232721" y="138022"/>
                </a:cubicBezTo>
                <a:cubicBezTo>
                  <a:pt x="184111" y="97951"/>
                  <a:pt x="6092" y="2702"/>
                  <a:pt x="180" y="7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630474B9-21E4-B74C-D525-C4E12C91DE45}"/>
              </a:ext>
            </a:extLst>
          </p:cNvPr>
          <p:cNvSpPr/>
          <p:nvPr/>
        </p:nvSpPr>
        <p:spPr>
          <a:xfrm>
            <a:off x="5395730" y="7811686"/>
            <a:ext cx="639143" cy="187648"/>
          </a:xfrm>
          <a:custGeom>
            <a:avLst/>
            <a:gdLst>
              <a:gd name="connsiteX0" fmla="*/ 18 w 639143"/>
              <a:gd name="connsiteY0" fmla="*/ 181431 h 187648"/>
              <a:gd name="connsiteX1" fmla="*/ 378391 w 639143"/>
              <a:gd name="connsiteY1" fmla="*/ 169607 h 187648"/>
              <a:gd name="connsiteX2" fmla="*/ 638522 w 639143"/>
              <a:gd name="connsiteY2" fmla="*/ 128 h 187648"/>
              <a:gd name="connsiteX3" fmla="*/ 449336 w 639143"/>
              <a:gd name="connsiteY3" fmla="*/ 142017 h 187648"/>
              <a:gd name="connsiteX4" fmla="*/ 394156 w 639143"/>
              <a:gd name="connsiteY4" fmla="*/ 157783 h 187648"/>
              <a:gd name="connsiteX5" fmla="*/ 18 w 639143"/>
              <a:gd name="connsiteY5" fmla="*/ 181431 h 18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9143" h="187648">
                <a:moveTo>
                  <a:pt x="18" y="181431"/>
                </a:moveTo>
                <a:cubicBezTo>
                  <a:pt x="-2610" y="183402"/>
                  <a:pt x="271974" y="199824"/>
                  <a:pt x="378391" y="169607"/>
                </a:cubicBezTo>
                <a:cubicBezTo>
                  <a:pt x="484808" y="139390"/>
                  <a:pt x="626698" y="4726"/>
                  <a:pt x="638522" y="128"/>
                </a:cubicBezTo>
                <a:cubicBezTo>
                  <a:pt x="650346" y="-4470"/>
                  <a:pt x="490064" y="115741"/>
                  <a:pt x="449336" y="142017"/>
                </a:cubicBezTo>
                <a:cubicBezTo>
                  <a:pt x="408608" y="168293"/>
                  <a:pt x="464444" y="149900"/>
                  <a:pt x="394156" y="157783"/>
                </a:cubicBezTo>
                <a:cubicBezTo>
                  <a:pt x="323868" y="165666"/>
                  <a:pt x="2646" y="179460"/>
                  <a:pt x="18" y="18143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2801DDEC-C753-36A3-5E26-5F3D50E49AA6}"/>
              </a:ext>
            </a:extLst>
          </p:cNvPr>
          <p:cNvSpPr/>
          <p:nvPr/>
        </p:nvSpPr>
        <p:spPr>
          <a:xfrm>
            <a:off x="4873293" y="7876182"/>
            <a:ext cx="518219" cy="277857"/>
          </a:xfrm>
          <a:custGeom>
            <a:avLst/>
            <a:gdLst>
              <a:gd name="connsiteX0" fmla="*/ 2193 w 518219"/>
              <a:gd name="connsiteY0" fmla="*/ 2635 h 277857"/>
              <a:gd name="connsiteX1" fmla="*/ 502748 w 518219"/>
              <a:gd name="connsiteY1" fmla="*/ 270649 h 277857"/>
              <a:gd name="connsiteX2" fmla="*/ 384507 w 518219"/>
              <a:gd name="connsiteY2" fmla="*/ 195763 h 277857"/>
              <a:gd name="connsiteX3" fmla="*/ 321445 w 518219"/>
              <a:gd name="connsiteY3" fmla="*/ 136642 h 277857"/>
              <a:gd name="connsiteX4" fmla="*/ 2193 w 518219"/>
              <a:gd name="connsiteY4" fmla="*/ 2635 h 27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219" h="277857">
                <a:moveTo>
                  <a:pt x="2193" y="2635"/>
                </a:moveTo>
                <a:cubicBezTo>
                  <a:pt x="32410" y="24969"/>
                  <a:pt x="439029" y="238461"/>
                  <a:pt x="502748" y="270649"/>
                </a:cubicBezTo>
                <a:cubicBezTo>
                  <a:pt x="566467" y="302837"/>
                  <a:pt x="414724" y="218097"/>
                  <a:pt x="384507" y="195763"/>
                </a:cubicBezTo>
                <a:cubicBezTo>
                  <a:pt x="354290" y="173429"/>
                  <a:pt x="379909" y="166859"/>
                  <a:pt x="321445" y="136642"/>
                </a:cubicBezTo>
                <a:cubicBezTo>
                  <a:pt x="262981" y="106425"/>
                  <a:pt x="-28024" y="-19699"/>
                  <a:pt x="2193" y="263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818171FA-B67E-8D26-46FF-970F08B1DF09}"/>
              </a:ext>
            </a:extLst>
          </p:cNvPr>
          <p:cNvSpPr/>
          <p:nvPr/>
        </p:nvSpPr>
        <p:spPr>
          <a:xfrm>
            <a:off x="6743367" y="6668762"/>
            <a:ext cx="91422" cy="236622"/>
          </a:xfrm>
          <a:custGeom>
            <a:avLst/>
            <a:gdLst>
              <a:gd name="connsiteX0" fmla="*/ 35805 w 91422"/>
              <a:gd name="connsiteY0" fmla="*/ 52 h 236622"/>
              <a:gd name="connsiteX1" fmla="*/ 59454 w 91422"/>
              <a:gd name="connsiteY1" fmla="*/ 134059 h 236622"/>
              <a:gd name="connsiteX2" fmla="*/ 333 w 91422"/>
              <a:gd name="connsiteY2" fmla="*/ 236535 h 236622"/>
              <a:gd name="connsiteX3" fmla="*/ 90985 w 91422"/>
              <a:gd name="connsiteY3" fmla="*/ 149824 h 236622"/>
              <a:gd name="connsiteX4" fmla="*/ 35805 w 91422"/>
              <a:gd name="connsiteY4" fmla="*/ 52 h 23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22" h="236622">
                <a:moveTo>
                  <a:pt x="35805" y="52"/>
                </a:moveTo>
                <a:cubicBezTo>
                  <a:pt x="30550" y="-2575"/>
                  <a:pt x="65366" y="94645"/>
                  <a:pt x="59454" y="134059"/>
                </a:cubicBezTo>
                <a:cubicBezTo>
                  <a:pt x="53542" y="173473"/>
                  <a:pt x="-4922" y="233908"/>
                  <a:pt x="333" y="236535"/>
                </a:cubicBezTo>
                <a:cubicBezTo>
                  <a:pt x="5588" y="239162"/>
                  <a:pt x="85073" y="182012"/>
                  <a:pt x="90985" y="149824"/>
                </a:cubicBezTo>
                <a:cubicBezTo>
                  <a:pt x="96897" y="117636"/>
                  <a:pt x="41060" y="2679"/>
                  <a:pt x="35805" y="5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3D1A646D-A70E-CAC3-E9F0-E86D4DFC423E}"/>
              </a:ext>
            </a:extLst>
          </p:cNvPr>
          <p:cNvSpPr/>
          <p:nvPr/>
        </p:nvSpPr>
        <p:spPr>
          <a:xfrm>
            <a:off x="4012466" y="7726664"/>
            <a:ext cx="533876" cy="1802482"/>
          </a:xfrm>
          <a:custGeom>
            <a:avLst/>
            <a:gdLst>
              <a:gd name="connsiteX0" fmla="*/ 193774 w 533876"/>
              <a:gd name="connsiteY0" fmla="*/ 16 h 1802482"/>
              <a:gd name="connsiteX1" fmla="*/ 148054 w 533876"/>
              <a:gd name="connsiteY1" fmla="*/ 335296 h 1802482"/>
              <a:gd name="connsiteX2" fmla="*/ 224254 w 533876"/>
              <a:gd name="connsiteY2" fmla="*/ 952516 h 1802482"/>
              <a:gd name="connsiteX3" fmla="*/ 247114 w 533876"/>
              <a:gd name="connsiteY3" fmla="*/ 922036 h 1802482"/>
              <a:gd name="connsiteX4" fmla="*/ 483334 w 533876"/>
              <a:gd name="connsiteY4" fmla="*/ 1501156 h 1802482"/>
              <a:gd name="connsiteX5" fmla="*/ 529054 w 533876"/>
              <a:gd name="connsiteY5" fmla="*/ 1798336 h 1802482"/>
              <a:gd name="connsiteX6" fmla="*/ 407134 w 533876"/>
              <a:gd name="connsiteY6" fmla="*/ 1295416 h 1802482"/>
              <a:gd name="connsiteX7" fmla="*/ 10894 w 533876"/>
              <a:gd name="connsiteY7" fmla="*/ 525796 h 1802482"/>
              <a:gd name="connsiteX8" fmla="*/ 109954 w 533876"/>
              <a:gd name="connsiteY8" fmla="*/ 236236 h 1802482"/>
              <a:gd name="connsiteX9" fmla="*/ 94714 w 533876"/>
              <a:gd name="connsiteY9" fmla="*/ 320056 h 1802482"/>
              <a:gd name="connsiteX10" fmla="*/ 193774 w 533876"/>
              <a:gd name="connsiteY10" fmla="*/ 16 h 180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3876" h="1802482">
                <a:moveTo>
                  <a:pt x="193774" y="16"/>
                </a:moveTo>
                <a:cubicBezTo>
                  <a:pt x="202664" y="2556"/>
                  <a:pt x="142974" y="176546"/>
                  <a:pt x="148054" y="335296"/>
                </a:cubicBezTo>
                <a:cubicBezTo>
                  <a:pt x="153134" y="494046"/>
                  <a:pt x="207744" y="854726"/>
                  <a:pt x="224254" y="952516"/>
                </a:cubicBezTo>
                <a:cubicBezTo>
                  <a:pt x="240764" y="1050306"/>
                  <a:pt x="203934" y="830596"/>
                  <a:pt x="247114" y="922036"/>
                </a:cubicBezTo>
                <a:cubicBezTo>
                  <a:pt x="290294" y="1013476"/>
                  <a:pt x="436344" y="1355106"/>
                  <a:pt x="483334" y="1501156"/>
                </a:cubicBezTo>
                <a:cubicBezTo>
                  <a:pt x="530324" y="1647206"/>
                  <a:pt x="541754" y="1832626"/>
                  <a:pt x="529054" y="1798336"/>
                </a:cubicBezTo>
                <a:cubicBezTo>
                  <a:pt x="516354" y="1764046"/>
                  <a:pt x="493494" y="1507506"/>
                  <a:pt x="407134" y="1295416"/>
                </a:cubicBezTo>
                <a:cubicBezTo>
                  <a:pt x="320774" y="1083326"/>
                  <a:pt x="60424" y="702326"/>
                  <a:pt x="10894" y="525796"/>
                </a:cubicBezTo>
                <a:cubicBezTo>
                  <a:pt x="-38636" y="349266"/>
                  <a:pt x="95984" y="270526"/>
                  <a:pt x="109954" y="236236"/>
                </a:cubicBezTo>
                <a:cubicBezTo>
                  <a:pt x="123924" y="201946"/>
                  <a:pt x="76934" y="353076"/>
                  <a:pt x="94714" y="320056"/>
                </a:cubicBezTo>
                <a:cubicBezTo>
                  <a:pt x="112494" y="287036"/>
                  <a:pt x="184884" y="-2524"/>
                  <a:pt x="193774" y="1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1C24C6AA-4353-1770-C234-BB03B9E5EE2F}"/>
              </a:ext>
            </a:extLst>
          </p:cNvPr>
          <p:cNvSpPr/>
          <p:nvPr/>
        </p:nvSpPr>
        <p:spPr>
          <a:xfrm>
            <a:off x="2360758" y="7579157"/>
            <a:ext cx="1869107" cy="1255476"/>
          </a:xfrm>
          <a:custGeom>
            <a:avLst/>
            <a:gdLst>
              <a:gd name="connsiteX0" fmla="*/ 1868342 w 1869107"/>
              <a:gd name="connsiteY0" fmla="*/ 2743 h 1255476"/>
              <a:gd name="connsiteX1" fmla="*/ 1205402 w 1869107"/>
              <a:gd name="connsiteY1" fmla="*/ 475183 h 1255476"/>
              <a:gd name="connsiteX2" fmla="*/ 1197782 w 1869107"/>
              <a:gd name="connsiteY2" fmla="*/ 467563 h 1255476"/>
              <a:gd name="connsiteX3" fmla="*/ 313862 w 1869107"/>
              <a:gd name="connsiteY3" fmla="*/ 1061923 h 1255476"/>
              <a:gd name="connsiteX4" fmla="*/ 1442 w 1869107"/>
              <a:gd name="connsiteY4" fmla="*/ 1252423 h 1255476"/>
              <a:gd name="connsiteX5" fmla="*/ 252902 w 1869107"/>
              <a:gd name="connsiteY5" fmla="*/ 1115263 h 1255476"/>
              <a:gd name="connsiteX6" fmla="*/ 1334942 w 1869107"/>
              <a:gd name="connsiteY6" fmla="*/ 383743 h 1255476"/>
              <a:gd name="connsiteX7" fmla="*/ 1053002 w 1869107"/>
              <a:gd name="connsiteY7" fmla="*/ 528523 h 1255476"/>
              <a:gd name="connsiteX8" fmla="*/ 1555922 w 1869107"/>
              <a:gd name="connsiteY8" fmla="*/ 200863 h 1255476"/>
              <a:gd name="connsiteX9" fmla="*/ 1563542 w 1869107"/>
              <a:gd name="connsiteY9" fmla="*/ 56083 h 1255476"/>
              <a:gd name="connsiteX10" fmla="*/ 1342562 w 1869107"/>
              <a:gd name="connsiteY10" fmla="*/ 269443 h 1255476"/>
              <a:gd name="connsiteX11" fmla="*/ 1868342 w 1869107"/>
              <a:gd name="connsiteY11" fmla="*/ 2743 h 125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69107" h="1255476">
                <a:moveTo>
                  <a:pt x="1868342" y="2743"/>
                </a:moveTo>
                <a:cubicBezTo>
                  <a:pt x="1845482" y="37033"/>
                  <a:pt x="1317162" y="397713"/>
                  <a:pt x="1205402" y="475183"/>
                </a:cubicBezTo>
                <a:cubicBezTo>
                  <a:pt x="1093642" y="552653"/>
                  <a:pt x="1346372" y="369773"/>
                  <a:pt x="1197782" y="467563"/>
                </a:cubicBezTo>
                <a:cubicBezTo>
                  <a:pt x="1049192" y="565353"/>
                  <a:pt x="513252" y="931113"/>
                  <a:pt x="313862" y="1061923"/>
                </a:cubicBezTo>
                <a:cubicBezTo>
                  <a:pt x="114472" y="1192733"/>
                  <a:pt x="11602" y="1243533"/>
                  <a:pt x="1442" y="1252423"/>
                </a:cubicBezTo>
                <a:cubicBezTo>
                  <a:pt x="-8718" y="1261313"/>
                  <a:pt x="30652" y="1260043"/>
                  <a:pt x="252902" y="1115263"/>
                </a:cubicBezTo>
                <a:cubicBezTo>
                  <a:pt x="475152" y="970483"/>
                  <a:pt x="1201592" y="481533"/>
                  <a:pt x="1334942" y="383743"/>
                </a:cubicBezTo>
                <a:cubicBezTo>
                  <a:pt x="1468292" y="285953"/>
                  <a:pt x="1016172" y="559003"/>
                  <a:pt x="1053002" y="528523"/>
                </a:cubicBezTo>
                <a:cubicBezTo>
                  <a:pt x="1089832" y="498043"/>
                  <a:pt x="1470832" y="279603"/>
                  <a:pt x="1555922" y="200863"/>
                </a:cubicBezTo>
                <a:cubicBezTo>
                  <a:pt x="1641012" y="122123"/>
                  <a:pt x="1599102" y="44653"/>
                  <a:pt x="1563542" y="56083"/>
                </a:cubicBezTo>
                <a:cubicBezTo>
                  <a:pt x="1527982" y="67513"/>
                  <a:pt x="1290492" y="271983"/>
                  <a:pt x="1342562" y="269443"/>
                </a:cubicBezTo>
                <a:cubicBezTo>
                  <a:pt x="1394632" y="266903"/>
                  <a:pt x="1891202" y="-31547"/>
                  <a:pt x="1868342" y="274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B6E76C3A-3314-BCC0-1EC7-7630A19CC2BC}"/>
              </a:ext>
            </a:extLst>
          </p:cNvPr>
          <p:cNvSpPr/>
          <p:nvPr/>
        </p:nvSpPr>
        <p:spPr>
          <a:xfrm>
            <a:off x="1257158" y="8832038"/>
            <a:ext cx="1261797" cy="524718"/>
          </a:xfrm>
          <a:custGeom>
            <a:avLst/>
            <a:gdLst>
              <a:gd name="connsiteX0" fmla="*/ 1260617 w 1261797"/>
              <a:gd name="connsiteY0" fmla="*/ 812 h 524718"/>
              <a:gd name="connsiteX1" fmla="*/ 492267 w 1261797"/>
              <a:gd name="connsiteY1" fmla="*/ 359587 h 524718"/>
              <a:gd name="connsiteX2" fmla="*/ 142 w 1261797"/>
              <a:gd name="connsiteY2" fmla="*/ 524687 h 524718"/>
              <a:gd name="connsiteX3" fmla="*/ 444642 w 1261797"/>
              <a:gd name="connsiteY3" fmla="*/ 372287 h 524718"/>
              <a:gd name="connsiteX4" fmla="*/ 762142 w 1261797"/>
              <a:gd name="connsiteY4" fmla="*/ 235762 h 524718"/>
              <a:gd name="connsiteX5" fmla="*/ 670067 w 1261797"/>
              <a:gd name="connsiteY5" fmla="*/ 261162 h 524718"/>
              <a:gd name="connsiteX6" fmla="*/ 1260617 w 1261797"/>
              <a:gd name="connsiteY6" fmla="*/ 812 h 524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1797" h="524718">
                <a:moveTo>
                  <a:pt x="1260617" y="812"/>
                </a:moveTo>
                <a:cubicBezTo>
                  <a:pt x="1230984" y="17216"/>
                  <a:pt x="702346" y="272274"/>
                  <a:pt x="492267" y="359587"/>
                </a:cubicBezTo>
                <a:cubicBezTo>
                  <a:pt x="282188" y="446900"/>
                  <a:pt x="8079" y="522570"/>
                  <a:pt x="142" y="524687"/>
                </a:cubicBezTo>
                <a:cubicBezTo>
                  <a:pt x="-7795" y="526804"/>
                  <a:pt x="317642" y="420441"/>
                  <a:pt x="444642" y="372287"/>
                </a:cubicBezTo>
                <a:cubicBezTo>
                  <a:pt x="571642" y="324133"/>
                  <a:pt x="724571" y="254283"/>
                  <a:pt x="762142" y="235762"/>
                </a:cubicBezTo>
                <a:cubicBezTo>
                  <a:pt x="799713" y="217241"/>
                  <a:pt x="586988" y="300850"/>
                  <a:pt x="670067" y="261162"/>
                </a:cubicBezTo>
                <a:cubicBezTo>
                  <a:pt x="753146" y="221475"/>
                  <a:pt x="1290250" y="-15592"/>
                  <a:pt x="1260617" y="81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226EA2BA-21A6-116E-C838-D45857E68A19}"/>
              </a:ext>
            </a:extLst>
          </p:cNvPr>
          <p:cNvSpPr/>
          <p:nvPr/>
        </p:nvSpPr>
        <p:spPr>
          <a:xfrm>
            <a:off x="1137957" y="8791569"/>
            <a:ext cx="1390789" cy="517823"/>
          </a:xfrm>
          <a:custGeom>
            <a:avLst/>
            <a:gdLst>
              <a:gd name="connsiteX0" fmla="*/ 8218 w 1390789"/>
              <a:gd name="connsiteY0" fmla="*/ 508006 h 517823"/>
              <a:gd name="connsiteX1" fmla="*/ 424143 w 1390789"/>
              <a:gd name="connsiteY1" fmla="*/ 412756 h 517823"/>
              <a:gd name="connsiteX2" fmla="*/ 525743 w 1390789"/>
              <a:gd name="connsiteY2" fmla="*/ 387356 h 517823"/>
              <a:gd name="connsiteX3" fmla="*/ 465418 w 1390789"/>
              <a:gd name="connsiteY3" fmla="*/ 393706 h 517823"/>
              <a:gd name="connsiteX4" fmla="*/ 938493 w 1390789"/>
              <a:gd name="connsiteY4" fmla="*/ 180981 h 517823"/>
              <a:gd name="connsiteX5" fmla="*/ 798793 w 1390789"/>
              <a:gd name="connsiteY5" fmla="*/ 219081 h 517823"/>
              <a:gd name="connsiteX6" fmla="*/ 1389343 w 1390789"/>
              <a:gd name="connsiteY6" fmla="*/ 6 h 517823"/>
              <a:gd name="connsiteX7" fmla="*/ 944843 w 1390789"/>
              <a:gd name="connsiteY7" fmla="*/ 212731 h 517823"/>
              <a:gd name="connsiteX8" fmla="*/ 306668 w 1390789"/>
              <a:gd name="connsiteY8" fmla="*/ 473081 h 517823"/>
              <a:gd name="connsiteX9" fmla="*/ 160618 w 1390789"/>
              <a:gd name="connsiteY9" fmla="*/ 511181 h 517823"/>
              <a:gd name="connsiteX10" fmla="*/ 8218 w 1390789"/>
              <a:gd name="connsiteY10" fmla="*/ 508006 h 51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0789" h="517823">
                <a:moveTo>
                  <a:pt x="8218" y="508006"/>
                </a:moveTo>
                <a:cubicBezTo>
                  <a:pt x="52139" y="491602"/>
                  <a:pt x="337889" y="432864"/>
                  <a:pt x="424143" y="412756"/>
                </a:cubicBezTo>
                <a:cubicBezTo>
                  <a:pt x="510397" y="392648"/>
                  <a:pt x="518864" y="390531"/>
                  <a:pt x="525743" y="387356"/>
                </a:cubicBezTo>
                <a:cubicBezTo>
                  <a:pt x="532622" y="384181"/>
                  <a:pt x="396626" y="428102"/>
                  <a:pt x="465418" y="393706"/>
                </a:cubicBezTo>
                <a:cubicBezTo>
                  <a:pt x="534210" y="359310"/>
                  <a:pt x="882931" y="210085"/>
                  <a:pt x="938493" y="180981"/>
                </a:cubicBezTo>
                <a:cubicBezTo>
                  <a:pt x="994056" y="151877"/>
                  <a:pt x="723651" y="249244"/>
                  <a:pt x="798793" y="219081"/>
                </a:cubicBezTo>
                <a:cubicBezTo>
                  <a:pt x="873935" y="188918"/>
                  <a:pt x="1365001" y="1064"/>
                  <a:pt x="1389343" y="6"/>
                </a:cubicBezTo>
                <a:cubicBezTo>
                  <a:pt x="1413685" y="-1052"/>
                  <a:pt x="1125289" y="133885"/>
                  <a:pt x="944843" y="212731"/>
                </a:cubicBezTo>
                <a:cubicBezTo>
                  <a:pt x="764397" y="291577"/>
                  <a:pt x="437372" y="423339"/>
                  <a:pt x="306668" y="473081"/>
                </a:cubicBezTo>
                <a:cubicBezTo>
                  <a:pt x="175964" y="522823"/>
                  <a:pt x="213005" y="505889"/>
                  <a:pt x="160618" y="511181"/>
                </a:cubicBezTo>
                <a:cubicBezTo>
                  <a:pt x="108231" y="516473"/>
                  <a:pt x="-35703" y="524410"/>
                  <a:pt x="8218" y="50800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931B4A33-FB04-4803-7F05-F710848E09AF}"/>
              </a:ext>
            </a:extLst>
          </p:cNvPr>
          <p:cNvSpPr/>
          <p:nvPr/>
        </p:nvSpPr>
        <p:spPr>
          <a:xfrm>
            <a:off x="743449" y="9332970"/>
            <a:ext cx="435017" cy="346966"/>
          </a:xfrm>
          <a:custGeom>
            <a:avLst/>
            <a:gdLst>
              <a:gd name="connsiteX0" fmla="*/ 421776 w 435017"/>
              <a:gd name="connsiteY0" fmla="*/ 11055 h 346966"/>
              <a:gd name="connsiteX1" fmla="*/ 5851 w 435017"/>
              <a:gd name="connsiteY1" fmla="*/ 341255 h 346966"/>
              <a:gd name="connsiteX2" fmla="*/ 186826 w 435017"/>
              <a:gd name="connsiteY2" fmla="*/ 211080 h 346966"/>
              <a:gd name="connsiteX3" fmla="*/ 317001 w 435017"/>
              <a:gd name="connsiteY3" fmla="*/ 90430 h 346966"/>
              <a:gd name="connsiteX4" fmla="*/ 421776 w 435017"/>
              <a:gd name="connsiteY4" fmla="*/ 11055 h 34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17" h="346966">
                <a:moveTo>
                  <a:pt x="421776" y="11055"/>
                </a:moveTo>
                <a:cubicBezTo>
                  <a:pt x="369918" y="52859"/>
                  <a:pt x="45009" y="307918"/>
                  <a:pt x="5851" y="341255"/>
                </a:cubicBezTo>
                <a:cubicBezTo>
                  <a:pt x="-33307" y="374593"/>
                  <a:pt x="134968" y="252884"/>
                  <a:pt x="186826" y="211080"/>
                </a:cubicBezTo>
                <a:cubicBezTo>
                  <a:pt x="238684" y="169276"/>
                  <a:pt x="274668" y="123767"/>
                  <a:pt x="317001" y="90430"/>
                </a:cubicBezTo>
                <a:cubicBezTo>
                  <a:pt x="359334" y="57093"/>
                  <a:pt x="473634" y="-30749"/>
                  <a:pt x="421776" y="1105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7C9E8E1A-6CDE-BC4E-66AF-F78FC6266EF1}"/>
              </a:ext>
            </a:extLst>
          </p:cNvPr>
          <p:cNvSpPr/>
          <p:nvPr/>
        </p:nvSpPr>
        <p:spPr>
          <a:xfrm>
            <a:off x="507358" y="9327533"/>
            <a:ext cx="641994" cy="489084"/>
          </a:xfrm>
          <a:custGeom>
            <a:avLst/>
            <a:gdLst>
              <a:gd name="connsiteX0" fmla="*/ 641992 w 641994"/>
              <a:gd name="connsiteY0" fmla="*/ 617 h 489084"/>
              <a:gd name="connsiteX1" fmla="*/ 461017 w 641994"/>
              <a:gd name="connsiteY1" fmla="*/ 95867 h 489084"/>
              <a:gd name="connsiteX2" fmla="*/ 10167 w 641994"/>
              <a:gd name="connsiteY2" fmla="*/ 480042 h 489084"/>
              <a:gd name="connsiteX3" fmla="*/ 172092 w 641994"/>
              <a:gd name="connsiteY3" fmla="*/ 343517 h 489084"/>
              <a:gd name="connsiteX4" fmla="*/ 464192 w 641994"/>
              <a:gd name="connsiteY4" fmla="*/ 70467 h 489084"/>
              <a:gd name="connsiteX5" fmla="*/ 641992 w 641994"/>
              <a:gd name="connsiteY5" fmla="*/ 617 h 489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1994" h="489084">
                <a:moveTo>
                  <a:pt x="641992" y="617"/>
                </a:moveTo>
                <a:cubicBezTo>
                  <a:pt x="641463" y="4850"/>
                  <a:pt x="566321" y="15963"/>
                  <a:pt x="461017" y="95867"/>
                </a:cubicBezTo>
                <a:cubicBezTo>
                  <a:pt x="355713" y="175771"/>
                  <a:pt x="58321" y="438767"/>
                  <a:pt x="10167" y="480042"/>
                </a:cubicBezTo>
                <a:cubicBezTo>
                  <a:pt x="-37987" y="521317"/>
                  <a:pt x="96421" y="411780"/>
                  <a:pt x="172092" y="343517"/>
                </a:cubicBezTo>
                <a:cubicBezTo>
                  <a:pt x="247763" y="275254"/>
                  <a:pt x="380584" y="127617"/>
                  <a:pt x="464192" y="70467"/>
                </a:cubicBezTo>
                <a:cubicBezTo>
                  <a:pt x="547800" y="13317"/>
                  <a:pt x="642521" y="-3616"/>
                  <a:pt x="641992" y="61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62321ECE-8904-E6ED-D07F-9BDEA818E400}"/>
              </a:ext>
            </a:extLst>
          </p:cNvPr>
          <p:cNvSpPr/>
          <p:nvPr/>
        </p:nvSpPr>
        <p:spPr>
          <a:xfrm>
            <a:off x="164924" y="9687802"/>
            <a:ext cx="526835" cy="666616"/>
          </a:xfrm>
          <a:custGeom>
            <a:avLst/>
            <a:gdLst>
              <a:gd name="connsiteX0" fmla="*/ 524051 w 526835"/>
              <a:gd name="connsiteY0" fmla="*/ 5473 h 666616"/>
              <a:gd name="connsiteX1" fmla="*/ 260526 w 526835"/>
              <a:gd name="connsiteY1" fmla="*/ 294398 h 666616"/>
              <a:gd name="connsiteX2" fmla="*/ 6526 w 526835"/>
              <a:gd name="connsiteY2" fmla="*/ 649998 h 666616"/>
              <a:gd name="connsiteX3" fmla="*/ 108126 w 526835"/>
              <a:gd name="connsiteY3" fmla="*/ 548398 h 666616"/>
              <a:gd name="connsiteX4" fmla="*/ 457376 w 526835"/>
              <a:gd name="connsiteY4" fmla="*/ 27698 h 666616"/>
              <a:gd name="connsiteX5" fmla="*/ 403401 w 526835"/>
              <a:gd name="connsiteY5" fmla="*/ 97548 h 666616"/>
              <a:gd name="connsiteX6" fmla="*/ 524051 w 526835"/>
              <a:gd name="connsiteY6" fmla="*/ 5473 h 66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835" h="666616">
                <a:moveTo>
                  <a:pt x="524051" y="5473"/>
                </a:moveTo>
                <a:cubicBezTo>
                  <a:pt x="500238" y="38281"/>
                  <a:pt x="346780" y="186977"/>
                  <a:pt x="260526" y="294398"/>
                </a:cubicBezTo>
                <a:cubicBezTo>
                  <a:pt x="174272" y="401819"/>
                  <a:pt x="31926" y="607665"/>
                  <a:pt x="6526" y="649998"/>
                </a:cubicBezTo>
                <a:cubicBezTo>
                  <a:pt x="-18874" y="692331"/>
                  <a:pt x="32984" y="652115"/>
                  <a:pt x="108126" y="548398"/>
                </a:cubicBezTo>
                <a:cubicBezTo>
                  <a:pt x="183268" y="444681"/>
                  <a:pt x="408164" y="102840"/>
                  <a:pt x="457376" y="27698"/>
                </a:cubicBezTo>
                <a:cubicBezTo>
                  <a:pt x="506588" y="-47444"/>
                  <a:pt x="395463" y="97019"/>
                  <a:pt x="403401" y="97548"/>
                </a:cubicBezTo>
                <a:cubicBezTo>
                  <a:pt x="411338" y="98077"/>
                  <a:pt x="547864" y="-27335"/>
                  <a:pt x="524051" y="547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F278D8E0-7852-739E-6BB4-750727CBAE0B}"/>
              </a:ext>
            </a:extLst>
          </p:cNvPr>
          <p:cNvSpPr/>
          <p:nvPr/>
        </p:nvSpPr>
        <p:spPr>
          <a:xfrm>
            <a:off x="2389384" y="8528906"/>
            <a:ext cx="503325" cy="917283"/>
          </a:xfrm>
          <a:custGeom>
            <a:avLst/>
            <a:gdLst>
              <a:gd name="connsiteX0" fmla="*/ 503041 w 503325"/>
              <a:gd name="connsiteY0" fmla="*/ 2319 h 917283"/>
              <a:gd name="connsiteX1" fmla="*/ 204591 w 503325"/>
              <a:gd name="connsiteY1" fmla="*/ 342044 h 917283"/>
              <a:gd name="connsiteX2" fmla="*/ 10916 w 503325"/>
              <a:gd name="connsiteY2" fmla="*/ 884969 h 917283"/>
              <a:gd name="connsiteX3" fmla="*/ 49016 w 503325"/>
              <a:gd name="connsiteY3" fmla="*/ 786544 h 917283"/>
              <a:gd name="connsiteX4" fmla="*/ 255391 w 503325"/>
              <a:gd name="connsiteY4" fmla="*/ 221394 h 917283"/>
              <a:gd name="connsiteX5" fmla="*/ 503041 w 503325"/>
              <a:gd name="connsiteY5" fmla="*/ 2319 h 91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325" h="917283">
                <a:moveTo>
                  <a:pt x="503041" y="2319"/>
                </a:moveTo>
                <a:cubicBezTo>
                  <a:pt x="494574" y="22427"/>
                  <a:pt x="286612" y="194936"/>
                  <a:pt x="204591" y="342044"/>
                </a:cubicBezTo>
                <a:cubicBezTo>
                  <a:pt x="122570" y="489152"/>
                  <a:pt x="36845" y="810886"/>
                  <a:pt x="10916" y="884969"/>
                </a:cubicBezTo>
                <a:cubicBezTo>
                  <a:pt x="-15013" y="959052"/>
                  <a:pt x="8270" y="897140"/>
                  <a:pt x="49016" y="786544"/>
                </a:cubicBezTo>
                <a:cubicBezTo>
                  <a:pt x="89762" y="675948"/>
                  <a:pt x="182366" y="346807"/>
                  <a:pt x="255391" y="221394"/>
                </a:cubicBezTo>
                <a:cubicBezTo>
                  <a:pt x="328416" y="95982"/>
                  <a:pt x="511508" y="-17789"/>
                  <a:pt x="503041" y="231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4053E34C-A095-774D-5A8C-C8238B838A31}"/>
              </a:ext>
            </a:extLst>
          </p:cNvPr>
          <p:cNvSpPr/>
          <p:nvPr/>
        </p:nvSpPr>
        <p:spPr>
          <a:xfrm>
            <a:off x="2263775" y="8508999"/>
            <a:ext cx="562179" cy="1015382"/>
          </a:xfrm>
          <a:custGeom>
            <a:avLst/>
            <a:gdLst>
              <a:gd name="connsiteX0" fmla="*/ 561975 w 562179"/>
              <a:gd name="connsiteY0" fmla="*/ 1 h 1015382"/>
              <a:gd name="connsiteX1" fmla="*/ 292100 w 562179"/>
              <a:gd name="connsiteY1" fmla="*/ 257176 h 1015382"/>
              <a:gd name="connsiteX2" fmla="*/ 73025 w 562179"/>
              <a:gd name="connsiteY2" fmla="*/ 641351 h 1015382"/>
              <a:gd name="connsiteX3" fmla="*/ 127000 w 562179"/>
              <a:gd name="connsiteY3" fmla="*/ 568326 h 1015382"/>
              <a:gd name="connsiteX4" fmla="*/ 41275 w 562179"/>
              <a:gd name="connsiteY4" fmla="*/ 749301 h 1015382"/>
              <a:gd name="connsiteX5" fmla="*/ 0 w 562179"/>
              <a:gd name="connsiteY5" fmla="*/ 1012826 h 1015382"/>
              <a:gd name="connsiteX6" fmla="*/ 41275 w 562179"/>
              <a:gd name="connsiteY6" fmla="*/ 854076 h 1015382"/>
              <a:gd name="connsiteX7" fmla="*/ 190500 w 562179"/>
              <a:gd name="connsiteY7" fmla="*/ 400051 h 1015382"/>
              <a:gd name="connsiteX8" fmla="*/ 247650 w 562179"/>
              <a:gd name="connsiteY8" fmla="*/ 260351 h 1015382"/>
              <a:gd name="connsiteX9" fmla="*/ 561975 w 562179"/>
              <a:gd name="connsiteY9" fmla="*/ 1 h 101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2179" h="1015382">
                <a:moveTo>
                  <a:pt x="561975" y="1"/>
                </a:moveTo>
                <a:cubicBezTo>
                  <a:pt x="569383" y="-528"/>
                  <a:pt x="373592" y="150284"/>
                  <a:pt x="292100" y="257176"/>
                </a:cubicBezTo>
                <a:cubicBezTo>
                  <a:pt x="210608" y="364068"/>
                  <a:pt x="100542" y="589493"/>
                  <a:pt x="73025" y="641351"/>
                </a:cubicBezTo>
                <a:cubicBezTo>
                  <a:pt x="45508" y="693209"/>
                  <a:pt x="132292" y="550334"/>
                  <a:pt x="127000" y="568326"/>
                </a:cubicBezTo>
                <a:cubicBezTo>
                  <a:pt x="121708" y="586318"/>
                  <a:pt x="62442" y="675218"/>
                  <a:pt x="41275" y="749301"/>
                </a:cubicBezTo>
                <a:cubicBezTo>
                  <a:pt x="20108" y="823384"/>
                  <a:pt x="0" y="995364"/>
                  <a:pt x="0" y="1012826"/>
                </a:cubicBezTo>
                <a:cubicBezTo>
                  <a:pt x="0" y="1030288"/>
                  <a:pt x="9525" y="956205"/>
                  <a:pt x="41275" y="854076"/>
                </a:cubicBezTo>
                <a:cubicBezTo>
                  <a:pt x="73025" y="751947"/>
                  <a:pt x="156104" y="499005"/>
                  <a:pt x="190500" y="400051"/>
                </a:cubicBezTo>
                <a:cubicBezTo>
                  <a:pt x="224896" y="301097"/>
                  <a:pt x="182033" y="327555"/>
                  <a:pt x="247650" y="260351"/>
                </a:cubicBezTo>
                <a:cubicBezTo>
                  <a:pt x="313267" y="193147"/>
                  <a:pt x="554567" y="530"/>
                  <a:pt x="561975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C437E67D-4BFB-BB5A-00AC-EFE6B8A7FBE0}"/>
              </a:ext>
            </a:extLst>
          </p:cNvPr>
          <p:cNvSpPr/>
          <p:nvPr/>
        </p:nvSpPr>
        <p:spPr>
          <a:xfrm>
            <a:off x="2159045" y="8986602"/>
            <a:ext cx="334203" cy="979074"/>
          </a:xfrm>
          <a:custGeom>
            <a:avLst/>
            <a:gdLst>
              <a:gd name="connsiteX0" fmla="*/ 330155 w 334203"/>
              <a:gd name="connsiteY0" fmla="*/ 17698 h 979074"/>
              <a:gd name="connsiteX1" fmla="*/ 9480 w 334203"/>
              <a:gd name="connsiteY1" fmla="*/ 947973 h 979074"/>
              <a:gd name="connsiteX2" fmla="*/ 98380 w 334203"/>
              <a:gd name="connsiteY2" fmla="*/ 700323 h 979074"/>
              <a:gd name="connsiteX3" fmla="*/ 238080 w 334203"/>
              <a:gd name="connsiteY3" fmla="*/ 128823 h 979074"/>
              <a:gd name="connsiteX4" fmla="*/ 193630 w 334203"/>
              <a:gd name="connsiteY4" fmla="*/ 322498 h 979074"/>
              <a:gd name="connsiteX5" fmla="*/ 330155 w 334203"/>
              <a:gd name="connsiteY5" fmla="*/ 17698 h 97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203" h="979074">
                <a:moveTo>
                  <a:pt x="330155" y="17698"/>
                </a:moveTo>
                <a:cubicBezTo>
                  <a:pt x="299463" y="121944"/>
                  <a:pt x="48109" y="834202"/>
                  <a:pt x="9480" y="947973"/>
                </a:cubicBezTo>
                <a:cubicBezTo>
                  <a:pt x="-29149" y="1061744"/>
                  <a:pt x="60280" y="836848"/>
                  <a:pt x="98380" y="700323"/>
                </a:cubicBezTo>
                <a:cubicBezTo>
                  <a:pt x="136480" y="563798"/>
                  <a:pt x="222205" y="191794"/>
                  <a:pt x="238080" y="128823"/>
                </a:cubicBezTo>
                <a:cubicBezTo>
                  <a:pt x="253955" y="65852"/>
                  <a:pt x="179872" y="342077"/>
                  <a:pt x="193630" y="322498"/>
                </a:cubicBezTo>
                <a:cubicBezTo>
                  <a:pt x="207388" y="302919"/>
                  <a:pt x="360847" y="-86548"/>
                  <a:pt x="330155" y="1769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DF3DE0A2-DB32-684B-ACEB-5957644FB1D1}"/>
              </a:ext>
            </a:extLst>
          </p:cNvPr>
          <p:cNvSpPr/>
          <p:nvPr/>
        </p:nvSpPr>
        <p:spPr>
          <a:xfrm>
            <a:off x="1962273" y="9538809"/>
            <a:ext cx="295409" cy="941079"/>
          </a:xfrm>
          <a:custGeom>
            <a:avLst/>
            <a:gdLst>
              <a:gd name="connsiteX0" fmla="*/ 295152 w 295409"/>
              <a:gd name="connsiteY0" fmla="*/ 2066 h 941079"/>
              <a:gd name="connsiteX1" fmla="*/ 142752 w 295409"/>
              <a:gd name="connsiteY1" fmla="*/ 452916 h 941079"/>
              <a:gd name="connsiteX2" fmla="*/ 6227 w 295409"/>
              <a:gd name="connsiteY2" fmla="*/ 798991 h 941079"/>
              <a:gd name="connsiteX3" fmla="*/ 22102 w 295409"/>
              <a:gd name="connsiteY3" fmla="*/ 783116 h 941079"/>
              <a:gd name="connsiteX4" fmla="*/ 12577 w 295409"/>
              <a:gd name="connsiteY4" fmla="*/ 932341 h 941079"/>
              <a:gd name="connsiteX5" fmla="*/ 28452 w 295409"/>
              <a:gd name="connsiteY5" fmla="*/ 843441 h 941079"/>
              <a:gd name="connsiteX6" fmla="*/ 222127 w 295409"/>
              <a:gd name="connsiteY6" fmla="*/ 195741 h 941079"/>
              <a:gd name="connsiteX7" fmla="*/ 180852 w 295409"/>
              <a:gd name="connsiteY7" fmla="*/ 281466 h 941079"/>
              <a:gd name="connsiteX8" fmla="*/ 295152 w 295409"/>
              <a:gd name="connsiteY8" fmla="*/ 2066 h 94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09" h="941079">
                <a:moveTo>
                  <a:pt x="295152" y="2066"/>
                </a:moveTo>
                <a:cubicBezTo>
                  <a:pt x="288802" y="30641"/>
                  <a:pt x="190906" y="320095"/>
                  <a:pt x="142752" y="452916"/>
                </a:cubicBezTo>
                <a:cubicBezTo>
                  <a:pt x="94598" y="585737"/>
                  <a:pt x="26335" y="743958"/>
                  <a:pt x="6227" y="798991"/>
                </a:cubicBezTo>
                <a:cubicBezTo>
                  <a:pt x="-13881" y="854024"/>
                  <a:pt x="21044" y="760891"/>
                  <a:pt x="22102" y="783116"/>
                </a:cubicBezTo>
                <a:cubicBezTo>
                  <a:pt x="23160" y="805341"/>
                  <a:pt x="11519" y="922287"/>
                  <a:pt x="12577" y="932341"/>
                </a:cubicBezTo>
                <a:cubicBezTo>
                  <a:pt x="13635" y="942395"/>
                  <a:pt x="-6473" y="966208"/>
                  <a:pt x="28452" y="843441"/>
                </a:cubicBezTo>
                <a:cubicBezTo>
                  <a:pt x="63377" y="720674"/>
                  <a:pt x="196727" y="289403"/>
                  <a:pt x="222127" y="195741"/>
                </a:cubicBezTo>
                <a:cubicBezTo>
                  <a:pt x="247527" y="102079"/>
                  <a:pt x="173444" y="312687"/>
                  <a:pt x="180852" y="281466"/>
                </a:cubicBezTo>
                <a:cubicBezTo>
                  <a:pt x="188260" y="250245"/>
                  <a:pt x="301502" y="-26509"/>
                  <a:pt x="295152" y="206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F9CD99C6-387C-80C5-CCA2-C12DE7D9A751}"/>
              </a:ext>
            </a:extLst>
          </p:cNvPr>
          <p:cNvSpPr/>
          <p:nvPr/>
        </p:nvSpPr>
        <p:spPr>
          <a:xfrm>
            <a:off x="2019058" y="9526782"/>
            <a:ext cx="229923" cy="735786"/>
          </a:xfrm>
          <a:custGeom>
            <a:avLst/>
            <a:gdLst>
              <a:gd name="connsiteX0" fmla="*/ 228842 w 229923"/>
              <a:gd name="connsiteY0" fmla="*/ 4568 h 735786"/>
              <a:gd name="connsiteX1" fmla="*/ 57392 w 229923"/>
              <a:gd name="connsiteY1" fmla="*/ 458593 h 735786"/>
              <a:gd name="connsiteX2" fmla="*/ 70092 w 229923"/>
              <a:gd name="connsiteY2" fmla="*/ 436368 h 735786"/>
              <a:gd name="connsiteX3" fmla="*/ 242 w 229923"/>
              <a:gd name="connsiteY3" fmla="*/ 728468 h 735786"/>
              <a:gd name="connsiteX4" fmla="*/ 51042 w 229923"/>
              <a:gd name="connsiteY4" fmla="*/ 607818 h 735786"/>
              <a:gd name="connsiteX5" fmla="*/ 152642 w 229923"/>
              <a:gd name="connsiteY5" fmla="*/ 182368 h 735786"/>
              <a:gd name="connsiteX6" fmla="*/ 130417 w 229923"/>
              <a:gd name="connsiteY6" fmla="*/ 220468 h 735786"/>
              <a:gd name="connsiteX7" fmla="*/ 228842 w 229923"/>
              <a:gd name="connsiteY7" fmla="*/ 4568 h 73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923" h="735786">
                <a:moveTo>
                  <a:pt x="228842" y="4568"/>
                </a:moveTo>
                <a:cubicBezTo>
                  <a:pt x="216671" y="44255"/>
                  <a:pt x="83850" y="386626"/>
                  <a:pt x="57392" y="458593"/>
                </a:cubicBezTo>
                <a:cubicBezTo>
                  <a:pt x="30934" y="530560"/>
                  <a:pt x="79617" y="391389"/>
                  <a:pt x="70092" y="436368"/>
                </a:cubicBezTo>
                <a:cubicBezTo>
                  <a:pt x="60567" y="481347"/>
                  <a:pt x="3417" y="699893"/>
                  <a:pt x="242" y="728468"/>
                </a:cubicBezTo>
                <a:cubicBezTo>
                  <a:pt x="-2933" y="757043"/>
                  <a:pt x="25642" y="698835"/>
                  <a:pt x="51042" y="607818"/>
                </a:cubicBezTo>
                <a:cubicBezTo>
                  <a:pt x="76442" y="516801"/>
                  <a:pt x="139413" y="246926"/>
                  <a:pt x="152642" y="182368"/>
                </a:cubicBezTo>
                <a:cubicBezTo>
                  <a:pt x="165871" y="117810"/>
                  <a:pt x="114013" y="244810"/>
                  <a:pt x="130417" y="220468"/>
                </a:cubicBezTo>
                <a:cubicBezTo>
                  <a:pt x="146821" y="196126"/>
                  <a:pt x="241013" y="-35119"/>
                  <a:pt x="228842" y="456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9E3290C8-6C41-6475-B46C-2EFA0ED15A2F}"/>
              </a:ext>
            </a:extLst>
          </p:cNvPr>
          <p:cNvSpPr/>
          <p:nvPr/>
        </p:nvSpPr>
        <p:spPr>
          <a:xfrm>
            <a:off x="2122247" y="9484497"/>
            <a:ext cx="251370" cy="887334"/>
          </a:xfrm>
          <a:custGeom>
            <a:avLst/>
            <a:gdLst>
              <a:gd name="connsiteX0" fmla="*/ 249478 w 251370"/>
              <a:gd name="connsiteY0" fmla="*/ 11928 h 887334"/>
              <a:gd name="connsiteX1" fmla="*/ 58978 w 251370"/>
              <a:gd name="connsiteY1" fmla="*/ 615178 h 887334"/>
              <a:gd name="connsiteX2" fmla="*/ 1828 w 251370"/>
              <a:gd name="connsiteY2" fmla="*/ 875528 h 887334"/>
              <a:gd name="connsiteX3" fmla="*/ 20878 w 251370"/>
              <a:gd name="connsiteY3" fmla="*/ 796153 h 887334"/>
              <a:gd name="connsiteX4" fmla="*/ 87553 w 251370"/>
              <a:gd name="connsiteY4" fmla="*/ 386578 h 887334"/>
              <a:gd name="connsiteX5" fmla="*/ 78028 w 251370"/>
              <a:gd name="connsiteY5" fmla="*/ 500878 h 887334"/>
              <a:gd name="connsiteX6" fmla="*/ 192328 w 251370"/>
              <a:gd name="connsiteY6" fmla="*/ 65903 h 887334"/>
              <a:gd name="connsiteX7" fmla="*/ 157403 w 251370"/>
              <a:gd name="connsiteY7" fmla="*/ 202428 h 887334"/>
              <a:gd name="connsiteX8" fmla="*/ 249478 w 251370"/>
              <a:gd name="connsiteY8" fmla="*/ 11928 h 88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370" h="887334">
                <a:moveTo>
                  <a:pt x="249478" y="11928"/>
                </a:moveTo>
                <a:cubicBezTo>
                  <a:pt x="233074" y="80720"/>
                  <a:pt x="100253" y="471245"/>
                  <a:pt x="58978" y="615178"/>
                </a:cubicBezTo>
                <a:cubicBezTo>
                  <a:pt x="17703" y="759111"/>
                  <a:pt x="8178" y="845366"/>
                  <a:pt x="1828" y="875528"/>
                </a:cubicBezTo>
                <a:cubicBezTo>
                  <a:pt x="-4522" y="905690"/>
                  <a:pt x="6591" y="877645"/>
                  <a:pt x="20878" y="796153"/>
                </a:cubicBezTo>
                <a:cubicBezTo>
                  <a:pt x="35165" y="714661"/>
                  <a:pt x="78028" y="435791"/>
                  <a:pt x="87553" y="386578"/>
                </a:cubicBezTo>
                <a:cubicBezTo>
                  <a:pt x="97078" y="337365"/>
                  <a:pt x="60566" y="554324"/>
                  <a:pt x="78028" y="500878"/>
                </a:cubicBezTo>
                <a:cubicBezTo>
                  <a:pt x="95490" y="447432"/>
                  <a:pt x="179099" y="115645"/>
                  <a:pt x="192328" y="65903"/>
                </a:cubicBezTo>
                <a:cubicBezTo>
                  <a:pt x="205557" y="16161"/>
                  <a:pt x="144174" y="210895"/>
                  <a:pt x="157403" y="202428"/>
                </a:cubicBezTo>
                <a:cubicBezTo>
                  <a:pt x="170632" y="193961"/>
                  <a:pt x="265882" y="-56864"/>
                  <a:pt x="249478" y="1192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38F7C4AD-204E-7F44-9155-B974EBC92F0B}"/>
              </a:ext>
            </a:extLst>
          </p:cNvPr>
          <p:cNvSpPr/>
          <p:nvPr/>
        </p:nvSpPr>
        <p:spPr>
          <a:xfrm>
            <a:off x="1865083" y="10344010"/>
            <a:ext cx="1955489" cy="105229"/>
          </a:xfrm>
          <a:custGeom>
            <a:avLst/>
            <a:gdLst>
              <a:gd name="connsiteX0" fmla="*/ 24042 w 1955489"/>
              <a:gd name="connsiteY0" fmla="*/ 79515 h 105229"/>
              <a:gd name="connsiteX1" fmla="*/ 938442 w 1955489"/>
              <a:gd name="connsiteY1" fmla="*/ 16015 h 105229"/>
              <a:gd name="connsiteX2" fmla="*/ 884467 w 1955489"/>
              <a:gd name="connsiteY2" fmla="*/ 69990 h 105229"/>
              <a:gd name="connsiteX3" fmla="*/ 1948092 w 1955489"/>
              <a:gd name="connsiteY3" fmla="*/ 140 h 105229"/>
              <a:gd name="connsiteX4" fmla="*/ 1332142 w 1955489"/>
              <a:gd name="connsiteY4" fmla="*/ 92215 h 105229"/>
              <a:gd name="connsiteX5" fmla="*/ 865417 w 1955489"/>
              <a:gd name="connsiteY5" fmla="*/ 76340 h 105229"/>
              <a:gd name="connsiteX6" fmla="*/ 624117 w 1955489"/>
              <a:gd name="connsiteY6" fmla="*/ 22365 h 105229"/>
              <a:gd name="connsiteX7" fmla="*/ 862242 w 1955489"/>
              <a:gd name="connsiteY7" fmla="*/ 104915 h 105229"/>
              <a:gd name="connsiteX8" fmla="*/ 554267 w 1955489"/>
              <a:gd name="connsiteY8" fmla="*/ 50940 h 105229"/>
              <a:gd name="connsiteX9" fmla="*/ 446317 w 1955489"/>
              <a:gd name="connsiteY9" fmla="*/ 57290 h 105229"/>
              <a:gd name="connsiteX10" fmla="*/ 649517 w 1955489"/>
              <a:gd name="connsiteY10" fmla="*/ 95390 h 105229"/>
              <a:gd name="connsiteX11" fmla="*/ 300267 w 1955489"/>
              <a:gd name="connsiteY11" fmla="*/ 79515 h 105229"/>
              <a:gd name="connsiteX12" fmla="*/ 24042 w 1955489"/>
              <a:gd name="connsiteY12" fmla="*/ 79515 h 10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5489" h="105229">
                <a:moveTo>
                  <a:pt x="24042" y="79515"/>
                </a:moveTo>
                <a:cubicBezTo>
                  <a:pt x="130404" y="68932"/>
                  <a:pt x="795038" y="17602"/>
                  <a:pt x="938442" y="16015"/>
                </a:cubicBezTo>
                <a:cubicBezTo>
                  <a:pt x="1081846" y="14428"/>
                  <a:pt x="716192" y="72636"/>
                  <a:pt x="884467" y="69990"/>
                </a:cubicBezTo>
                <a:cubicBezTo>
                  <a:pt x="1052742" y="67344"/>
                  <a:pt x="1873480" y="-3564"/>
                  <a:pt x="1948092" y="140"/>
                </a:cubicBezTo>
                <a:cubicBezTo>
                  <a:pt x="2022705" y="3844"/>
                  <a:pt x="1512588" y="79515"/>
                  <a:pt x="1332142" y="92215"/>
                </a:cubicBezTo>
                <a:cubicBezTo>
                  <a:pt x="1151696" y="104915"/>
                  <a:pt x="983421" y="87982"/>
                  <a:pt x="865417" y="76340"/>
                </a:cubicBezTo>
                <a:cubicBezTo>
                  <a:pt x="747413" y="64698"/>
                  <a:pt x="624646" y="17602"/>
                  <a:pt x="624117" y="22365"/>
                </a:cubicBezTo>
                <a:cubicBezTo>
                  <a:pt x="623588" y="27127"/>
                  <a:pt x="873884" y="100153"/>
                  <a:pt x="862242" y="104915"/>
                </a:cubicBezTo>
                <a:cubicBezTo>
                  <a:pt x="850600" y="109677"/>
                  <a:pt x="623588" y="58878"/>
                  <a:pt x="554267" y="50940"/>
                </a:cubicBezTo>
                <a:cubicBezTo>
                  <a:pt x="484946" y="43002"/>
                  <a:pt x="430442" y="49882"/>
                  <a:pt x="446317" y="57290"/>
                </a:cubicBezTo>
                <a:cubicBezTo>
                  <a:pt x="462192" y="64698"/>
                  <a:pt x="673859" y="91686"/>
                  <a:pt x="649517" y="95390"/>
                </a:cubicBezTo>
                <a:cubicBezTo>
                  <a:pt x="625175" y="99094"/>
                  <a:pt x="408217" y="82161"/>
                  <a:pt x="300267" y="79515"/>
                </a:cubicBezTo>
                <a:cubicBezTo>
                  <a:pt x="192317" y="76869"/>
                  <a:pt x="-82320" y="90098"/>
                  <a:pt x="24042" y="795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6247F41A-7139-3F2C-9BBF-D9215751DE53}"/>
              </a:ext>
            </a:extLst>
          </p:cNvPr>
          <p:cNvSpPr/>
          <p:nvPr/>
        </p:nvSpPr>
        <p:spPr>
          <a:xfrm>
            <a:off x="4578176" y="9486254"/>
            <a:ext cx="543823" cy="1050042"/>
          </a:xfrm>
          <a:custGeom>
            <a:avLst/>
            <a:gdLst>
              <a:gd name="connsiteX0" fmla="*/ 174 w 543823"/>
              <a:gd name="connsiteY0" fmla="*/ 646 h 1050042"/>
              <a:gd name="connsiteX1" fmla="*/ 304974 w 543823"/>
              <a:gd name="connsiteY1" fmla="*/ 581671 h 1050042"/>
              <a:gd name="connsiteX2" fmla="*/ 289099 w 543823"/>
              <a:gd name="connsiteY2" fmla="*/ 581671 h 1050042"/>
              <a:gd name="connsiteX3" fmla="*/ 543099 w 543823"/>
              <a:gd name="connsiteY3" fmla="*/ 1048396 h 1050042"/>
              <a:gd name="connsiteX4" fmla="*/ 352599 w 543823"/>
              <a:gd name="connsiteY4" fmla="*/ 708671 h 1050042"/>
              <a:gd name="connsiteX5" fmla="*/ 174 w 543823"/>
              <a:gd name="connsiteY5" fmla="*/ 646 h 105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3823" h="1050042">
                <a:moveTo>
                  <a:pt x="174" y="646"/>
                </a:moveTo>
                <a:cubicBezTo>
                  <a:pt x="-7764" y="-20521"/>
                  <a:pt x="256820" y="484834"/>
                  <a:pt x="304974" y="581671"/>
                </a:cubicBezTo>
                <a:cubicBezTo>
                  <a:pt x="353128" y="678509"/>
                  <a:pt x="249412" y="503884"/>
                  <a:pt x="289099" y="581671"/>
                </a:cubicBezTo>
                <a:cubicBezTo>
                  <a:pt x="328787" y="659459"/>
                  <a:pt x="532516" y="1027229"/>
                  <a:pt x="543099" y="1048396"/>
                </a:cubicBezTo>
                <a:cubicBezTo>
                  <a:pt x="553682" y="1069563"/>
                  <a:pt x="446261" y="882767"/>
                  <a:pt x="352599" y="708671"/>
                </a:cubicBezTo>
                <a:cubicBezTo>
                  <a:pt x="258937" y="534575"/>
                  <a:pt x="8112" y="21813"/>
                  <a:pt x="174" y="64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18E634A0-7139-C34B-1932-5BEFEBB8F58C}"/>
              </a:ext>
            </a:extLst>
          </p:cNvPr>
          <p:cNvSpPr/>
          <p:nvPr/>
        </p:nvSpPr>
        <p:spPr>
          <a:xfrm>
            <a:off x="4025398" y="9692363"/>
            <a:ext cx="572037" cy="1224735"/>
          </a:xfrm>
          <a:custGeom>
            <a:avLst/>
            <a:gdLst>
              <a:gd name="connsiteX0" fmla="*/ 572002 w 572037"/>
              <a:gd name="connsiteY0" fmla="*/ 912 h 1224735"/>
              <a:gd name="connsiteX1" fmla="*/ 441827 w 572037"/>
              <a:gd name="connsiteY1" fmla="*/ 388262 h 1224735"/>
              <a:gd name="connsiteX2" fmla="*/ 333877 w 572037"/>
              <a:gd name="connsiteY2" fmla="*/ 734337 h 1224735"/>
              <a:gd name="connsiteX3" fmla="*/ 346577 w 572037"/>
              <a:gd name="connsiteY3" fmla="*/ 731162 h 1224735"/>
              <a:gd name="connsiteX4" fmla="*/ 13202 w 572037"/>
              <a:gd name="connsiteY4" fmla="*/ 1201062 h 1224735"/>
              <a:gd name="connsiteX5" fmla="*/ 102102 w 572037"/>
              <a:gd name="connsiteY5" fmla="*/ 1086762 h 1224735"/>
              <a:gd name="connsiteX6" fmla="*/ 429127 w 572037"/>
              <a:gd name="connsiteY6" fmla="*/ 502562 h 1224735"/>
              <a:gd name="connsiteX7" fmla="*/ 572002 w 572037"/>
              <a:gd name="connsiteY7" fmla="*/ 912 h 122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037" h="1224735">
                <a:moveTo>
                  <a:pt x="572002" y="912"/>
                </a:moveTo>
                <a:cubicBezTo>
                  <a:pt x="574119" y="-18138"/>
                  <a:pt x="481514" y="266025"/>
                  <a:pt x="441827" y="388262"/>
                </a:cubicBezTo>
                <a:cubicBezTo>
                  <a:pt x="402140" y="510499"/>
                  <a:pt x="349752" y="677187"/>
                  <a:pt x="333877" y="734337"/>
                </a:cubicBezTo>
                <a:cubicBezTo>
                  <a:pt x="318002" y="791487"/>
                  <a:pt x="400023" y="653374"/>
                  <a:pt x="346577" y="731162"/>
                </a:cubicBezTo>
                <a:cubicBezTo>
                  <a:pt x="293131" y="808950"/>
                  <a:pt x="53948" y="1141795"/>
                  <a:pt x="13202" y="1201062"/>
                </a:cubicBezTo>
                <a:cubicBezTo>
                  <a:pt x="-27544" y="1260329"/>
                  <a:pt x="32781" y="1203179"/>
                  <a:pt x="102102" y="1086762"/>
                </a:cubicBezTo>
                <a:cubicBezTo>
                  <a:pt x="171423" y="970345"/>
                  <a:pt x="350281" y="687241"/>
                  <a:pt x="429127" y="502562"/>
                </a:cubicBezTo>
                <a:cubicBezTo>
                  <a:pt x="507973" y="317883"/>
                  <a:pt x="569885" y="19962"/>
                  <a:pt x="572002" y="91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D628D0BF-C01A-F329-F899-5B405C51B902}"/>
              </a:ext>
            </a:extLst>
          </p:cNvPr>
          <p:cNvSpPr/>
          <p:nvPr/>
        </p:nvSpPr>
        <p:spPr>
          <a:xfrm>
            <a:off x="3067504" y="10154879"/>
            <a:ext cx="1472089" cy="190274"/>
          </a:xfrm>
          <a:custGeom>
            <a:avLst/>
            <a:gdLst>
              <a:gd name="connsiteX0" fmla="*/ 139246 w 1472089"/>
              <a:gd name="connsiteY0" fmla="*/ 182921 h 190274"/>
              <a:gd name="connsiteX1" fmla="*/ 1025071 w 1472089"/>
              <a:gd name="connsiteY1" fmla="*/ 52746 h 190274"/>
              <a:gd name="connsiteX2" fmla="*/ 932996 w 1472089"/>
              <a:gd name="connsiteY2" fmla="*/ 1946 h 190274"/>
              <a:gd name="connsiteX3" fmla="*/ 1466396 w 1472089"/>
              <a:gd name="connsiteY3" fmla="*/ 113071 h 190274"/>
              <a:gd name="connsiteX4" fmla="*/ 1183821 w 1472089"/>
              <a:gd name="connsiteY4" fmla="*/ 46396 h 190274"/>
              <a:gd name="connsiteX5" fmla="*/ 707571 w 1472089"/>
              <a:gd name="connsiteY5" fmla="*/ 128946 h 190274"/>
              <a:gd name="connsiteX6" fmla="*/ 47171 w 1472089"/>
              <a:gd name="connsiteY6" fmla="*/ 182921 h 190274"/>
              <a:gd name="connsiteX7" fmla="*/ 66221 w 1472089"/>
              <a:gd name="connsiteY7" fmla="*/ 176571 h 190274"/>
              <a:gd name="connsiteX8" fmla="*/ 139246 w 1472089"/>
              <a:gd name="connsiteY8" fmla="*/ 182921 h 190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2089" h="190274">
                <a:moveTo>
                  <a:pt x="139246" y="182921"/>
                </a:moveTo>
                <a:cubicBezTo>
                  <a:pt x="299054" y="162284"/>
                  <a:pt x="892779" y="82908"/>
                  <a:pt x="1025071" y="52746"/>
                </a:cubicBezTo>
                <a:cubicBezTo>
                  <a:pt x="1157363" y="22584"/>
                  <a:pt x="859442" y="-8108"/>
                  <a:pt x="932996" y="1946"/>
                </a:cubicBezTo>
                <a:cubicBezTo>
                  <a:pt x="1006550" y="12000"/>
                  <a:pt x="1424592" y="105663"/>
                  <a:pt x="1466396" y="113071"/>
                </a:cubicBezTo>
                <a:cubicBezTo>
                  <a:pt x="1508200" y="120479"/>
                  <a:pt x="1310292" y="43750"/>
                  <a:pt x="1183821" y="46396"/>
                </a:cubicBezTo>
                <a:cubicBezTo>
                  <a:pt x="1057350" y="49042"/>
                  <a:pt x="897013" y="106192"/>
                  <a:pt x="707571" y="128946"/>
                </a:cubicBezTo>
                <a:cubicBezTo>
                  <a:pt x="518129" y="151700"/>
                  <a:pt x="154063" y="174984"/>
                  <a:pt x="47171" y="182921"/>
                </a:cubicBezTo>
                <a:cubicBezTo>
                  <a:pt x="-59721" y="190858"/>
                  <a:pt x="45584" y="179217"/>
                  <a:pt x="66221" y="176571"/>
                </a:cubicBezTo>
                <a:cubicBezTo>
                  <a:pt x="86858" y="173925"/>
                  <a:pt x="-20562" y="203558"/>
                  <a:pt x="139246" y="18292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2D1D3F3C-FCC2-B2FE-D64E-84EF20F65D59}"/>
              </a:ext>
            </a:extLst>
          </p:cNvPr>
          <p:cNvSpPr/>
          <p:nvPr/>
        </p:nvSpPr>
        <p:spPr>
          <a:xfrm>
            <a:off x="4181460" y="7771864"/>
            <a:ext cx="189179" cy="902475"/>
          </a:xfrm>
          <a:custGeom>
            <a:avLst/>
            <a:gdLst>
              <a:gd name="connsiteX0" fmla="*/ 117490 w 189179"/>
              <a:gd name="connsiteY0" fmla="*/ 536 h 902475"/>
              <a:gd name="connsiteX1" fmla="*/ 9540 w 189179"/>
              <a:gd name="connsiteY1" fmla="*/ 184686 h 902475"/>
              <a:gd name="connsiteX2" fmla="*/ 44465 w 189179"/>
              <a:gd name="connsiteY2" fmla="*/ 445036 h 902475"/>
              <a:gd name="connsiteX3" fmla="*/ 28590 w 189179"/>
              <a:gd name="connsiteY3" fmla="*/ 425986 h 902475"/>
              <a:gd name="connsiteX4" fmla="*/ 187340 w 189179"/>
              <a:gd name="connsiteY4" fmla="*/ 895886 h 902475"/>
              <a:gd name="connsiteX5" fmla="*/ 107965 w 189179"/>
              <a:gd name="connsiteY5" fmla="*/ 670461 h 902475"/>
              <a:gd name="connsiteX6" fmla="*/ 15 w 189179"/>
              <a:gd name="connsiteY6" fmla="*/ 241836 h 902475"/>
              <a:gd name="connsiteX7" fmla="*/ 117490 w 189179"/>
              <a:gd name="connsiteY7" fmla="*/ 536 h 90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179" h="902475">
                <a:moveTo>
                  <a:pt x="117490" y="536"/>
                </a:moveTo>
                <a:cubicBezTo>
                  <a:pt x="119078" y="-8989"/>
                  <a:pt x="21711" y="110603"/>
                  <a:pt x="9540" y="184686"/>
                </a:cubicBezTo>
                <a:cubicBezTo>
                  <a:pt x="-2631" y="258769"/>
                  <a:pt x="41290" y="404819"/>
                  <a:pt x="44465" y="445036"/>
                </a:cubicBezTo>
                <a:cubicBezTo>
                  <a:pt x="47640" y="485253"/>
                  <a:pt x="4777" y="350844"/>
                  <a:pt x="28590" y="425986"/>
                </a:cubicBezTo>
                <a:cubicBezTo>
                  <a:pt x="52402" y="501128"/>
                  <a:pt x="174111" y="855140"/>
                  <a:pt x="187340" y="895886"/>
                </a:cubicBezTo>
                <a:cubicBezTo>
                  <a:pt x="200569" y="936632"/>
                  <a:pt x="139186" y="779469"/>
                  <a:pt x="107965" y="670461"/>
                </a:cubicBezTo>
                <a:cubicBezTo>
                  <a:pt x="76744" y="561453"/>
                  <a:pt x="1602" y="347140"/>
                  <a:pt x="15" y="241836"/>
                </a:cubicBezTo>
                <a:cubicBezTo>
                  <a:pt x="-1573" y="136532"/>
                  <a:pt x="115902" y="10061"/>
                  <a:pt x="117490" y="53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E29D2A3B-6D13-3B25-8C9C-A9F4D3C91CDC}"/>
              </a:ext>
            </a:extLst>
          </p:cNvPr>
          <p:cNvSpPr/>
          <p:nvPr/>
        </p:nvSpPr>
        <p:spPr>
          <a:xfrm>
            <a:off x="4110669" y="7717705"/>
            <a:ext cx="296687" cy="1100610"/>
          </a:xfrm>
          <a:custGeom>
            <a:avLst/>
            <a:gdLst>
              <a:gd name="connsiteX0" fmla="*/ 140656 w 296687"/>
              <a:gd name="connsiteY0" fmla="*/ 3895 h 1100610"/>
              <a:gd name="connsiteX1" fmla="*/ 83506 w 296687"/>
              <a:gd name="connsiteY1" fmla="*/ 200745 h 1100610"/>
              <a:gd name="connsiteX2" fmla="*/ 112081 w 296687"/>
              <a:gd name="connsiteY2" fmla="*/ 515070 h 1100610"/>
              <a:gd name="connsiteX3" fmla="*/ 86681 w 296687"/>
              <a:gd name="connsiteY3" fmla="*/ 499195 h 1100610"/>
              <a:gd name="connsiteX4" fmla="*/ 296231 w 296687"/>
              <a:gd name="connsiteY4" fmla="*/ 1099270 h 1100610"/>
              <a:gd name="connsiteX5" fmla="*/ 147006 w 296687"/>
              <a:gd name="connsiteY5" fmla="*/ 673820 h 1100610"/>
              <a:gd name="connsiteX6" fmla="*/ 956 w 296687"/>
              <a:gd name="connsiteY6" fmla="*/ 254720 h 1100610"/>
              <a:gd name="connsiteX7" fmla="*/ 86681 w 296687"/>
              <a:gd name="connsiteY7" fmla="*/ 375370 h 1100610"/>
              <a:gd name="connsiteX8" fmla="*/ 140656 w 296687"/>
              <a:gd name="connsiteY8" fmla="*/ 3895 h 110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687" h="1100610">
                <a:moveTo>
                  <a:pt x="140656" y="3895"/>
                </a:moveTo>
                <a:cubicBezTo>
                  <a:pt x="140127" y="-25209"/>
                  <a:pt x="88268" y="115549"/>
                  <a:pt x="83506" y="200745"/>
                </a:cubicBezTo>
                <a:cubicBezTo>
                  <a:pt x="78744" y="285941"/>
                  <a:pt x="111552" y="465328"/>
                  <a:pt x="112081" y="515070"/>
                </a:cubicBezTo>
                <a:cubicBezTo>
                  <a:pt x="112610" y="564812"/>
                  <a:pt x="55989" y="401828"/>
                  <a:pt x="86681" y="499195"/>
                </a:cubicBezTo>
                <a:cubicBezTo>
                  <a:pt x="117373" y="596562"/>
                  <a:pt x="286177" y="1070166"/>
                  <a:pt x="296231" y="1099270"/>
                </a:cubicBezTo>
                <a:cubicBezTo>
                  <a:pt x="306285" y="1128374"/>
                  <a:pt x="147006" y="673820"/>
                  <a:pt x="147006" y="673820"/>
                </a:cubicBezTo>
                <a:cubicBezTo>
                  <a:pt x="97794" y="533062"/>
                  <a:pt x="11010" y="304462"/>
                  <a:pt x="956" y="254720"/>
                </a:cubicBezTo>
                <a:cubicBezTo>
                  <a:pt x="-9098" y="204978"/>
                  <a:pt x="62868" y="417174"/>
                  <a:pt x="86681" y="375370"/>
                </a:cubicBezTo>
                <a:cubicBezTo>
                  <a:pt x="110493" y="333566"/>
                  <a:pt x="141185" y="32999"/>
                  <a:pt x="140656" y="389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B3571A86-DAAF-722A-E68D-84E924917225}"/>
              </a:ext>
            </a:extLst>
          </p:cNvPr>
          <p:cNvSpPr/>
          <p:nvPr/>
        </p:nvSpPr>
        <p:spPr>
          <a:xfrm>
            <a:off x="4214934" y="7817762"/>
            <a:ext cx="964431" cy="1655887"/>
          </a:xfrm>
          <a:custGeom>
            <a:avLst/>
            <a:gdLst>
              <a:gd name="connsiteX0" fmla="*/ 14166 w 964431"/>
              <a:gd name="connsiteY0" fmla="*/ 30838 h 1655887"/>
              <a:gd name="connsiteX1" fmla="*/ 26866 w 964431"/>
              <a:gd name="connsiteY1" fmla="*/ 87988 h 1655887"/>
              <a:gd name="connsiteX2" fmla="*/ 163391 w 964431"/>
              <a:gd name="connsiteY2" fmla="*/ 519788 h 1655887"/>
              <a:gd name="connsiteX3" fmla="*/ 172916 w 964431"/>
              <a:gd name="connsiteY3" fmla="*/ 516613 h 1655887"/>
              <a:gd name="connsiteX4" fmla="*/ 471366 w 964431"/>
              <a:gd name="connsiteY4" fmla="*/ 1005563 h 1655887"/>
              <a:gd name="connsiteX5" fmla="*/ 468191 w 964431"/>
              <a:gd name="connsiteY5" fmla="*/ 976988 h 1655887"/>
              <a:gd name="connsiteX6" fmla="*/ 960316 w 964431"/>
              <a:gd name="connsiteY6" fmla="*/ 1640563 h 1655887"/>
              <a:gd name="connsiteX7" fmla="*/ 668216 w 964431"/>
              <a:gd name="connsiteY7" fmla="*/ 1354813 h 1655887"/>
              <a:gd name="connsiteX8" fmla="*/ 61791 w 964431"/>
              <a:gd name="connsiteY8" fmla="*/ 376913 h 1655887"/>
              <a:gd name="connsiteX9" fmla="*/ 185616 w 964431"/>
              <a:gd name="connsiteY9" fmla="*/ 459463 h 1655887"/>
              <a:gd name="connsiteX10" fmla="*/ 14166 w 964431"/>
              <a:gd name="connsiteY10" fmla="*/ 30838 h 165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4431" h="1655887">
                <a:moveTo>
                  <a:pt x="14166" y="30838"/>
                </a:moveTo>
                <a:cubicBezTo>
                  <a:pt x="-12292" y="-31074"/>
                  <a:pt x="1995" y="6496"/>
                  <a:pt x="26866" y="87988"/>
                </a:cubicBezTo>
                <a:cubicBezTo>
                  <a:pt x="51737" y="169480"/>
                  <a:pt x="139049" y="448351"/>
                  <a:pt x="163391" y="519788"/>
                </a:cubicBezTo>
                <a:cubicBezTo>
                  <a:pt x="187733" y="591226"/>
                  <a:pt x="121587" y="435651"/>
                  <a:pt x="172916" y="516613"/>
                </a:cubicBezTo>
                <a:cubicBezTo>
                  <a:pt x="224245" y="597576"/>
                  <a:pt x="422154" y="928834"/>
                  <a:pt x="471366" y="1005563"/>
                </a:cubicBezTo>
                <a:cubicBezTo>
                  <a:pt x="520579" y="1082292"/>
                  <a:pt x="386699" y="871155"/>
                  <a:pt x="468191" y="976988"/>
                </a:cubicBezTo>
                <a:cubicBezTo>
                  <a:pt x="549683" y="1082821"/>
                  <a:pt x="926978" y="1577592"/>
                  <a:pt x="960316" y="1640563"/>
                </a:cubicBezTo>
                <a:cubicBezTo>
                  <a:pt x="993654" y="1703534"/>
                  <a:pt x="817970" y="1565421"/>
                  <a:pt x="668216" y="1354813"/>
                </a:cubicBezTo>
                <a:cubicBezTo>
                  <a:pt x="518462" y="1144205"/>
                  <a:pt x="142224" y="526138"/>
                  <a:pt x="61791" y="376913"/>
                </a:cubicBezTo>
                <a:cubicBezTo>
                  <a:pt x="-18642" y="227688"/>
                  <a:pt x="194612" y="515555"/>
                  <a:pt x="185616" y="459463"/>
                </a:cubicBezTo>
                <a:cubicBezTo>
                  <a:pt x="176620" y="403371"/>
                  <a:pt x="40624" y="92750"/>
                  <a:pt x="14166" y="3083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F1D948E2-19F1-9EDE-8D3D-063E4C104F47}"/>
              </a:ext>
            </a:extLst>
          </p:cNvPr>
          <p:cNvSpPr/>
          <p:nvPr/>
        </p:nvSpPr>
        <p:spPr>
          <a:xfrm>
            <a:off x="4490635" y="8378343"/>
            <a:ext cx="916923" cy="1273699"/>
          </a:xfrm>
          <a:custGeom>
            <a:avLst/>
            <a:gdLst>
              <a:gd name="connsiteX0" fmla="*/ 5165 w 916923"/>
              <a:gd name="connsiteY0" fmla="*/ 41757 h 1273699"/>
              <a:gd name="connsiteX1" fmla="*/ 36915 w 916923"/>
              <a:gd name="connsiteY1" fmla="*/ 83032 h 1273699"/>
              <a:gd name="connsiteX2" fmla="*/ 890990 w 916923"/>
              <a:gd name="connsiteY2" fmla="*/ 1229207 h 1273699"/>
              <a:gd name="connsiteX3" fmla="*/ 640165 w 916923"/>
              <a:gd name="connsiteY3" fmla="*/ 946632 h 1273699"/>
              <a:gd name="connsiteX4" fmla="*/ 71840 w 916923"/>
              <a:gd name="connsiteY4" fmla="*/ 79857 h 1273699"/>
              <a:gd name="connsiteX5" fmla="*/ 5165 w 916923"/>
              <a:gd name="connsiteY5" fmla="*/ 41757 h 127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6923" h="1273699">
                <a:moveTo>
                  <a:pt x="5165" y="41757"/>
                </a:moveTo>
                <a:cubicBezTo>
                  <a:pt x="-656" y="42286"/>
                  <a:pt x="36915" y="83032"/>
                  <a:pt x="36915" y="83032"/>
                </a:cubicBezTo>
                <a:cubicBezTo>
                  <a:pt x="184552" y="280940"/>
                  <a:pt x="790448" y="1085274"/>
                  <a:pt x="890990" y="1229207"/>
                </a:cubicBezTo>
                <a:cubicBezTo>
                  <a:pt x="991532" y="1373140"/>
                  <a:pt x="776690" y="1138190"/>
                  <a:pt x="640165" y="946632"/>
                </a:cubicBezTo>
                <a:cubicBezTo>
                  <a:pt x="503640" y="755074"/>
                  <a:pt x="179261" y="233315"/>
                  <a:pt x="71840" y="79857"/>
                </a:cubicBezTo>
                <a:cubicBezTo>
                  <a:pt x="-35581" y="-73601"/>
                  <a:pt x="10986" y="41228"/>
                  <a:pt x="5165" y="4175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ED0B29A9-D389-4F12-38E4-0AB89C0ED413}"/>
              </a:ext>
            </a:extLst>
          </p:cNvPr>
          <p:cNvSpPr/>
          <p:nvPr/>
        </p:nvSpPr>
        <p:spPr>
          <a:xfrm>
            <a:off x="5410200" y="10169525"/>
            <a:ext cx="647700" cy="727075"/>
          </a:xfrm>
          <a:custGeom>
            <a:avLst/>
            <a:gdLst>
              <a:gd name="connsiteX0" fmla="*/ 647700 w 647700"/>
              <a:gd name="connsiteY0" fmla="*/ 0 h 727075"/>
              <a:gd name="connsiteX1" fmla="*/ 371475 w 647700"/>
              <a:gd name="connsiteY1" fmla="*/ 304800 h 727075"/>
              <a:gd name="connsiteX2" fmla="*/ 0 w 647700"/>
              <a:gd name="connsiteY2" fmla="*/ 727075 h 72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727075">
                <a:moveTo>
                  <a:pt x="647700" y="0"/>
                </a:moveTo>
                <a:cubicBezTo>
                  <a:pt x="563562" y="91810"/>
                  <a:pt x="479425" y="183621"/>
                  <a:pt x="371475" y="304800"/>
                </a:cubicBezTo>
                <a:cubicBezTo>
                  <a:pt x="263525" y="425979"/>
                  <a:pt x="131762" y="576527"/>
                  <a:pt x="0" y="727075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5F14AF56-7F53-4FE4-A4C9-727466F0000F}"/>
              </a:ext>
            </a:extLst>
          </p:cNvPr>
          <p:cNvSpPr/>
          <p:nvPr/>
        </p:nvSpPr>
        <p:spPr>
          <a:xfrm>
            <a:off x="5357408" y="10182183"/>
            <a:ext cx="682843" cy="751599"/>
          </a:xfrm>
          <a:custGeom>
            <a:avLst/>
            <a:gdLst>
              <a:gd name="connsiteX0" fmla="*/ 668742 w 682843"/>
              <a:gd name="connsiteY0" fmla="*/ 12742 h 751599"/>
              <a:gd name="connsiteX1" fmla="*/ 357592 w 682843"/>
              <a:gd name="connsiteY1" fmla="*/ 342942 h 751599"/>
              <a:gd name="connsiteX2" fmla="*/ 11517 w 682843"/>
              <a:gd name="connsiteY2" fmla="*/ 736642 h 751599"/>
              <a:gd name="connsiteX3" fmla="*/ 128992 w 682843"/>
              <a:gd name="connsiteY3" fmla="*/ 615992 h 751599"/>
              <a:gd name="connsiteX4" fmla="*/ 579842 w 682843"/>
              <a:gd name="connsiteY4" fmla="*/ 120692 h 751599"/>
              <a:gd name="connsiteX5" fmla="*/ 668742 w 682843"/>
              <a:gd name="connsiteY5" fmla="*/ 12742 h 75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2843" h="751599">
                <a:moveTo>
                  <a:pt x="668742" y="12742"/>
                </a:moveTo>
                <a:cubicBezTo>
                  <a:pt x="631700" y="49784"/>
                  <a:pt x="467129" y="222292"/>
                  <a:pt x="357592" y="342942"/>
                </a:cubicBezTo>
                <a:cubicBezTo>
                  <a:pt x="248055" y="463592"/>
                  <a:pt x="49617" y="691134"/>
                  <a:pt x="11517" y="736642"/>
                </a:cubicBezTo>
                <a:cubicBezTo>
                  <a:pt x="-26583" y="782150"/>
                  <a:pt x="34271" y="718650"/>
                  <a:pt x="128992" y="615992"/>
                </a:cubicBezTo>
                <a:cubicBezTo>
                  <a:pt x="223713" y="513334"/>
                  <a:pt x="492000" y="219646"/>
                  <a:pt x="579842" y="120692"/>
                </a:cubicBezTo>
                <a:cubicBezTo>
                  <a:pt x="667684" y="21738"/>
                  <a:pt x="705784" y="-24300"/>
                  <a:pt x="668742" y="1274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B8612AC6-926D-39C4-06F5-0C687C8FA75B}"/>
              </a:ext>
            </a:extLst>
          </p:cNvPr>
          <p:cNvSpPr/>
          <p:nvPr/>
        </p:nvSpPr>
        <p:spPr>
          <a:xfrm>
            <a:off x="5675208" y="10178684"/>
            <a:ext cx="382718" cy="354998"/>
          </a:xfrm>
          <a:custGeom>
            <a:avLst/>
            <a:gdLst>
              <a:gd name="connsiteX0" fmla="*/ 382692 w 382718"/>
              <a:gd name="connsiteY0" fmla="*/ 366 h 354998"/>
              <a:gd name="connsiteX1" fmla="*/ 211242 w 382718"/>
              <a:gd name="connsiteY1" fmla="*/ 79741 h 354998"/>
              <a:gd name="connsiteX2" fmla="*/ 246167 w 382718"/>
              <a:gd name="connsiteY2" fmla="*/ 121016 h 354998"/>
              <a:gd name="connsiteX3" fmla="*/ 87417 w 382718"/>
              <a:gd name="connsiteY3" fmla="*/ 165466 h 354998"/>
              <a:gd name="connsiteX4" fmla="*/ 144567 w 382718"/>
              <a:gd name="connsiteY4" fmla="*/ 197216 h 354998"/>
              <a:gd name="connsiteX5" fmla="*/ 46142 w 382718"/>
              <a:gd name="connsiteY5" fmla="*/ 273416 h 354998"/>
              <a:gd name="connsiteX6" fmla="*/ 4867 w 382718"/>
              <a:gd name="connsiteY6" fmla="*/ 352791 h 354998"/>
              <a:gd name="connsiteX7" fmla="*/ 154092 w 382718"/>
              <a:gd name="connsiteY7" fmla="*/ 181341 h 354998"/>
              <a:gd name="connsiteX8" fmla="*/ 223942 w 382718"/>
              <a:gd name="connsiteY8" fmla="*/ 114666 h 354998"/>
              <a:gd name="connsiteX9" fmla="*/ 382692 w 382718"/>
              <a:gd name="connsiteY9" fmla="*/ 366 h 35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2718" h="354998">
                <a:moveTo>
                  <a:pt x="382692" y="366"/>
                </a:moveTo>
                <a:cubicBezTo>
                  <a:pt x="380575" y="-5455"/>
                  <a:pt x="233996" y="59633"/>
                  <a:pt x="211242" y="79741"/>
                </a:cubicBezTo>
                <a:cubicBezTo>
                  <a:pt x="188488" y="99849"/>
                  <a:pt x="266804" y="106729"/>
                  <a:pt x="246167" y="121016"/>
                </a:cubicBezTo>
                <a:cubicBezTo>
                  <a:pt x="225530" y="135303"/>
                  <a:pt x="104350" y="152766"/>
                  <a:pt x="87417" y="165466"/>
                </a:cubicBezTo>
                <a:cubicBezTo>
                  <a:pt x="70484" y="178166"/>
                  <a:pt x="151446" y="179224"/>
                  <a:pt x="144567" y="197216"/>
                </a:cubicBezTo>
                <a:cubicBezTo>
                  <a:pt x="137688" y="215208"/>
                  <a:pt x="69425" y="247487"/>
                  <a:pt x="46142" y="273416"/>
                </a:cubicBezTo>
                <a:cubicBezTo>
                  <a:pt x="22859" y="299345"/>
                  <a:pt x="-13125" y="368137"/>
                  <a:pt x="4867" y="352791"/>
                </a:cubicBezTo>
                <a:cubicBezTo>
                  <a:pt x="22859" y="337445"/>
                  <a:pt x="117580" y="221028"/>
                  <a:pt x="154092" y="181341"/>
                </a:cubicBezTo>
                <a:cubicBezTo>
                  <a:pt x="190604" y="141654"/>
                  <a:pt x="190075" y="143770"/>
                  <a:pt x="223942" y="114666"/>
                </a:cubicBezTo>
                <a:cubicBezTo>
                  <a:pt x="257809" y="85562"/>
                  <a:pt x="384809" y="6187"/>
                  <a:pt x="382692" y="36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B6A89A93-5CDF-C878-57D1-D95D6F9BF4FE}"/>
              </a:ext>
            </a:extLst>
          </p:cNvPr>
          <p:cNvSpPr/>
          <p:nvPr/>
        </p:nvSpPr>
        <p:spPr>
          <a:xfrm>
            <a:off x="5407020" y="9693196"/>
            <a:ext cx="596991" cy="560401"/>
          </a:xfrm>
          <a:custGeom>
            <a:avLst/>
            <a:gdLst>
              <a:gd name="connsiteX0" fmla="*/ 5 w 596991"/>
              <a:gd name="connsiteY0" fmla="*/ 79 h 560401"/>
              <a:gd name="connsiteX1" fmla="*/ 479430 w 596991"/>
              <a:gd name="connsiteY1" fmla="*/ 460454 h 560401"/>
              <a:gd name="connsiteX2" fmla="*/ 596905 w 596991"/>
              <a:gd name="connsiteY2" fmla="*/ 549354 h 560401"/>
              <a:gd name="connsiteX3" fmla="*/ 469905 w 596991"/>
              <a:gd name="connsiteY3" fmla="*/ 498554 h 560401"/>
              <a:gd name="connsiteX4" fmla="*/ 5 w 596991"/>
              <a:gd name="connsiteY4" fmla="*/ 79 h 56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991" h="560401">
                <a:moveTo>
                  <a:pt x="5" y="79"/>
                </a:moveTo>
                <a:cubicBezTo>
                  <a:pt x="1593" y="-6271"/>
                  <a:pt x="379947" y="368908"/>
                  <a:pt x="479430" y="460454"/>
                </a:cubicBezTo>
                <a:cubicBezTo>
                  <a:pt x="578913" y="552000"/>
                  <a:pt x="598493" y="543004"/>
                  <a:pt x="596905" y="549354"/>
                </a:cubicBezTo>
                <a:cubicBezTo>
                  <a:pt x="595318" y="555704"/>
                  <a:pt x="570976" y="588512"/>
                  <a:pt x="469905" y="498554"/>
                </a:cubicBezTo>
                <a:cubicBezTo>
                  <a:pt x="368834" y="408596"/>
                  <a:pt x="-1583" y="6429"/>
                  <a:pt x="5" y="7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DACE5D01-09D1-78E3-BD3C-96E4545B40B1}"/>
              </a:ext>
            </a:extLst>
          </p:cNvPr>
          <p:cNvSpPr/>
          <p:nvPr/>
        </p:nvSpPr>
        <p:spPr>
          <a:xfrm>
            <a:off x="5506407" y="9736670"/>
            <a:ext cx="542233" cy="491501"/>
          </a:xfrm>
          <a:custGeom>
            <a:avLst/>
            <a:gdLst>
              <a:gd name="connsiteX0" fmla="*/ 2218 w 542233"/>
              <a:gd name="connsiteY0" fmla="*/ 1055 h 491501"/>
              <a:gd name="connsiteX1" fmla="*/ 529268 w 542233"/>
              <a:gd name="connsiteY1" fmla="*/ 474130 h 491501"/>
              <a:gd name="connsiteX2" fmla="*/ 348293 w 542233"/>
              <a:gd name="connsiteY2" fmla="*/ 350305 h 491501"/>
              <a:gd name="connsiteX3" fmla="*/ 2218 w 542233"/>
              <a:gd name="connsiteY3" fmla="*/ 1055 h 4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233" h="491501">
                <a:moveTo>
                  <a:pt x="2218" y="1055"/>
                </a:moveTo>
                <a:cubicBezTo>
                  <a:pt x="32380" y="21692"/>
                  <a:pt x="471589" y="415922"/>
                  <a:pt x="529268" y="474130"/>
                </a:cubicBezTo>
                <a:cubicBezTo>
                  <a:pt x="586947" y="532338"/>
                  <a:pt x="438780" y="432326"/>
                  <a:pt x="348293" y="350305"/>
                </a:cubicBezTo>
                <a:cubicBezTo>
                  <a:pt x="257806" y="268284"/>
                  <a:pt x="-27944" y="-19582"/>
                  <a:pt x="2218" y="105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69D683EB-E660-454A-9076-4196F6C0F0A3}"/>
              </a:ext>
            </a:extLst>
          </p:cNvPr>
          <p:cNvSpPr/>
          <p:nvPr/>
        </p:nvSpPr>
        <p:spPr>
          <a:xfrm>
            <a:off x="4163287" y="10236085"/>
            <a:ext cx="437027" cy="656867"/>
          </a:xfrm>
          <a:custGeom>
            <a:avLst/>
            <a:gdLst>
              <a:gd name="connsiteX0" fmla="*/ 427763 w 437027"/>
              <a:gd name="connsiteY0" fmla="*/ 19165 h 656867"/>
              <a:gd name="connsiteX1" fmla="*/ 183288 w 437027"/>
              <a:gd name="connsiteY1" fmla="*/ 447790 h 656867"/>
              <a:gd name="connsiteX2" fmla="*/ 234088 w 437027"/>
              <a:gd name="connsiteY2" fmla="*/ 368415 h 656867"/>
              <a:gd name="connsiteX3" fmla="*/ 2313 w 437027"/>
              <a:gd name="connsiteY3" fmla="*/ 654165 h 656867"/>
              <a:gd name="connsiteX4" fmla="*/ 129313 w 437027"/>
              <a:gd name="connsiteY4" fmla="*/ 489065 h 656867"/>
              <a:gd name="connsiteX5" fmla="*/ 357913 w 437027"/>
              <a:gd name="connsiteY5" fmla="*/ 117590 h 656867"/>
              <a:gd name="connsiteX6" fmla="*/ 427763 w 437027"/>
              <a:gd name="connsiteY6" fmla="*/ 19165 h 65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027" h="656867">
                <a:moveTo>
                  <a:pt x="427763" y="19165"/>
                </a:moveTo>
                <a:cubicBezTo>
                  <a:pt x="398659" y="74198"/>
                  <a:pt x="215567" y="389582"/>
                  <a:pt x="183288" y="447790"/>
                </a:cubicBezTo>
                <a:cubicBezTo>
                  <a:pt x="151009" y="505998"/>
                  <a:pt x="264251" y="334019"/>
                  <a:pt x="234088" y="368415"/>
                </a:cubicBezTo>
                <a:cubicBezTo>
                  <a:pt x="203925" y="402811"/>
                  <a:pt x="19775" y="634057"/>
                  <a:pt x="2313" y="654165"/>
                </a:cubicBezTo>
                <a:cubicBezTo>
                  <a:pt x="-15149" y="674273"/>
                  <a:pt x="70046" y="578494"/>
                  <a:pt x="129313" y="489065"/>
                </a:cubicBezTo>
                <a:cubicBezTo>
                  <a:pt x="188580" y="399636"/>
                  <a:pt x="302880" y="198023"/>
                  <a:pt x="357913" y="117590"/>
                </a:cubicBezTo>
                <a:cubicBezTo>
                  <a:pt x="412946" y="37157"/>
                  <a:pt x="456867" y="-35868"/>
                  <a:pt x="427763" y="1916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9A76651C-5038-5F7E-98EC-CF48FD35ACDC}"/>
              </a:ext>
            </a:extLst>
          </p:cNvPr>
          <p:cNvSpPr/>
          <p:nvPr/>
        </p:nvSpPr>
        <p:spPr>
          <a:xfrm>
            <a:off x="5022787" y="10207116"/>
            <a:ext cx="285115" cy="746708"/>
          </a:xfrm>
          <a:custGeom>
            <a:avLst/>
            <a:gdLst>
              <a:gd name="connsiteX0" fmla="*/ 9588 w 285115"/>
              <a:gd name="connsiteY0" fmla="*/ 229109 h 746708"/>
              <a:gd name="connsiteX1" fmla="*/ 266763 w 285115"/>
              <a:gd name="connsiteY1" fmla="*/ 724409 h 746708"/>
              <a:gd name="connsiteX2" fmla="*/ 235013 w 285115"/>
              <a:gd name="connsiteY2" fmla="*/ 594234 h 746708"/>
              <a:gd name="connsiteX3" fmla="*/ 63 w 285115"/>
              <a:gd name="connsiteY3" fmla="*/ 509 h 746708"/>
              <a:gd name="connsiteX4" fmla="*/ 209613 w 285115"/>
              <a:gd name="connsiteY4" fmla="*/ 705359 h 746708"/>
              <a:gd name="connsiteX5" fmla="*/ 9588 w 285115"/>
              <a:gd name="connsiteY5" fmla="*/ 229109 h 74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115" h="746708">
                <a:moveTo>
                  <a:pt x="9588" y="229109"/>
                </a:moveTo>
                <a:cubicBezTo>
                  <a:pt x="19113" y="232284"/>
                  <a:pt x="229192" y="663555"/>
                  <a:pt x="266763" y="724409"/>
                </a:cubicBezTo>
                <a:cubicBezTo>
                  <a:pt x="304334" y="785263"/>
                  <a:pt x="279463" y="714884"/>
                  <a:pt x="235013" y="594234"/>
                </a:cubicBezTo>
                <a:cubicBezTo>
                  <a:pt x="190563" y="473584"/>
                  <a:pt x="4296" y="-18012"/>
                  <a:pt x="63" y="509"/>
                </a:cubicBezTo>
                <a:cubicBezTo>
                  <a:pt x="-4170" y="19030"/>
                  <a:pt x="205380" y="667788"/>
                  <a:pt x="209613" y="705359"/>
                </a:cubicBezTo>
                <a:cubicBezTo>
                  <a:pt x="213846" y="742930"/>
                  <a:pt x="63" y="225934"/>
                  <a:pt x="9588" y="22910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4CB9B8AB-74E3-94CC-9A0C-0CAC6886C0D9}"/>
              </a:ext>
            </a:extLst>
          </p:cNvPr>
          <p:cNvSpPr/>
          <p:nvPr/>
        </p:nvSpPr>
        <p:spPr>
          <a:xfrm>
            <a:off x="6670673" y="8330147"/>
            <a:ext cx="105972" cy="1341292"/>
          </a:xfrm>
          <a:custGeom>
            <a:avLst/>
            <a:gdLst>
              <a:gd name="connsiteX0" fmla="*/ 2 w 105972"/>
              <a:gd name="connsiteY0" fmla="*/ 1053 h 1341292"/>
              <a:gd name="connsiteX1" fmla="*/ 95252 w 105972"/>
              <a:gd name="connsiteY1" fmla="*/ 712253 h 1341292"/>
              <a:gd name="connsiteX2" fmla="*/ 101602 w 105972"/>
              <a:gd name="connsiteY2" fmla="*/ 642403 h 1341292"/>
              <a:gd name="connsiteX3" fmla="*/ 76202 w 105972"/>
              <a:gd name="connsiteY3" fmla="*/ 1318678 h 1341292"/>
              <a:gd name="connsiteX4" fmla="*/ 98427 w 105972"/>
              <a:gd name="connsiteY4" fmla="*/ 1086903 h 1341292"/>
              <a:gd name="connsiteX5" fmla="*/ 95252 w 105972"/>
              <a:gd name="connsiteY5" fmla="*/ 178853 h 1341292"/>
              <a:gd name="connsiteX6" fmla="*/ 98427 w 105972"/>
              <a:gd name="connsiteY6" fmla="*/ 543978 h 1341292"/>
              <a:gd name="connsiteX7" fmla="*/ 2 w 105972"/>
              <a:gd name="connsiteY7" fmla="*/ 1053 h 1341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972" h="1341292">
                <a:moveTo>
                  <a:pt x="2" y="1053"/>
                </a:moveTo>
                <a:cubicBezTo>
                  <a:pt x="-527" y="29099"/>
                  <a:pt x="78319" y="605361"/>
                  <a:pt x="95252" y="712253"/>
                </a:cubicBezTo>
                <a:cubicBezTo>
                  <a:pt x="112185" y="819145"/>
                  <a:pt x="104777" y="541332"/>
                  <a:pt x="101602" y="642403"/>
                </a:cubicBezTo>
                <a:cubicBezTo>
                  <a:pt x="98427" y="743474"/>
                  <a:pt x="76731" y="1244595"/>
                  <a:pt x="76202" y="1318678"/>
                </a:cubicBezTo>
                <a:cubicBezTo>
                  <a:pt x="75673" y="1392761"/>
                  <a:pt x="95252" y="1276874"/>
                  <a:pt x="98427" y="1086903"/>
                </a:cubicBezTo>
                <a:cubicBezTo>
                  <a:pt x="101602" y="896932"/>
                  <a:pt x="95252" y="269340"/>
                  <a:pt x="95252" y="178853"/>
                </a:cubicBezTo>
                <a:cubicBezTo>
                  <a:pt x="95252" y="88366"/>
                  <a:pt x="113773" y="574141"/>
                  <a:pt x="98427" y="543978"/>
                </a:cubicBezTo>
                <a:cubicBezTo>
                  <a:pt x="83081" y="513816"/>
                  <a:pt x="531" y="-26993"/>
                  <a:pt x="2" y="105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B81D59A4-C416-4716-F499-7240F86E0366}"/>
              </a:ext>
            </a:extLst>
          </p:cNvPr>
          <p:cNvSpPr/>
          <p:nvPr/>
        </p:nvSpPr>
        <p:spPr>
          <a:xfrm>
            <a:off x="6685961" y="9025871"/>
            <a:ext cx="57794" cy="737877"/>
          </a:xfrm>
          <a:custGeom>
            <a:avLst/>
            <a:gdLst>
              <a:gd name="connsiteX0" fmla="*/ 57739 w 57794"/>
              <a:gd name="connsiteY0" fmla="*/ 654 h 737877"/>
              <a:gd name="connsiteX1" fmla="*/ 3764 w 57794"/>
              <a:gd name="connsiteY1" fmla="*/ 699154 h 737877"/>
              <a:gd name="connsiteX2" fmla="*/ 13289 w 57794"/>
              <a:gd name="connsiteY2" fmla="*/ 575329 h 737877"/>
              <a:gd name="connsiteX3" fmla="*/ 57739 w 57794"/>
              <a:gd name="connsiteY3" fmla="*/ 654 h 73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94" h="737877">
                <a:moveTo>
                  <a:pt x="57739" y="654"/>
                </a:moveTo>
                <a:cubicBezTo>
                  <a:pt x="56152" y="21291"/>
                  <a:pt x="11172" y="603375"/>
                  <a:pt x="3764" y="699154"/>
                </a:cubicBezTo>
                <a:cubicBezTo>
                  <a:pt x="-3644" y="794933"/>
                  <a:pt x="60" y="697566"/>
                  <a:pt x="13289" y="575329"/>
                </a:cubicBezTo>
                <a:cubicBezTo>
                  <a:pt x="26518" y="453092"/>
                  <a:pt x="59326" y="-19983"/>
                  <a:pt x="57739" y="65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B67ADFC1-A019-7162-0836-E9D2C5EBE052}"/>
              </a:ext>
            </a:extLst>
          </p:cNvPr>
          <p:cNvSpPr/>
          <p:nvPr/>
        </p:nvSpPr>
        <p:spPr>
          <a:xfrm>
            <a:off x="5951125" y="9594336"/>
            <a:ext cx="773669" cy="677412"/>
          </a:xfrm>
          <a:custGeom>
            <a:avLst/>
            <a:gdLst>
              <a:gd name="connsiteX0" fmla="*/ 8350 w 773669"/>
              <a:gd name="connsiteY0" fmla="*/ 667264 h 677412"/>
              <a:gd name="connsiteX1" fmla="*/ 503650 w 773669"/>
              <a:gd name="connsiteY1" fmla="*/ 410089 h 677412"/>
              <a:gd name="connsiteX2" fmla="*/ 671925 w 773669"/>
              <a:gd name="connsiteY2" fmla="*/ 248164 h 677412"/>
              <a:gd name="connsiteX3" fmla="*/ 773525 w 773669"/>
              <a:gd name="connsiteY3" fmla="*/ 514 h 677412"/>
              <a:gd name="connsiteX4" fmla="*/ 687800 w 773669"/>
              <a:gd name="connsiteY4" fmla="*/ 191014 h 677412"/>
              <a:gd name="connsiteX5" fmla="*/ 446500 w 773669"/>
              <a:gd name="connsiteY5" fmla="*/ 451364 h 677412"/>
              <a:gd name="connsiteX6" fmla="*/ 208375 w 773669"/>
              <a:gd name="connsiteY6" fmla="*/ 610114 h 677412"/>
              <a:gd name="connsiteX7" fmla="*/ 8350 w 773669"/>
              <a:gd name="connsiteY7" fmla="*/ 667264 h 67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3669" h="677412">
                <a:moveTo>
                  <a:pt x="8350" y="667264"/>
                </a:moveTo>
                <a:cubicBezTo>
                  <a:pt x="57563" y="633926"/>
                  <a:pt x="393054" y="479939"/>
                  <a:pt x="503650" y="410089"/>
                </a:cubicBezTo>
                <a:cubicBezTo>
                  <a:pt x="614246" y="340239"/>
                  <a:pt x="626946" y="316426"/>
                  <a:pt x="671925" y="248164"/>
                </a:cubicBezTo>
                <a:cubicBezTo>
                  <a:pt x="716904" y="179902"/>
                  <a:pt x="770879" y="10039"/>
                  <a:pt x="773525" y="514"/>
                </a:cubicBezTo>
                <a:cubicBezTo>
                  <a:pt x="776171" y="-9011"/>
                  <a:pt x="742304" y="115872"/>
                  <a:pt x="687800" y="191014"/>
                </a:cubicBezTo>
                <a:cubicBezTo>
                  <a:pt x="633296" y="266156"/>
                  <a:pt x="526404" y="381514"/>
                  <a:pt x="446500" y="451364"/>
                </a:cubicBezTo>
                <a:cubicBezTo>
                  <a:pt x="366596" y="521214"/>
                  <a:pt x="276108" y="576247"/>
                  <a:pt x="208375" y="610114"/>
                </a:cubicBezTo>
                <a:cubicBezTo>
                  <a:pt x="140642" y="643981"/>
                  <a:pt x="-40863" y="700602"/>
                  <a:pt x="8350" y="66726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9E5D383A-C7CD-6346-8B12-ED94B5C21972}"/>
              </a:ext>
            </a:extLst>
          </p:cNvPr>
          <p:cNvSpPr/>
          <p:nvPr/>
        </p:nvSpPr>
        <p:spPr>
          <a:xfrm>
            <a:off x="6653644" y="8236621"/>
            <a:ext cx="282869" cy="873162"/>
          </a:xfrm>
          <a:custGeom>
            <a:avLst/>
            <a:gdLst>
              <a:gd name="connsiteX0" fmla="*/ 4331 w 282869"/>
              <a:gd name="connsiteY0" fmla="*/ 8854 h 873162"/>
              <a:gd name="connsiteX1" fmla="*/ 229756 w 282869"/>
              <a:gd name="connsiteY1" fmla="*/ 507329 h 873162"/>
              <a:gd name="connsiteX2" fmla="*/ 277381 w 282869"/>
              <a:gd name="connsiteY2" fmla="*/ 850229 h 873162"/>
              <a:gd name="connsiteX3" fmla="*/ 261506 w 282869"/>
              <a:gd name="connsiteY3" fmla="*/ 774029 h 873162"/>
              <a:gd name="connsiteX4" fmla="*/ 96406 w 282869"/>
              <a:gd name="connsiteY4" fmla="*/ 231104 h 873162"/>
              <a:gd name="connsiteX5" fmla="*/ 4331 w 282869"/>
              <a:gd name="connsiteY5" fmla="*/ 8854 h 87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869" h="873162">
                <a:moveTo>
                  <a:pt x="4331" y="8854"/>
                </a:moveTo>
                <a:cubicBezTo>
                  <a:pt x="26556" y="54891"/>
                  <a:pt x="184248" y="367100"/>
                  <a:pt x="229756" y="507329"/>
                </a:cubicBezTo>
                <a:cubicBezTo>
                  <a:pt x="275264" y="647558"/>
                  <a:pt x="272089" y="805779"/>
                  <a:pt x="277381" y="850229"/>
                </a:cubicBezTo>
                <a:cubicBezTo>
                  <a:pt x="282673" y="894679"/>
                  <a:pt x="291669" y="877217"/>
                  <a:pt x="261506" y="774029"/>
                </a:cubicBezTo>
                <a:cubicBezTo>
                  <a:pt x="231344" y="670842"/>
                  <a:pt x="142444" y="357046"/>
                  <a:pt x="96406" y="231104"/>
                </a:cubicBezTo>
                <a:cubicBezTo>
                  <a:pt x="50369" y="105162"/>
                  <a:pt x="-17894" y="-37183"/>
                  <a:pt x="4331" y="885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1E322312-278E-FAF5-2D16-55FB0ACE1987}"/>
              </a:ext>
            </a:extLst>
          </p:cNvPr>
          <p:cNvSpPr/>
          <p:nvPr/>
        </p:nvSpPr>
        <p:spPr>
          <a:xfrm>
            <a:off x="6667159" y="8188158"/>
            <a:ext cx="329130" cy="1191281"/>
          </a:xfrm>
          <a:custGeom>
            <a:avLst/>
            <a:gdLst>
              <a:gd name="connsiteX0" fmla="*/ 341 w 329130"/>
              <a:gd name="connsiteY0" fmla="*/ 167 h 1191281"/>
              <a:gd name="connsiteX1" fmla="*/ 155916 w 329130"/>
              <a:gd name="connsiteY1" fmla="*/ 285917 h 1191281"/>
              <a:gd name="connsiteX2" fmla="*/ 311491 w 329130"/>
              <a:gd name="connsiteY2" fmla="*/ 819317 h 1191281"/>
              <a:gd name="connsiteX3" fmla="*/ 314666 w 329130"/>
              <a:gd name="connsiteY3" fmla="*/ 1187617 h 1191281"/>
              <a:gd name="connsiteX4" fmla="*/ 314666 w 329130"/>
              <a:gd name="connsiteY4" fmla="*/ 962192 h 1191281"/>
              <a:gd name="connsiteX5" fmla="*/ 120991 w 329130"/>
              <a:gd name="connsiteY5" fmla="*/ 257342 h 1191281"/>
              <a:gd name="connsiteX6" fmla="*/ 341 w 329130"/>
              <a:gd name="connsiteY6" fmla="*/ 167 h 119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130" h="1191281">
                <a:moveTo>
                  <a:pt x="341" y="167"/>
                </a:moveTo>
                <a:cubicBezTo>
                  <a:pt x="6162" y="4929"/>
                  <a:pt x="104058" y="149392"/>
                  <a:pt x="155916" y="285917"/>
                </a:cubicBezTo>
                <a:cubicBezTo>
                  <a:pt x="207774" y="422442"/>
                  <a:pt x="285033" y="669034"/>
                  <a:pt x="311491" y="819317"/>
                </a:cubicBezTo>
                <a:cubicBezTo>
                  <a:pt x="337949" y="969600"/>
                  <a:pt x="314137" y="1163805"/>
                  <a:pt x="314666" y="1187617"/>
                </a:cubicBezTo>
                <a:cubicBezTo>
                  <a:pt x="315195" y="1211429"/>
                  <a:pt x="346945" y="1117238"/>
                  <a:pt x="314666" y="962192"/>
                </a:cubicBezTo>
                <a:cubicBezTo>
                  <a:pt x="282387" y="807146"/>
                  <a:pt x="177612" y="422442"/>
                  <a:pt x="120991" y="257342"/>
                </a:cubicBezTo>
                <a:cubicBezTo>
                  <a:pt x="64370" y="92242"/>
                  <a:pt x="-5480" y="-4595"/>
                  <a:pt x="341" y="16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0177A45D-B5B1-072C-D76F-E46324FDB1C0}"/>
              </a:ext>
            </a:extLst>
          </p:cNvPr>
          <p:cNvSpPr/>
          <p:nvPr/>
        </p:nvSpPr>
        <p:spPr>
          <a:xfrm>
            <a:off x="6332153" y="8915187"/>
            <a:ext cx="523004" cy="1379226"/>
          </a:xfrm>
          <a:custGeom>
            <a:avLst/>
            <a:gdLst>
              <a:gd name="connsiteX0" fmla="*/ 522672 w 523004"/>
              <a:gd name="connsiteY0" fmla="*/ 213 h 1379226"/>
              <a:gd name="connsiteX1" fmla="*/ 462347 w 523004"/>
              <a:gd name="connsiteY1" fmla="*/ 244688 h 1379226"/>
              <a:gd name="connsiteX2" fmla="*/ 519497 w 523004"/>
              <a:gd name="connsiteY2" fmla="*/ 390738 h 1379226"/>
              <a:gd name="connsiteX3" fmla="*/ 509972 w 523004"/>
              <a:gd name="connsiteY3" fmla="*/ 409788 h 1379226"/>
              <a:gd name="connsiteX4" fmla="*/ 468697 w 523004"/>
              <a:gd name="connsiteY4" fmla="*/ 752688 h 1379226"/>
              <a:gd name="connsiteX5" fmla="*/ 443297 w 523004"/>
              <a:gd name="connsiteY5" fmla="*/ 847938 h 1379226"/>
              <a:gd name="connsiteX6" fmla="*/ 319472 w 523004"/>
              <a:gd name="connsiteY6" fmla="*/ 920963 h 1379226"/>
              <a:gd name="connsiteX7" fmla="*/ 230572 w 523004"/>
              <a:gd name="connsiteY7" fmla="*/ 1073363 h 1379226"/>
              <a:gd name="connsiteX8" fmla="*/ 78172 w 523004"/>
              <a:gd name="connsiteY8" fmla="*/ 1187663 h 1379226"/>
              <a:gd name="connsiteX9" fmla="*/ 8322 w 523004"/>
              <a:gd name="connsiteY9" fmla="*/ 1378163 h 1379226"/>
              <a:gd name="connsiteX10" fmla="*/ 265497 w 523004"/>
              <a:gd name="connsiteY10" fmla="*/ 1095588 h 1379226"/>
              <a:gd name="connsiteX11" fmla="*/ 455997 w 523004"/>
              <a:gd name="connsiteY11" fmla="*/ 819363 h 1379226"/>
              <a:gd name="connsiteX12" fmla="*/ 494097 w 523004"/>
              <a:gd name="connsiteY12" fmla="*/ 463763 h 1379226"/>
              <a:gd name="connsiteX13" fmla="*/ 487747 w 523004"/>
              <a:gd name="connsiteY13" fmla="*/ 206588 h 1379226"/>
              <a:gd name="connsiteX14" fmla="*/ 522672 w 523004"/>
              <a:gd name="connsiteY14" fmla="*/ 213 h 137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3004" h="1379226">
                <a:moveTo>
                  <a:pt x="522672" y="213"/>
                </a:moveTo>
                <a:cubicBezTo>
                  <a:pt x="518439" y="6563"/>
                  <a:pt x="462876" y="179601"/>
                  <a:pt x="462347" y="244688"/>
                </a:cubicBezTo>
                <a:cubicBezTo>
                  <a:pt x="461818" y="309775"/>
                  <a:pt x="511560" y="363222"/>
                  <a:pt x="519497" y="390738"/>
                </a:cubicBezTo>
                <a:cubicBezTo>
                  <a:pt x="527434" y="418254"/>
                  <a:pt x="518439" y="349463"/>
                  <a:pt x="509972" y="409788"/>
                </a:cubicBezTo>
                <a:cubicBezTo>
                  <a:pt x="501505" y="470113"/>
                  <a:pt x="479809" y="679663"/>
                  <a:pt x="468697" y="752688"/>
                </a:cubicBezTo>
                <a:cubicBezTo>
                  <a:pt x="457585" y="825713"/>
                  <a:pt x="468168" y="819892"/>
                  <a:pt x="443297" y="847938"/>
                </a:cubicBezTo>
                <a:cubicBezTo>
                  <a:pt x="418426" y="875984"/>
                  <a:pt x="354926" y="883392"/>
                  <a:pt x="319472" y="920963"/>
                </a:cubicBezTo>
                <a:cubicBezTo>
                  <a:pt x="284018" y="958534"/>
                  <a:pt x="270789" y="1028913"/>
                  <a:pt x="230572" y="1073363"/>
                </a:cubicBezTo>
                <a:cubicBezTo>
                  <a:pt x="190355" y="1117813"/>
                  <a:pt x="115214" y="1136863"/>
                  <a:pt x="78172" y="1187663"/>
                </a:cubicBezTo>
                <a:cubicBezTo>
                  <a:pt x="41130" y="1238463"/>
                  <a:pt x="-22899" y="1393509"/>
                  <a:pt x="8322" y="1378163"/>
                </a:cubicBezTo>
                <a:cubicBezTo>
                  <a:pt x="39543" y="1362817"/>
                  <a:pt x="190884" y="1188721"/>
                  <a:pt x="265497" y="1095588"/>
                </a:cubicBezTo>
                <a:cubicBezTo>
                  <a:pt x="340109" y="1002455"/>
                  <a:pt x="417897" y="924667"/>
                  <a:pt x="455997" y="819363"/>
                </a:cubicBezTo>
                <a:cubicBezTo>
                  <a:pt x="494097" y="714059"/>
                  <a:pt x="488805" y="565892"/>
                  <a:pt x="494097" y="463763"/>
                </a:cubicBezTo>
                <a:cubicBezTo>
                  <a:pt x="499389" y="361634"/>
                  <a:pt x="486160" y="282259"/>
                  <a:pt x="487747" y="206588"/>
                </a:cubicBezTo>
                <a:cubicBezTo>
                  <a:pt x="489334" y="130917"/>
                  <a:pt x="526905" y="-6137"/>
                  <a:pt x="522672" y="21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00F5A48B-7089-8BA1-920D-C1FC2F7D316A}"/>
              </a:ext>
            </a:extLst>
          </p:cNvPr>
          <p:cNvSpPr/>
          <p:nvPr/>
        </p:nvSpPr>
        <p:spPr>
          <a:xfrm>
            <a:off x="6670636" y="9178060"/>
            <a:ext cx="342872" cy="1477534"/>
          </a:xfrm>
          <a:custGeom>
            <a:avLst/>
            <a:gdLst>
              <a:gd name="connsiteX0" fmla="*/ 295314 w 342872"/>
              <a:gd name="connsiteY0" fmla="*/ 4040 h 1477534"/>
              <a:gd name="connsiteX1" fmla="*/ 177839 w 342872"/>
              <a:gd name="connsiteY1" fmla="*/ 829540 h 1477534"/>
              <a:gd name="connsiteX2" fmla="*/ 111164 w 342872"/>
              <a:gd name="connsiteY2" fmla="*/ 1108940 h 1477534"/>
              <a:gd name="connsiteX3" fmla="*/ 39 w 342872"/>
              <a:gd name="connsiteY3" fmla="*/ 1477240 h 1477534"/>
              <a:gd name="connsiteX4" fmla="*/ 123864 w 342872"/>
              <a:gd name="connsiteY4" fmla="*/ 1153390 h 1477534"/>
              <a:gd name="connsiteX5" fmla="*/ 295314 w 342872"/>
              <a:gd name="connsiteY5" fmla="*/ 286615 h 1477534"/>
              <a:gd name="connsiteX6" fmla="*/ 339764 w 342872"/>
              <a:gd name="connsiteY6" fmla="*/ 181840 h 1477534"/>
              <a:gd name="connsiteX7" fmla="*/ 228639 w 342872"/>
              <a:gd name="connsiteY7" fmla="*/ 499340 h 1477534"/>
              <a:gd name="connsiteX8" fmla="*/ 295314 w 342872"/>
              <a:gd name="connsiteY8" fmla="*/ 4040 h 147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872" h="1477534">
                <a:moveTo>
                  <a:pt x="295314" y="4040"/>
                </a:moveTo>
                <a:cubicBezTo>
                  <a:pt x="286847" y="59073"/>
                  <a:pt x="208531" y="645390"/>
                  <a:pt x="177839" y="829540"/>
                </a:cubicBezTo>
                <a:cubicBezTo>
                  <a:pt x="147147" y="1013690"/>
                  <a:pt x="140797" y="1000990"/>
                  <a:pt x="111164" y="1108940"/>
                </a:cubicBezTo>
                <a:cubicBezTo>
                  <a:pt x="81531" y="1216890"/>
                  <a:pt x="-2078" y="1469832"/>
                  <a:pt x="39" y="1477240"/>
                </a:cubicBezTo>
                <a:cubicBezTo>
                  <a:pt x="2156" y="1484648"/>
                  <a:pt x="74651" y="1351828"/>
                  <a:pt x="123864" y="1153390"/>
                </a:cubicBezTo>
                <a:cubicBezTo>
                  <a:pt x="173077" y="954952"/>
                  <a:pt x="259331" y="448540"/>
                  <a:pt x="295314" y="286615"/>
                </a:cubicBezTo>
                <a:cubicBezTo>
                  <a:pt x="331297" y="124690"/>
                  <a:pt x="350877" y="146386"/>
                  <a:pt x="339764" y="181840"/>
                </a:cubicBezTo>
                <a:cubicBezTo>
                  <a:pt x="328652" y="217294"/>
                  <a:pt x="234460" y="524740"/>
                  <a:pt x="228639" y="499340"/>
                </a:cubicBezTo>
                <a:cubicBezTo>
                  <a:pt x="222818" y="473940"/>
                  <a:pt x="303781" y="-50993"/>
                  <a:pt x="295314" y="404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A3D45B6A-84F2-63CA-737C-D964B1B5AA7C}"/>
              </a:ext>
            </a:extLst>
          </p:cNvPr>
          <p:cNvSpPr/>
          <p:nvPr/>
        </p:nvSpPr>
        <p:spPr>
          <a:xfrm>
            <a:off x="6060347" y="10177883"/>
            <a:ext cx="351075" cy="779705"/>
          </a:xfrm>
          <a:custGeom>
            <a:avLst/>
            <a:gdLst>
              <a:gd name="connsiteX0" fmla="*/ 16603 w 351075"/>
              <a:gd name="connsiteY0" fmla="*/ 20217 h 779705"/>
              <a:gd name="connsiteX1" fmla="*/ 270603 w 351075"/>
              <a:gd name="connsiteY1" fmla="*/ 455192 h 779705"/>
              <a:gd name="connsiteX2" fmla="*/ 254728 w 351075"/>
              <a:gd name="connsiteY2" fmla="*/ 442492 h 779705"/>
              <a:gd name="connsiteX3" fmla="*/ 349978 w 351075"/>
              <a:gd name="connsiteY3" fmla="*/ 775867 h 779705"/>
              <a:gd name="connsiteX4" fmla="*/ 289653 w 351075"/>
              <a:gd name="connsiteY4" fmla="*/ 591717 h 779705"/>
              <a:gd name="connsiteX5" fmla="*/ 54703 w 351075"/>
              <a:gd name="connsiteY5" fmla="*/ 121817 h 779705"/>
              <a:gd name="connsiteX6" fmla="*/ 16603 w 351075"/>
              <a:gd name="connsiteY6" fmla="*/ 20217 h 77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075" h="779705">
                <a:moveTo>
                  <a:pt x="16603" y="20217"/>
                </a:moveTo>
                <a:cubicBezTo>
                  <a:pt x="52586" y="75780"/>
                  <a:pt x="230915" y="384813"/>
                  <a:pt x="270603" y="455192"/>
                </a:cubicBezTo>
                <a:cubicBezTo>
                  <a:pt x="310291" y="525571"/>
                  <a:pt x="241499" y="389046"/>
                  <a:pt x="254728" y="442492"/>
                </a:cubicBezTo>
                <a:cubicBezTo>
                  <a:pt x="267957" y="495938"/>
                  <a:pt x="344157" y="750996"/>
                  <a:pt x="349978" y="775867"/>
                </a:cubicBezTo>
                <a:cubicBezTo>
                  <a:pt x="355799" y="800738"/>
                  <a:pt x="338866" y="700725"/>
                  <a:pt x="289653" y="591717"/>
                </a:cubicBezTo>
                <a:cubicBezTo>
                  <a:pt x="240440" y="482709"/>
                  <a:pt x="101799" y="211775"/>
                  <a:pt x="54703" y="121817"/>
                </a:cubicBezTo>
                <a:cubicBezTo>
                  <a:pt x="7607" y="31859"/>
                  <a:pt x="-19380" y="-35346"/>
                  <a:pt x="16603" y="2021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7BA1A144-796D-691D-5C5D-BC2CE66AFB01}"/>
              </a:ext>
            </a:extLst>
          </p:cNvPr>
          <p:cNvSpPr/>
          <p:nvPr/>
        </p:nvSpPr>
        <p:spPr>
          <a:xfrm>
            <a:off x="6022347" y="10216722"/>
            <a:ext cx="214044" cy="611199"/>
          </a:xfrm>
          <a:custGeom>
            <a:avLst/>
            <a:gdLst>
              <a:gd name="connsiteX0" fmla="*/ 628 w 214044"/>
              <a:gd name="connsiteY0" fmla="*/ 51228 h 611199"/>
              <a:gd name="connsiteX1" fmla="*/ 172078 w 214044"/>
              <a:gd name="connsiteY1" fmla="*/ 378253 h 611199"/>
              <a:gd name="connsiteX2" fmla="*/ 118103 w 214044"/>
              <a:gd name="connsiteY2" fmla="*/ 610028 h 611199"/>
              <a:gd name="connsiteX3" fmla="*/ 156203 w 214044"/>
              <a:gd name="connsiteY3" fmla="*/ 454453 h 611199"/>
              <a:gd name="connsiteX4" fmla="*/ 213353 w 214044"/>
              <a:gd name="connsiteY4" fmla="*/ 159178 h 611199"/>
              <a:gd name="connsiteX5" fmla="*/ 178428 w 214044"/>
              <a:gd name="connsiteY5" fmla="*/ 292528 h 611199"/>
              <a:gd name="connsiteX6" fmla="*/ 48253 w 214044"/>
              <a:gd name="connsiteY6" fmla="*/ 428 h 611199"/>
              <a:gd name="connsiteX7" fmla="*/ 111753 w 214044"/>
              <a:gd name="connsiteY7" fmla="*/ 222678 h 611199"/>
              <a:gd name="connsiteX8" fmla="*/ 628 w 214044"/>
              <a:gd name="connsiteY8" fmla="*/ 51228 h 611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044" h="611199">
                <a:moveTo>
                  <a:pt x="628" y="51228"/>
                </a:moveTo>
                <a:cubicBezTo>
                  <a:pt x="10682" y="77157"/>
                  <a:pt x="152499" y="285120"/>
                  <a:pt x="172078" y="378253"/>
                </a:cubicBezTo>
                <a:cubicBezTo>
                  <a:pt x="191657" y="471386"/>
                  <a:pt x="120749" y="597328"/>
                  <a:pt x="118103" y="610028"/>
                </a:cubicBezTo>
                <a:cubicBezTo>
                  <a:pt x="115457" y="622728"/>
                  <a:pt x="140328" y="529595"/>
                  <a:pt x="156203" y="454453"/>
                </a:cubicBezTo>
                <a:cubicBezTo>
                  <a:pt x="172078" y="379311"/>
                  <a:pt x="209649" y="186165"/>
                  <a:pt x="213353" y="159178"/>
                </a:cubicBezTo>
                <a:cubicBezTo>
                  <a:pt x="217057" y="132191"/>
                  <a:pt x="205945" y="318986"/>
                  <a:pt x="178428" y="292528"/>
                </a:cubicBezTo>
                <a:cubicBezTo>
                  <a:pt x="150911" y="266070"/>
                  <a:pt x="59366" y="12070"/>
                  <a:pt x="48253" y="428"/>
                </a:cubicBezTo>
                <a:cubicBezTo>
                  <a:pt x="37141" y="-11214"/>
                  <a:pt x="119161" y="218445"/>
                  <a:pt x="111753" y="222678"/>
                </a:cubicBezTo>
                <a:cubicBezTo>
                  <a:pt x="104345" y="226911"/>
                  <a:pt x="-9426" y="25299"/>
                  <a:pt x="628" y="5122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E22A52B7-39CC-0FC2-5829-8FE74F7F0AE8}"/>
              </a:ext>
            </a:extLst>
          </p:cNvPr>
          <p:cNvSpPr/>
          <p:nvPr/>
        </p:nvSpPr>
        <p:spPr>
          <a:xfrm>
            <a:off x="5615582" y="10641107"/>
            <a:ext cx="580072" cy="185810"/>
          </a:xfrm>
          <a:custGeom>
            <a:avLst/>
            <a:gdLst>
              <a:gd name="connsiteX0" fmla="*/ 10518 w 580072"/>
              <a:gd name="connsiteY0" fmla="*/ 1493 h 185810"/>
              <a:gd name="connsiteX1" fmla="*/ 423268 w 580072"/>
              <a:gd name="connsiteY1" fmla="*/ 128493 h 185810"/>
              <a:gd name="connsiteX2" fmla="*/ 578843 w 580072"/>
              <a:gd name="connsiteY2" fmla="*/ 185643 h 185810"/>
              <a:gd name="connsiteX3" fmla="*/ 353418 w 580072"/>
              <a:gd name="connsiteY3" fmla="*/ 112618 h 185810"/>
              <a:gd name="connsiteX4" fmla="*/ 143868 w 580072"/>
              <a:gd name="connsiteY4" fmla="*/ 61818 h 185810"/>
              <a:gd name="connsiteX5" fmla="*/ 10518 w 580072"/>
              <a:gd name="connsiteY5" fmla="*/ 1493 h 18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0072" h="185810">
                <a:moveTo>
                  <a:pt x="10518" y="1493"/>
                </a:moveTo>
                <a:cubicBezTo>
                  <a:pt x="57085" y="12605"/>
                  <a:pt x="328547" y="97801"/>
                  <a:pt x="423268" y="128493"/>
                </a:cubicBezTo>
                <a:cubicBezTo>
                  <a:pt x="517989" y="159185"/>
                  <a:pt x="590485" y="188289"/>
                  <a:pt x="578843" y="185643"/>
                </a:cubicBezTo>
                <a:cubicBezTo>
                  <a:pt x="567201" y="182997"/>
                  <a:pt x="425914" y="133255"/>
                  <a:pt x="353418" y="112618"/>
                </a:cubicBezTo>
                <a:cubicBezTo>
                  <a:pt x="280922" y="91981"/>
                  <a:pt x="204193" y="79280"/>
                  <a:pt x="143868" y="61818"/>
                </a:cubicBezTo>
                <a:cubicBezTo>
                  <a:pt x="83543" y="44356"/>
                  <a:pt x="-36049" y="-9619"/>
                  <a:pt x="10518" y="149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C2A6CB93-E42D-DE51-C5EE-B05A79254D57}"/>
              </a:ext>
            </a:extLst>
          </p:cNvPr>
          <p:cNvSpPr/>
          <p:nvPr/>
        </p:nvSpPr>
        <p:spPr>
          <a:xfrm>
            <a:off x="5641975" y="10579100"/>
            <a:ext cx="585358" cy="200814"/>
          </a:xfrm>
          <a:custGeom>
            <a:avLst/>
            <a:gdLst>
              <a:gd name="connsiteX0" fmla="*/ 0 w 585358"/>
              <a:gd name="connsiteY0" fmla="*/ 0 h 200814"/>
              <a:gd name="connsiteX1" fmla="*/ 311150 w 585358"/>
              <a:gd name="connsiteY1" fmla="*/ 95250 h 200814"/>
              <a:gd name="connsiteX2" fmla="*/ 584200 w 585358"/>
              <a:gd name="connsiteY2" fmla="*/ 200025 h 200814"/>
              <a:gd name="connsiteX3" fmla="*/ 415925 w 585358"/>
              <a:gd name="connsiteY3" fmla="*/ 146050 h 200814"/>
              <a:gd name="connsiteX4" fmla="*/ 0 w 585358"/>
              <a:gd name="connsiteY4" fmla="*/ 0 h 20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358" h="200814">
                <a:moveTo>
                  <a:pt x="0" y="0"/>
                </a:moveTo>
                <a:cubicBezTo>
                  <a:pt x="106891" y="30956"/>
                  <a:pt x="213783" y="61913"/>
                  <a:pt x="311150" y="95250"/>
                </a:cubicBezTo>
                <a:cubicBezTo>
                  <a:pt x="408517" y="128587"/>
                  <a:pt x="566738" y="191558"/>
                  <a:pt x="584200" y="200025"/>
                </a:cubicBezTo>
                <a:cubicBezTo>
                  <a:pt x="601662" y="208492"/>
                  <a:pt x="415925" y="146050"/>
                  <a:pt x="415925" y="1460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A06458EC-9D92-B531-4447-CF11F81BB581}"/>
              </a:ext>
            </a:extLst>
          </p:cNvPr>
          <p:cNvSpPr/>
          <p:nvPr/>
        </p:nvSpPr>
        <p:spPr>
          <a:xfrm>
            <a:off x="6105376" y="10414000"/>
            <a:ext cx="119031" cy="508722"/>
          </a:xfrm>
          <a:custGeom>
            <a:avLst/>
            <a:gdLst>
              <a:gd name="connsiteX0" fmla="*/ 89049 w 119031"/>
              <a:gd name="connsiteY0" fmla="*/ 0 h 508722"/>
              <a:gd name="connsiteX1" fmla="*/ 114449 w 119031"/>
              <a:gd name="connsiteY1" fmla="*/ 298450 h 508722"/>
              <a:gd name="connsiteX2" fmla="*/ 28724 w 119031"/>
              <a:gd name="connsiteY2" fmla="*/ 454025 h 508722"/>
              <a:gd name="connsiteX3" fmla="*/ 149 w 119031"/>
              <a:gd name="connsiteY3" fmla="*/ 508000 h 508722"/>
              <a:gd name="connsiteX4" fmla="*/ 38249 w 119031"/>
              <a:gd name="connsiteY4" fmla="*/ 422275 h 508722"/>
              <a:gd name="connsiteX5" fmla="*/ 117624 w 119031"/>
              <a:gd name="connsiteY5" fmla="*/ 301625 h 508722"/>
              <a:gd name="connsiteX6" fmla="*/ 89049 w 119031"/>
              <a:gd name="connsiteY6" fmla="*/ 0 h 50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031" h="508722">
                <a:moveTo>
                  <a:pt x="89049" y="0"/>
                </a:moveTo>
                <a:cubicBezTo>
                  <a:pt x="88520" y="-529"/>
                  <a:pt x="124503" y="222779"/>
                  <a:pt x="114449" y="298450"/>
                </a:cubicBezTo>
                <a:cubicBezTo>
                  <a:pt x="104395" y="374121"/>
                  <a:pt x="47774" y="419100"/>
                  <a:pt x="28724" y="454025"/>
                </a:cubicBezTo>
                <a:cubicBezTo>
                  <a:pt x="9674" y="488950"/>
                  <a:pt x="-1438" y="513292"/>
                  <a:pt x="149" y="508000"/>
                </a:cubicBezTo>
                <a:cubicBezTo>
                  <a:pt x="1736" y="502708"/>
                  <a:pt x="18670" y="456671"/>
                  <a:pt x="38249" y="422275"/>
                </a:cubicBezTo>
                <a:cubicBezTo>
                  <a:pt x="57828" y="387879"/>
                  <a:pt x="108628" y="368829"/>
                  <a:pt x="117624" y="301625"/>
                </a:cubicBezTo>
                <a:cubicBezTo>
                  <a:pt x="126620" y="234421"/>
                  <a:pt x="89578" y="529"/>
                  <a:pt x="8904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04BFCBFB-EEF7-0C49-11A8-25443D95E0D5}"/>
              </a:ext>
            </a:extLst>
          </p:cNvPr>
          <p:cNvSpPr/>
          <p:nvPr/>
        </p:nvSpPr>
        <p:spPr>
          <a:xfrm>
            <a:off x="6115223" y="10386570"/>
            <a:ext cx="273035" cy="549510"/>
          </a:xfrm>
          <a:custGeom>
            <a:avLst/>
            <a:gdLst>
              <a:gd name="connsiteX0" fmla="*/ 6177 w 273035"/>
              <a:gd name="connsiteY0" fmla="*/ 11555 h 549510"/>
              <a:gd name="connsiteX1" fmla="*/ 37927 w 273035"/>
              <a:gd name="connsiteY1" fmla="*/ 59180 h 549510"/>
              <a:gd name="connsiteX2" fmla="*/ 234777 w 273035"/>
              <a:gd name="connsiteY2" fmla="*/ 414780 h 549510"/>
              <a:gd name="connsiteX3" fmla="*/ 269702 w 273035"/>
              <a:gd name="connsiteY3" fmla="*/ 548130 h 549510"/>
              <a:gd name="connsiteX4" fmla="*/ 187152 w 273035"/>
              <a:gd name="connsiteY4" fmla="*/ 344930 h 549510"/>
              <a:gd name="connsiteX5" fmla="*/ 117302 w 273035"/>
              <a:gd name="connsiteY5" fmla="*/ 179830 h 549510"/>
              <a:gd name="connsiteX6" fmla="*/ 6177 w 273035"/>
              <a:gd name="connsiteY6" fmla="*/ 11555 h 54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3035" h="549510">
                <a:moveTo>
                  <a:pt x="6177" y="11555"/>
                </a:moveTo>
                <a:cubicBezTo>
                  <a:pt x="-7052" y="-8553"/>
                  <a:pt x="-173" y="-8024"/>
                  <a:pt x="37927" y="59180"/>
                </a:cubicBezTo>
                <a:cubicBezTo>
                  <a:pt x="76027" y="126384"/>
                  <a:pt x="196148" y="333288"/>
                  <a:pt x="234777" y="414780"/>
                </a:cubicBezTo>
                <a:cubicBezTo>
                  <a:pt x="273406" y="496272"/>
                  <a:pt x="277640" y="559772"/>
                  <a:pt x="269702" y="548130"/>
                </a:cubicBezTo>
                <a:cubicBezTo>
                  <a:pt x="261765" y="536488"/>
                  <a:pt x="212552" y="406313"/>
                  <a:pt x="187152" y="344930"/>
                </a:cubicBezTo>
                <a:cubicBezTo>
                  <a:pt x="161752" y="283547"/>
                  <a:pt x="144819" y="240684"/>
                  <a:pt x="117302" y="179830"/>
                </a:cubicBezTo>
                <a:cubicBezTo>
                  <a:pt x="89785" y="118976"/>
                  <a:pt x="19406" y="31663"/>
                  <a:pt x="6177" y="1155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77B59EF6-12DC-04E6-C3BD-39B65923C14F}"/>
              </a:ext>
            </a:extLst>
          </p:cNvPr>
          <p:cNvSpPr/>
          <p:nvPr/>
        </p:nvSpPr>
        <p:spPr>
          <a:xfrm>
            <a:off x="5784617" y="10329697"/>
            <a:ext cx="283883" cy="319559"/>
          </a:xfrm>
          <a:custGeom>
            <a:avLst/>
            <a:gdLst>
              <a:gd name="connsiteX0" fmla="*/ 114533 w 283883"/>
              <a:gd name="connsiteY0" fmla="*/ 1753 h 319559"/>
              <a:gd name="connsiteX1" fmla="*/ 60558 w 283883"/>
              <a:gd name="connsiteY1" fmla="*/ 77953 h 319559"/>
              <a:gd name="connsiteX2" fmla="*/ 82783 w 283883"/>
              <a:gd name="connsiteY2" fmla="*/ 208128 h 319559"/>
              <a:gd name="connsiteX3" fmla="*/ 6583 w 283883"/>
              <a:gd name="connsiteY3" fmla="*/ 211303 h 319559"/>
              <a:gd name="connsiteX4" fmla="*/ 279633 w 283883"/>
              <a:gd name="connsiteY4" fmla="*/ 316078 h 319559"/>
              <a:gd name="connsiteX5" fmla="*/ 165333 w 283883"/>
              <a:gd name="connsiteY5" fmla="*/ 281153 h 319559"/>
              <a:gd name="connsiteX6" fmla="*/ 60558 w 283883"/>
              <a:gd name="connsiteY6" fmla="*/ 150978 h 319559"/>
              <a:gd name="connsiteX7" fmla="*/ 114533 w 283883"/>
              <a:gd name="connsiteY7" fmla="*/ 1753 h 31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83" h="319559">
                <a:moveTo>
                  <a:pt x="114533" y="1753"/>
                </a:moveTo>
                <a:cubicBezTo>
                  <a:pt x="114533" y="-10418"/>
                  <a:pt x="65850" y="43557"/>
                  <a:pt x="60558" y="77953"/>
                </a:cubicBezTo>
                <a:cubicBezTo>
                  <a:pt x="55266" y="112349"/>
                  <a:pt x="91779" y="185903"/>
                  <a:pt x="82783" y="208128"/>
                </a:cubicBezTo>
                <a:cubicBezTo>
                  <a:pt x="73787" y="230353"/>
                  <a:pt x="-26225" y="193311"/>
                  <a:pt x="6583" y="211303"/>
                </a:cubicBezTo>
                <a:cubicBezTo>
                  <a:pt x="39391" y="229295"/>
                  <a:pt x="253175" y="304436"/>
                  <a:pt x="279633" y="316078"/>
                </a:cubicBezTo>
                <a:cubicBezTo>
                  <a:pt x="306091" y="327720"/>
                  <a:pt x="201845" y="308670"/>
                  <a:pt x="165333" y="281153"/>
                </a:cubicBezTo>
                <a:cubicBezTo>
                  <a:pt x="128821" y="253636"/>
                  <a:pt x="69554" y="195428"/>
                  <a:pt x="60558" y="150978"/>
                </a:cubicBezTo>
                <a:cubicBezTo>
                  <a:pt x="51562" y="106528"/>
                  <a:pt x="114533" y="13924"/>
                  <a:pt x="114533" y="175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C86B8C4F-0249-A4E5-D70B-61DCCF9DF5F7}"/>
              </a:ext>
            </a:extLst>
          </p:cNvPr>
          <p:cNvSpPr/>
          <p:nvPr/>
        </p:nvSpPr>
        <p:spPr>
          <a:xfrm>
            <a:off x="5870405" y="10311204"/>
            <a:ext cx="260938" cy="313785"/>
          </a:xfrm>
          <a:custGeom>
            <a:avLst/>
            <a:gdLst>
              <a:gd name="connsiteX0" fmla="*/ 170 w 260938"/>
              <a:gd name="connsiteY0" fmla="*/ 64696 h 313785"/>
              <a:gd name="connsiteX1" fmla="*/ 165270 w 260938"/>
              <a:gd name="connsiteY1" fmla="*/ 29771 h 313785"/>
              <a:gd name="connsiteX2" fmla="*/ 231945 w 260938"/>
              <a:gd name="connsiteY2" fmla="*/ 156771 h 313785"/>
              <a:gd name="connsiteX3" fmla="*/ 238295 w 260938"/>
              <a:gd name="connsiteY3" fmla="*/ 121846 h 313785"/>
              <a:gd name="connsiteX4" fmla="*/ 235120 w 260938"/>
              <a:gd name="connsiteY4" fmla="*/ 210746 h 313785"/>
              <a:gd name="connsiteX5" fmla="*/ 117645 w 260938"/>
              <a:gd name="connsiteY5" fmla="*/ 309171 h 313785"/>
              <a:gd name="connsiteX6" fmla="*/ 152570 w 260938"/>
              <a:gd name="connsiteY6" fmla="*/ 290121 h 313785"/>
              <a:gd name="connsiteX7" fmla="*/ 250995 w 260938"/>
              <a:gd name="connsiteY7" fmla="*/ 223446 h 313785"/>
              <a:gd name="connsiteX8" fmla="*/ 244645 w 260938"/>
              <a:gd name="connsiteY8" fmla="*/ 134546 h 313785"/>
              <a:gd name="connsiteX9" fmla="*/ 136695 w 260938"/>
              <a:gd name="connsiteY9" fmla="*/ 1196 h 313785"/>
              <a:gd name="connsiteX10" fmla="*/ 170 w 260938"/>
              <a:gd name="connsiteY10" fmla="*/ 64696 h 313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938" h="313785">
                <a:moveTo>
                  <a:pt x="170" y="64696"/>
                </a:moveTo>
                <a:cubicBezTo>
                  <a:pt x="4932" y="69458"/>
                  <a:pt x="126641" y="14425"/>
                  <a:pt x="165270" y="29771"/>
                </a:cubicBezTo>
                <a:cubicBezTo>
                  <a:pt x="203899" y="45117"/>
                  <a:pt x="219774" y="141425"/>
                  <a:pt x="231945" y="156771"/>
                </a:cubicBezTo>
                <a:cubicBezTo>
                  <a:pt x="244116" y="172117"/>
                  <a:pt x="237766" y="112850"/>
                  <a:pt x="238295" y="121846"/>
                </a:cubicBezTo>
                <a:cubicBezTo>
                  <a:pt x="238824" y="130842"/>
                  <a:pt x="255228" y="179525"/>
                  <a:pt x="235120" y="210746"/>
                </a:cubicBezTo>
                <a:cubicBezTo>
                  <a:pt x="215012" y="241967"/>
                  <a:pt x="131403" y="295942"/>
                  <a:pt x="117645" y="309171"/>
                </a:cubicBezTo>
                <a:cubicBezTo>
                  <a:pt x="103887" y="322400"/>
                  <a:pt x="130345" y="304409"/>
                  <a:pt x="152570" y="290121"/>
                </a:cubicBezTo>
                <a:cubicBezTo>
                  <a:pt x="174795" y="275833"/>
                  <a:pt x="235649" y="249375"/>
                  <a:pt x="250995" y="223446"/>
                </a:cubicBezTo>
                <a:cubicBezTo>
                  <a:pt x="266341" y="197517"/>
                  <a:pt x="263695" y="171588"/>
                  <a:pt x="244645" y="134546"/>
                </a:cubicBezTo>
                <a:cubicBezTo>
                  <a:pt x="225595" y="97504"/>
                  <a:pt x="181674" y="12308"/>
                  <a:pt x="136695" y="1196"/>
                </a:cubicBezTo>
                <a:cubicBezTo>
                  <a:pt x="91716" y="-9916"/>
                  <a:pt x="-4592" y="59934"/>
                  <a:pt x="170" y="6469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6274CC8F-0B6C-C337-EA3D-13279CA1CB77}"/>
              </a:ext>
            </a:extLst>
          </p:cNvPr>
          <p:cNvSpPr/>
          <p:nvPr/>
        </p:nvSpPr>
        <p:spPr>
          <a:xfrm>
            <a:off x="5883083" y="10350469"/>
            <a:ext cx="219792" cy="158817"/>
          </a:xfrm>
          <a:custGeom>
            <a:avLst/>
            <a:gdLst>
              <a:gd name="connsiteX0" fmla="*/ 192 w 219792"/>
              <a:gd name="connsiteY0" fmla="*/ 60356 h 158817"/>
              <a:gd name="connsiteX1" fmla="*/ 92267 w 219792"/>
              <a:gd name="connsiteY1" fmla="*/ 15906 h 158817"/>
              <a:gd name="connsiteX2" fmla="*/ 177992 w 219792"/>
              <a:gd name="connsiteY2" fmla="*/ 41306 h 158817"/>
              <a:gd name="connsiteX3" fmla="*/ 158942 w 219792"/>
              <a:gd name="connsiteY3" fmla="*/ 31781 h 158817"/>
              <a:gd name="connsiteX4" fmla="*/ 219267 w 219792"/>
              <a:gd name="connsiteY4" fmla="*/ 158781 h 158817"/>
              <a:gd name="connsiteX5" fmla="*/ 184342 w 219792"/>
              <a:gd name="connsiteY5" fmla="*/ 44481 h 158817"/>
              <a:gd name="connsiteX6" fmla="*/ 117667 w 219792"/>
              <a:gd name="connsiteY6" fmla="*/ 31 h 158817"/>
              <a:gd name="connsiteX7" fmla="*/ 192 w 219792"/>
              <a:gd name="connsiteY7" fmla="*/ 60356 h 15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792" h="158817">
                <a:moveTo>
                  <a:pt x="192" y="60356"/>
                </a:moveTo>
                <a:cubicBezTo>
                  <a:pt x="-4041" y="63002"/>
                  <a:pt x="62634" y="19081"/>
                  <a:pt x="92267" y="15906"/>
                </a:cubicBezTo>
                <a:cubicBezTo>
                  <a:pt x="121900" y="12731"/>
                  <a:pt x="177992" y="41306"/>
                  <a:pt x="177992" y="41306"/>
                </a:cubicBezTo>
                <a:cubicBezTo>
                  <a:pt x="189105" y="43952"/>
                  <a:pt x="152063" y="12202"/>
                  <a:pt x="158942" y="31781"/>
                </a:cubicBezTo>
                <a:cubicBezTo>
                  <a:pt x="165821" y="51360"/>
                  <a:pt x="215034" y="156664"/>
                  <a:pt x="219267" y="158781"/>
                </a:cubicBezTo>
                <a:cubicBezTo>
                  <a:pt x="223500" y="160898"/>
                  <a:pt x="201275" y="70939"/>
                  <a:pt x="184342" y="44481"/>
                </a:cubicBezTo>
                <a:cubicBezTo>
                  <a:pt x="167409" y="18023"/>
                  <a:pt x="151004" y="1618"/>
                  <a:pt x="117667" y="31"/>
                </a:cubicBezTo>
                <a:cubicBezTo>
                  <a:pt x="84330" y="-1556"/>
                  <a:pt x="4425" y="57710"/>
                  <a:pt x="192" y="6035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C4843CC3-AFB0-3863-16DB-FF9FC501B254}"/>
              </a:ext>
            </a:extLst>
          </p:cNvPr>
          <p:cNvSpPr/>
          <p:nvPr/>
        </p:nvSpPr>
        <p:spPr>
          <a:xfrm>
            <a:off x="5866582" y="10372698"/>
            <a:ext cx="261759" cy="241574"/>
          </a:xfrm>
          <a:custGeom>
            <a:avLst/>
            <a:gdLst>
              <a:gd name="connsiteX0" fmla="*/ 818 w 261759"/>
              <a:gd name="connsiteY0" fmla="*/ 27 h 241574"/>
              <a:gd name="connsiteX1" fmla="*/ 10343 w 261759"/>
              <a:gd name="connsiteY1" fmla="*/ 95277 h 241574"/>
              <a:gd name="connsiteX2" fmla="*/ 61143 w 261759"/>
              <a:gd name="connsiteY2" fmla="*/ 171477 h 241574"/>
              <a:gd name="connsiteX3" fmla="*/ 45268 w 261759"/>
              <a:gd name="connsiteY3" fmla="*/ 177827 h 241574"/>
              <a:gd name="connsiteX4" fmla="*/ 130993 w 261759"/>
              <a:gd name="connsiteY4" fmla="*/ 196877 h 241574"/>
              <a:gd name="connsiteX5" fmla="*/ 257993 w 261759"/>
              <a:gd name="connsiteY5" fmla="*/ 117502 h 241574"/>
              <a:gd name="connsiteX6" fmla="*/ 216718 w 261759"/>
              <a:gd name="connsiteY6" fmla="*/ 165127 h 241574"/>
              <a:gd name="connsiteX7" fmla="*/ 99243 w 261759"/>
              <a:gd name="connsiteY7" fmla="*/ 241327 h 241574"/>
              <a:gd name="connsiteX8" fmla="*/ 38918 w 261759"/>
              <a:gd name="connsiteY8" fmla="*/ 190527 h 241574"/>
              <a:gd name="connsiteX9" fmla="*/ 96068 w 261759"/>
              <a:gd name="connsiteY9" fmla="*/ 219102 h 241574"/>
              <a:gd name="connsiteX10" fmla="*/ 23043 w 261759"/>
              <a:gd name="connsiteY10" fmla="*/ 104802 h 241574"/>
              <a:gd name="connsiteX11" fmla="*/ 818 w 261759"/>
              <a:gd name="connsiteY11" fmla="*/ 27 h 24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1759" h="241574">
                <a:moveTo>
                  <a:pt x="818" y="27"/>
                </a:moveTo>
                <a:cubicBezTo>
                  <a:pt x="-1299" y="-1561"/>
                  <a:pt x="289" y="66702"/>
                  <a:pt x="10343" y="95277"/>
                </a:cubicBezTo>
                <a:cubicBezTo>
                  <a:pt x="20397" y="123852"/>
                  <a:pt x="55322" y="157719"/>
                  <a:pt x="61143" y="171477"/>
                </a:cubicBezTo>
                <a:cubicBezTo>
                  <a:pt x="66964" y="185235"/>
                  <a:pt x="33626" y="173594"/>
                  <a:pt x="45268" y="177827"/>
                </a:cubicBezTo>
                <a:cubicBezTo>
                  <a:pt x="56910" y="182060"/>
                  <a:pt x="95539" y="206931"/>
                  <a:pt x="130993" y="196877"/>
                </a:cubicBezTo>
                <a:cubicBezTo>
                  <a:pt x="166447" y="186823"/>
                  <a:pt x="243706" y="122794"/>
                  <a:pt x="257993" y="117502"/>
                </a:cubicBezTo>
                <a:cubicBezTo>
                  <a:pt x="272280" y="112210"/>
                  <a:pt x="243176" y="144489"/>
                  <a:pt x="216718" y="165127"/>
                </a:cubicBezTo>
                <a:cubicBezTo>
                  <a:pt x="190260" y="185765"/>
                  <a:pt x="128876" y="237094"/>
                  <a:pt x="99243" y="241327"/>
                </a:cubicBezTo>
                <a:cubicBezTo>
                  <a:pt x="69610" y="245560"/>
                  <a:pt x="39447" y="194231"/>
                  <a:pt x="38918" y="190527"/>
                </a:cubicBezTo>
                <a:cubicBezTo>
                  <a:pt x="38389" y="186823"/>
                  <a:pt x="98714" y="233389"/>
                  <a:pt x="96068" y="219102"/>
                </a:cubicBezTo>
                <a:cubicBezTo>
                  <a:pt x="93422" y="204815"/>
                  <a:pt x="42622" y="140256"/>
                  <a:pt x="23043" y="104802"/>
                </a:cubicBezTo>
                <a:cubicBezTo>
                  <a:pt x="3464" y="69348"/>
                  <a:pt x="2935" y="1615"/>
                  <a:pt x="818" y="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F52B59AD-5733-7B96-FC6A-31A36EE1E116}"/>
              </a:ext>
            </a:extLst>
          </p:cNvPr>
          <p:cNvSpPr/>
          <p:nvPr/>
        </p:nvSpPr>
        <p:spPr>
          <a:xfrm>
            <a:off x="5905044" y="10404209"/>
            <a:ext cx="184636" cy="117747"/>
          </a:xfrm>
          <a:custGeom>
            <a:avLst/>
            <a:gdLst>
              <a:gd name="connsiteX0" fmla="*/ 9981 w 184636"/>
              <a:gd name="connsiteY0" fmla="*/ 266 h 117747"/>
              <a:gd name="connsiteX1" fmla="*/ 127456 w 184636"/>
              <a:gd name="connsiteY1" fmla="*/ 44716 h 117747"/>
              <a:gd name="connsiteX2" fmla="*/ 111581 w 184636"/>
              <a:gd name="connsiteY2" fmla="*/ 73291 h 117747"/>
              <a:gd name="connsiteX3" fmla="*/ 456 w 184636"/>
              <a:gd name="connsiteY3" fmla="*/ 76466 h 117747"/>
              <a:gd name="connsiteX4" fmla="*/ 159206 w 184636"/>
              <a:gd name="connsiteY4" fmla="*/ 117741 h 117747"/>
              <a:gd name="connsiteX5" fmla="*/ 25856 w 184636"/>
              <a:gd name="connsiteY5" fmla="*/ 73291 h 117747"/>
              <a:gd name="connsiteX6" fmla="*/ 184606 w 184636"/>
              <a:gd name="connsiteY6" fmla="*/ 66941 h 117747"/>
              <a:gd name="connsiteX7" fmla="*/ 9981 w 184636"/>
              <a:gd name="connsiteY7" fmla="*/ 266 h 11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636" h="117747">
                <a:moveTo>
                  <a:pt x="9981" y="266"/>
                </a:moveTo>
                <a:cubicBezTo>
                  <a:pt x="456" y="-3438"/>
                  <a:pt x="110523" y="32545"/>
                  <a:pt x="127456" y="44716"/>
                </a:cubicBezTo>
                <a:cubicBezTo>
                  <a:pt x="144389" y="56887"/>
                  <a:pt x="132747" y="67999"/>
                  <a:pt x="111581" y="73291"/>
                </a:cubicBezTo>
                <a:cubicBezTo>
                  <a:pt x="90415" y="78583"/>
                  <a:pt x="-7482" y="69058"/>
                  <a:pt x="456" y="76466"/>
                </a:cubicBezTo>
                <a:cubicBezTo>
                  <a:pt x="8393" y="83874"/>
                  <a:pt x="154973" y="118270"/>
                  <a:pt x="159206" y="117741"/>
                </a:cubicBezTo>
                <a:cubicBezTo>
                  <a:pt x="163439" y="117212"/>
                  <a:pt x="21623" y="81758"/>
                  <a:pt x="25856" y="73291"/>
                </a:cubicBezTo>
                <a:cubicBezTo>
                  <a:pt x="30089" y="64824"/>
                  <a:pt x="181960" y="78054"/>
                  <a:pt x="184606" y="66941"/>
                </a:cubicBezTo>
                <a:cubicBezTo>
                  <a:pt x="187252" y="55828"/>
                  <a:pt x="19506" y="3970"/>
                  <a:pt x="9981" y="26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BA429340-EF33-E8B0-A4CC-DF78543B08F4}"/>
              </a:ext>
            </a:extLst>
          </p:cNvPr>
          <p:cNvSpPr/>
          <p:nvPr/>
        </p:nvSpPr>
        <p:spPr>
          <a:xfrm>
            <a:off x="6333344" y="7861930"/>
            <a:ext cx="3232880" cy="3178633"/>
          </a:xfrm>
          <a:custGeom>
            <a:avLst/>
            <a:gdLst>
              <a:gd name="connsiteX0" fmla="*/ 33589 w 3232880"/>
              <a:gd name="connsiteY0" fmla="*/ 17714 h 3178633"/>
              <a:gd name="connsiteX1" fmla="*/ 112612 w 3232880"/>
              <a:gd name="connsiteY1" fmla="*/ 108026 h 3178633"/>
              <a:gd name="connsiteX2" fmla="*/ 586745 w 3232880"/>
              <a:gd name="connsiteY2" fmla="*/ 559581 h 3178633"/>
              <a:gd name="connsiteX3" fmla="*/ 823812 w 3232880"/>
              <a:gd name="connsiteY3" fmla="*/ 1203048 h 3178633"/>
              <a:gd name="connsiteX4" fmla="*/ 722212 w 3232880"/>
              <a:gd name="connsiteY4" fmla="*/ 920826 h 3178633"/>
              <a:gd name="connsiteX5" fmla="*/ 1139900 w 3232880"/>
              <a:gd name="connsiteY5" fmla="*/ 1440114 h 3178633"/>
              <a:gd name="connsiteX6" fmla="*/ 1185056 w 3232880"/>
              <a:gd name="connsiteY6" fmla="*/ 1417537 h 3178633"/>
              <a:gd name="connsiteX7" fmla="*/ 2065589 w 3232880"/>
              <a:gd name="connsiteY7" fmla="*/ 2264203 h 3178633"/>
              <a:gd name="connsiteX8" fmla="*/ 1862389 w 3232880"/>
              <a:gd name="connsiteY8" fmla="*/ 2207759 h 3178633"/>
              <a:gd name="connsiteX9" fmla="*/ 2923545 w 3232880"/>
              <a:gd name="connsiteY9" fmla="*/ 2670603 h 3178633"/>
              <a:gd name="connsiteX10" fmla="*/ 3228345 w 3232880"/>
              <a:gd name="connsiteY10" fmla="*/ 3178603 h 3178633"/>
              <a:gd name="connsiteX11" fmla="*/ 2957412 w 3232880"/>
              <a:gd name="connsiteY11" fmla="*/ 2648026 h 3178633"/>
              <a:gd name="connsiteX12" fmla="*/ 1331812 w 3232880"/>
              <a:gd name="connsiteY12" fmla="*/ 1349803 h 3178633"/>
              <a:gd name="connsiteX13" fmla="*/ 1726923 w 3232880"/>
              <a:gd name="connsiteY13" fmla="*/ 1823937 h 3178633"/>
              <a:gd name="connsiteX14" fmla="*/ 846389 w 3232880"/>
              <a:gd name="connsiteY14" fmla="*/ 943403 h 3178633"/>
              <a:gd name="connsiteX15" fmla="*/ 473856 w 3232880"/>
              <a:gd name="connsiteY15" fmla="*/ 175759 h 3178633"/>
              <a:gd name="connsiteX16" fmla="*/ 564167 w 3232880"/>
              <a:gd name="connsiteY16" fmla="*/ 378959 h 3178633"/>
              <a:gd name="connsiteX17" fmla="*/ 33589 w 3232880"/>
              <a:gd name="connsiteY17" fmla="*/ 17714 h 317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32880" h="3178633">
                <a:moveTo>
                  <a:pt x="33589" y="17714"/>
                </a:moveTo>
                <a:cubicBezTo>
                  <a:pt x="-41670" y="-27442"/>
                  <a:pt x="20419" y="17715"/>
                  <a:pt x="112612" y="108026"/>
                </a:cubicBezTo>
                <a:cubicBezTo>
                  <a:pt x="204805" y="198337"/>
                  <a:pt x="468212" y="377077"/>
                  <a:pt x="586745" y="559581"/>
                </a:cubicBezTo>
                <a:cubicBezTo>
                  <a:pt x="705278" y="742085"/>
                  <a:pt x="801234" y="1142841"/>
                  <a:pt x="823812" y="1203048"/>
                </a:cubicBezTo>
                <a:cubicBezTo>
                  <a:pt x="846390" y="1263255"/>
                  <a:pt x="669531" y="881315"/>
                  <a:pt x="722212" y="920826"/>
                </a:cubicBezTo>
                <a:cubicBezTo>
                  <a:pt x="774893" y="960337"/>
                  <a:pt x="1062759" y="1357329"/>
                  <a:pt x="1139900" y="1440114"/>
                </a:cubicBezTo>
                <a:cubicBezTo>
                  <a:pt x="1217041" y="1522899"/>
                  <a:pt x="1030775" y="1280189"/>
                  <a:pt x="1185056" y="1417537"/>
                </a:cubicBezTo>
                <a:cubicBezTo>
                  <a:pt x="1339338" y="1554885"/>
                  <a:pt x="1952700" y="2132499"/>
                  <a:pt x="2065589" y="2264203"/>
                </a:cubicBezTo>
                <a:cubicBezTo>
                  <a:pt x="2178478" y="2395907"/>
                  <a:pt x="1719396" y="2140026"/>
                  <a:pt x="1862389" y="2207759"/>
                </a:cubicBezTo>
                <a:cubicBezTo>
                  <a:pt x="2005382" y="2275492"/>
                  <a:pt x="2695886" y="2508796"/>
                  <a:pt x="2923545" y="2670603"/>
                </a:cubicBezTo>
                <a:cubicBezTo>
                  <a:pt x="3151204" y="2832410"/>
                  <a:pt x="3222701" y="3182366"/>
                  <a:pt x="3228345" y="3178603"/>
                </a:cubicBezTo>
                <a:cubicBezTo>
                  <a:pt x="3233989" y="3174840"/>
                  <a:pt x="3273501" y="2952826"/>
                  <a:pt x="2957412" y="2648026"/>
                </a:cubicBezTo>
                <a:cubicBezTo>
                  <a:pt x="2641323" y="2343226"/>
                  <a:pt x="1536894" y="1487151"/>
                  <a:pt x="1331812" y="1349803"/>
                </a:cubicBezTo>
                <a:cubicBezTo>
                  <a:pt x="1126730" y="1212455"/>
                  <a:pt x="1807827" y="1891670"/>
                  <a:pt x="1726923" y="1823937"/>
                </a:cubicBezTo>
                <a:cubicBezTo>
                  <a:pt x="1646019" y="1756204"/>
                  <a:pt x="1055233" y="1218099"/>
                  <a:pt x="846389" y="943403"/>
                </a:cubicBezTo>
                <a:cubicBezTo>
                  <a:pt x="637545" y="668707"/>
                  <a:pt x="520893" y="269833"/>
                  <a:pt x="473856" y="175759"/>
                </a:cubicBezTo>
                <a:cubicBezTo>
                  <a:pt x="426819" y="81685"/>
                  <a:pt x="641308" y="399655"/>
                  <a:pt x="564167" y="378959"/>
                </a:cubicBezTo>
                <a:cubicBezTo>
                  <a:pt x="487026" y="358263"/>
                  <a:pt x="108848" y="62870"/>
                  <a:pt x="33589" y="1771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7EC74548-DD2A-9535-9F83-C46FFDDCA287}"/>
              </a:ext>
            </a:extLst>
          </p:cNvPr>
          <p:cNvSpPr/>
          <p:nvPr/>
        </p:nvSpPr>
        <p:spPr>
          <a:xfrm>
            <a:off x="6939193" y="8849821"/>
            <a:ext cx="399256" cy="2134810"/>
          </a:xfrm>
          <a:custGeom>
            <a:avLst/>
            <a:gdLst>
              <a:gd name="connsiteX0" fmla="*/ 3474 w 399256"/>
              <a:gd name="connsiteY0" fmla="*/ 668 h 2134810"/>
              <a:gd name="connsiteX1" fmla="*/ 138940 w 399256"/>
              <a:gd name="connsiteY1" fmla="*/ 1118268 h 2134810"/>
              <a:gd name="connsiteX2" fmla="*/ 296985 w 399256"/>
              <a:gd name="connsiteY2" fmla="*/ 1637557 h 2134810"/>
              <a:gd name="connsiteX3" fmla="*/ 296985 w 399256"/>
              <a:gd name="connsiteY3" fmla="*/ 2134268 h 2134810"/>
              <a:gd name="connsiteX4" fmla="*/ 240540 w 399256"/>
              <a:gd name="connsiteY4" fmla="*/ 1705290 h 2134810"/>
              <a:gd name="connsiteX5" fmla="*/ 398585 w 399256"/>
              <a:gd name="connsiteY5" fmla="*/ 486090 h 2134810"/>
              <a:gd name="connsiteX6" fmla="*/ 296985 w 399256"/>
              <a:gd name="connsiteY6" fmla="*/ 1276312 h 2134810"/>
              <a:gd name="connsiteX7" fmla="*/ 285696 w 399256"/>
              <a:gd name="connsiteY7" fmla="*/ 1287601 h 2134810"/>
              <a:gd name="connsiteX8" fmla="*/ 3474 w 399256"/>
              <a:gd name="connsiteY8" fmla="*/ 668 h 213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9256" h="2134810">
                <a:moveTo>
                  <a:pt x="3474" y="668"/>
                </a:moveTo>
                <a:cubicBezTo>
                  <a:pt x="-20985" y="-27554"/>
                  <a:pt x="90022" y="845453"/>
                  <a:pt x="138940" y="1118268"/>
                </a:cubicBezTo>
                <a:cubicBezTo>
                  <a:pt x="187858" y="1391083"/>
                  <a:pt x="270644" y="1468224"/>
                  <a:pt x="296985" y="1637557"/>
                </a:cubicBezTo>
                <a:cubicBezTo>
                  <a:pt x="323326" y="1806890"/>
                  <a:pt x="306392" y="2122979"/>
                  <a:pt x="296985" y="2134268"/>
                </a:cubicBezTo>
                <a:cubicBezTo>
                  <a:pt x="287578" y="2145557"/>
                  <a:pt x="223607" y="1979986"/>
                  <a:pt x="240540" y="1705290"/>
                </a:cubicBezTo>
                <a:cubicBezTo>
                  <a:pt x="257473" y="1430594"/>
                  <a:pt x="389178" y="557586"/>
                  <a:pt x="398585" y="486090"/>
                </a:cubicBezTo>
                <a:cubicBezTo>
                  <a:pt x="407992" y="414594"/>
                  <a:pt x="315800" y="1142727"/>
                  <a:pt x="296985" y="1276312"/>
                </a:cubicBezTo>
                <a:cubicBezTo>
                  <a:pt x="278170" y="1409897"/>
                  <a:pt x="336496" y="1500208"/>
                  <a:pt x="285696" y="1287601"/>
                </a:cubicBezTo>
                <a:cubicBezTo>
                  <a:pt x="234896" y="1074994"/>
                  <a:pt x="27933" y="28890"/>
                  <a:pt x="3474" y="66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94283AF3-5B21-E1CC-FE2D-F7E589109153}"/>
              </a:ext>
            </a:extLst>
          </p:cNvPr>
          <p:cNvSpPr/>
          <p:nvPr/>
        </p:nvSpPr>
        <p:spPr>
          <a:xfrm>
            <a:off x="6479128" y="5939361"/>
            <a:ext cx="341083" cy="565677"/>
          </a:xfrm>
          <a:custGeom>
            <a:avLst/>
            <a:gdLst>
              <a:gd name="connsiteX0" fmla="*/ 192605 w 341083"/>
              <a:gd name="connsiteY0" fmla="*/ 9883 h 565677"/>
              <a:gd name="connsiteX1" fmla="*/ 271628 w 341083"/>
              <a:gd name="connsiteY1" fmla="*/ 258239 h 565677"/>
              <a:gd name="connsiteX2" fmla="*/ 124872 w 341083"/>
              <a:gd name="connsiteY2" fmla="*/ 506595 h 565677"/>
              <a:gd name="connsiteX3" fmla="*/ 694 w 341083"/>
              <a:gd name="connsiteY3" fmla="*/ 563039 h 565677"/>
              <a:gd name="connsiteX4" fmla="*/ 181316 w 341083"/>
              <a:gd name="connsiteY4" fmla="*/ 450150 h 565677"/>
              <a:gd name="connsiteX5" fmla="*/ 339361 w 341083"/>
              <a:gd name="connsiteY5" fmla="*/ 359839 h 565677"/>
              <a:gd name="connsiteX6" fmla="*/ 260339 w 341083"/>
              <a:gd name="connsiteY6" fmla="*/ 77617 h 565677"/>
              <a:gd name="connsiteX7" fmla="*/ 192605 w 341083"/>
              <a:gd name="connsiteY7" fmla="*/ 9883 h 56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1083" h="565677">
                <a:moveTo>
                  <a:pt x="192605" y="9883"/>
                </a:moveTo>
                <a:cubicBezTo>
                  <a:pt x="194487" y="39987"/>
                  <a:pt x="282917" y="175454"/>
                  <a:pt x="271628" y="258239"/>
                </a:cubicBezTo>
                <a:cubicBezTo>
                  <a:pt x="260339" y="341024"/>
                  <a:pt x="170028" y="455795"/>
                  <a:pt x="124872" y="506595"/>
                </a:cubicBezTo>
                <a:cubicBezTo>
                  <a:pt x="79716" y="557395"/>
                  <a:pt x="-8713" y="572446"/>
                  <a:pt x="694" y="563039"/>
                </a:cubicBezTo>
                <a:cubicBezTo>
                  <a:pt x="10101" y="553632"/>
                  <a:pt x="124872" y="484017"/>
                  <a:pt x="181316" y="450150"/>
                </a:cubicBezTo>
                <a:cubicBezTo>
                  <a:pt x="237760" y="416283"/>
                  <a:pt x="326191" y="421928"/>
                  <a:pt x="339361" y="359839"/>
                </a:cubicBezTo>
                <a:cubicBezTo>
                  <a:pt x="352531" y="297750"/>
                  <a:pt x="286680" y="132180"/>
                  <a:pt x="260339" y="77617"/>
                </a:cubicBezTo>
                <a:cubicBezTo>
                  <a:pt x="233998" y="23054"/>
                  <a:pt x="190723" y="-20221"/>
                  <a:pt x="192605" y="988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FF355172-09FA-1B15-3915-E429C3D50C4B}"/>
              </a:ext>
            </a:extLst>
          </p:cNvPr>
          <p:cNvSpPr/>
          <p:nvPr/>
        </p:nvSpPr>
        <p:spPr>
          <a:xfrm>
            <a:off x="4266931" y="6659133"/>
            <a:ext cx="147146" cy="532459"/>
          </a:xfrm>
          <a:custGeom>
            <a:avLst/>
            <a:gdLst>
              <a:gd name="connsiteX0" fmla="*/ 269 w 147146"/>
              <a:gd name="connsiteY0" fmla="*/ 1311 h 532459"/>
              <a:gd name="connsiteX1" fmla="*/ 101869 w 147146"/>
              <a:gd name="connsiteY1" fmla="*/ 238378 h 532459"/>
              <a:gd name="connsiteX2" fmla="*/ 135736 w 147146"/>
              <a:gd name="connsiteY2" fmla="*/ 531889 h 532459"/>
              <a:gd name="connsiteX3" fmla="*/ 135736 w 147146"/>
              <a:gd name="connsiteY3" fmla="*/ 159356 h 532459"/>
              <a:gd name="connsiteX4" fmla="*/ 269 w 147146"/>
              <a:gd name="connsiteY4" fmla="*/ 1311 h 532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46" h="532459">
                <a:moveTo>
                  <a:pt x="269" y="1311"/>
                </a:moveTo>
                <a:cubicBezTo>
                  <a:pt x="-5375" y="14481"/>
                  <a:pt x="79291" y="149948"/>
                  <a:pt x="101869" y="238378"/>
                </a:cubicBezTo>
                <a:cubicBezTo>
                  <a:pt x="124447" y="326808"/>
                  <a:pt x="130092" y="545059"/>
                  <a:pt x="135736" y="531889"/>
                </a:cubicBezTo>
                <a:cubicBezTo>
                  <a:pt x="141380" y="518719"/>
                  <a:pt x="158314" y="242141"/>
                  <a:pt x="135736" y="159356"/>
                </a:cubicBezTo>
                <a:cubicBezTo>
                  <a:pt x="113158" y="76571"/>
                  <a:pt x="5913" y="-11859"/>
                  <a:pt x="269" y="131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1DE2955C-9513-E6E5-F47C-9BC16120C01D}"/>
              </a:ext>
            </a:extLst>
          </p:cNvPr>
          <p:cNvSpPr/>
          <p:nvPr/>
        </p:nvSpPr>
        <p:spPr>
          <a:xfrm>
            <a:off x="6589946" y="7511948"/>
            <a:ext cx="122778" cy="2442340"/>
          </a:xfrm>
          <a:custGeom>
            <a:avLst/>
            <a:gdLst>
              <a:gd name="connsiteX0" fmla="*/ 59210 w 122778"/>
              <a:gd name="connsiteY0" fmla="*/ 130630 h 2442340"/>
              <a:gd name="connsiteX1" fmla="*/ 36632 w 122778"/>
              <a:gd name="connsiteY1" fmla="*/ 209652 h 2442340"/>
              <a:gd name="connsiteX2" fmla="*/ 2765 w 122778"/>
              <a:gd name="connsiteY2" fmla="*/ 1541741 h 2442340"/>
              <a:gd name="connsiteX3" fmla="*/ 115654 w 122778"/>
              <a:gd name="connsiteY3" fmla="*/ 2422274 h 2442340"/>
              <a:gd name="connsiteX4" fmla="*/ 47921 w 122778"/>
              <a:gd name="connsiteY4" fmla="*/ 2061030 h 2442340"/>
              <a:gd name="connsiteX5" fmla="*/ 115654 w 122778"/>
              <a:gd name="connsiteY5" fmla="*/ 977296 h 2442340"/>
              <a:gd name="connsiteX6" fmla="*/ 115654 w 122778"/>
              <a:gd name="connsiteY6" fmla="*/ 1462719 h 2442340"/>
              <a:gd name="connsiteX7" fmla="*/ 59210 w 122778"/>
              <a:gd name="connsiteY7" fmla="*/ 130630 h 244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778" h="2442340">
                <a:moveTo>
                  <a:pt x="59210" y="130630"/>
                </a:moveTo>
                <a:cubicBezTo>
                  <a:pt x="46040" y="-78214"/>
                  <a:pt x="46039" y="-25533"/>
                  <a:pt x="36632" y="209652"/>
                </a:cubicBezTo>
                <a:cubicBezTo>
                  <a:pt x="27225" y="444837"/>
                  <a:pt x="-10405" y="1172971"/>
                  <a:pt x="2765" y="1541741"/>
                </a:cubicBezTo>
                <a:cubicBezTo>
                  <a:pt x="15935" y="1910511"/>
                  <a:pt x="108128" y="2335726"/>
                  <a:pt x="115654" y="2422274"/>
                </a:cubicBezTo>
                <a:cubicBezTo>
                  <a:pt x="123180" y="2508822"/>
                  <a:pt x="47921" y="2301860"/>
                  <a:pt x="47921" y="2061030"/>
                </a:cubicBezTo>
                <a:cubicBezTo>
                  <a:pt x="47921" y="1820200"/>
                  <a:pt x="104365" y="1077014"/>
                  <a:pt x="115654" y="977296"/>
                </a:cubicBezTo>
                <a:cubicBezTo>
                  <a:pt x="126943" y="877578"/>
                  <a:pt x="123180" y="1600067"/>
                  <a:pt x="115654" y="1462719"/>
                </a:cubicBezTo>
                <a:cubicBezTo>
                  <a:pt x="108128" y="1325371"/>
                  <a:pt x="72380" y="339474"/>
                  <a:pt x="59210" y="13063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4D3927E1-D483-CFA2-3F39-4005F9036871}"/>
              </a:ext>
            </a:extLst>
          </p:cNvPr>
          <p:cNvSpPr/>
          <p:nvPr/>
        </p:nvSpPr>
        <p:spPr>
          <a:xfrm>
            <a:off x="4278315" y="7394211"/>
            <a:ext cx="610741" cy="1717973"/>
          </a:xfrm>
          <a:custGeom>
            <a:avLst/>
            <a:gdLst>
              <a:gd name="connsiteX0" fmla="*/ 67907 w 610741"/>
              <a:gd name="connsiteY0" fmla="*/ 11 h 1717973"/>
              <a:gd name="connsiteX1" fmla="*/ 79196 w 610741"/>
              <a:gd name="connsiteY1" fmla="*/ 428989 h 1717973"/>
              <a:gd name="connsiteX2" fmla="*/ 519463 w 610741"/>
              <a:gd name="connsiteY2" fmla="*/ 1185345 h 1717973"/>
              <a:gd name="connsiteX3" fmla="*/ 237241 w 610741"/>
              <a:gd name="connsiteY3" fmla="*/ 1016011 h 1717973"/>
              <a:gd name="connsiteX4" fmla="*/ 609774 w 610741"/>
              <a:gd name="connsiteY4" fmla="*/ 1715922 h 1717973"/>
              <a:gd name="connsiteX5" fmla="*/ 101774 w 610741"/>
              <a:gd name="connsiteY5" fmla="*/ 756367 h 1717973"/>
              <a:gd name="connsiteX6" fmla="*/ 174 w 610741"/>
              <a:gd name="connsiteY6" fmla="*/ 440278 h 1717973"/>
              <a:gd name="connsiteX7" fmla="*/ 67907 w 610741"/>
              <a:gd name="connsiteY7" fmla="*/ 11 h 171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741" h="1717973">
                <a:moveTo>
                  <a:pt x="67907" y="11"/>
                </a:moveTo>
                <a:cubicBezTo>
                  <a:pt x="81077" y="-1871"/>
                  <a:pt x="3937" y="231433"/>
                  <a:pt x="79196" y="428989"/>
                </a:cubicBezTo>
                <a:cubicBezTo>
                  <a:pt x="154455" y="626545"/>
                  <a:pt x="493122" y="1087508"/>
                  <a:pt x="519463" y="1185345"/>
                </a:cubicBezTo>
                <a:cubicBezTo>
                  <a:pt x="545804" y="1283182"/>
                  <a:pt x="222189" y="927582"/>
                  <a:pt x="237241" y="1016011"/>
                </a:cubicBezTo>
                <a:cubicBezTo>
                  <a:pt x="252293" y="1104441"/>
                  <a:pt x="632352" y="1759196"/>
                  <a:pt x="609774" y="1715922"/>
                </a:cubicBezTo>
                <a:cubicBezTo>
                  <a:pt x="587196" y="1672648"/>
                  <a:pt x="203374" y="968974"/>
                  <a:pt x="101774" y="756367"/>
                </a:cubicBezTo>
                <a:cubicBezTo>
                  <a:pt x="174" y="543760"/>
                  <a:pt x="3937" y="568219"/>
                  <a:pt x="174" y="440278"/>
                </a:cubicBezTo>
                <a:cubicBezTo>
                  <a:pt x="-3589" y="312337"/>
                  <a:pt x="54737" y="1893"/>
                  <a:pt x="67907" y="1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ECC50A72-4EE1-BA61-F43A-46442F4508E5}"/>
              </a:ext>
            </a:extLst>
          </p:cNvPr>
          <p:cNvSpPr/>
          <p:nvPr/>
        </p:nvSpPr>
        <p:spPr>
          <a:xfrm>
            <a:off x="5361537" y="8458878"/>
            <a:ext cx="147534" cy="575885"/>
          </a:xfrm>
          <a:custGeom>
            <a:avLst/>
            <a:gdLst>
              <a:gd name="connsiteX0" fmla="*/ 147441 w 147534"/>
              <a:gd name="connsiteY0" fmla="*/ 7789 h 575885"/>
              <a:gd name="connsiteX1" fmla="*/ 685 w 147534"/>
              <a:gd name="connsiteY1" fmla="*/ 267433 h 575885"/>
              <a:gd name="connsiteX2" fmla="*/ 90996 w 147534"/>
              <a:gd name="connsiteY2" fmla="*/ 572233 h 575885"/>
              <a:gd name="connsiteX3" fmla="*/ 57130 w 147534"/>
              <a:gd name="connsiteY3" fmla="*/ 414189 h 575885"/>
              <a:gd name="connsiteX4" fmla="*/ 23263 w 147534"/>
              <a:gd name="connsiteY4" fmla="*/ 98100 h 575885"/>
              <a:gd name="connsiteX5" fmla="*/ 147441 w 147534"/>
              <a:gd name="connsiteY5" fmla="*/ 7789 h 57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534" h="575885">
                <a:moveTo>
                  <a:pt x="147441" y="7789"/>
                </a:moveTo>
                <a:cubicBezTo>
                  <a:pt x="143678" y="36011"/>
                  <a:pt x="10092" y="173359"/>
                  <a:pt x="685" y="267433"/>
                </a:cubicBezTo>
                <a:cubicBezTo>
                  <a:pt x="-8723" y="361507"/>
                  <a:pt x="81589" y="547774"/>
                  <a:pt x="90996" y="572233"/>
                </a:cubicBezTo>
                <a:cubicBezTo>
                  <a:pt x="100403" y="596692"/>
                  <a:pt x="68419" y="493211"/>
                  <a:pt x="57130" y="414189"/>
                </a:cubicBezTo>
                <a:cubicBezTo>
                  <a:pt x="45841" y="335167"/>
                  <a:pt x="6330" y="163952"/>
                  <a:pt x="23263" y="98100"/>
                </a:cubicBezTo>
                <a:cubicBezTo>
                  <a:pt x="40196" y="32248"/>
                  <a:pt x="151204" y="-20433"/>
                  <a:pt x="147441" y="778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A5CAEFDB-1354-6B88-CF1C-5402335BC91E}"/>
              </a:ext>
            </a:extLst>
          </p:cNvPr>
          <p:cNvSpPr/>
          <p:nvPr/>
        </p:nvSpPr>
        <p:spPr>
          <a:xfrm>
            <a:off x="5723153" y="8429884"/>
            <a:ext cx="386700" cy="1448459"/>
          </a:xfrm>
          <a:custGeom>
            <a:avLst/>
            <a:gdLst>
              <a:gd name="connsiteX0" fmla="*/ 135780 w 386700"/>
              <a:gd name="connsiteY0" fmla="*/ 2916 h 1448459"/>
              <a:gd name="connsiteX1" fmla="*/ 192225 w 386700"/>
              <a:gd name="connsiteY1" fmla="*/ 398027 h 1448459"/>
              <a:gd name="connsiteX2" fmla="*/ 314 w 386700"/>
              <a:gd name="connsiteY2" fmla="*/ 962472 h 1448459"/>
              <a:gd name="connsiteX3" fmla="*/ 147069 w 386700"/>
              <a:gd name="connsiteY3" fmla="*/ 725405 h 1448459"/>
              <a:gd name="connsiteX4" fmla="*/ 147069 w 386700"/>
              <a:gd name="connsiteY4" fmla="*/ 1120516 h 1448459"/>
              <a:gd name="connsiteX5" fmla="*/ 305114 w 386700"/>
              <a:gd name="connsiteY5" fmla="*/ 1447894 h 1448459"/>
              <a:gd name="connsiteX6" fmla="*/ 259958 w 386700"/>
              <a:gd name="connsiteY6" fmla="*/ 1041494 h 1448459"/>
              <a:gd name="connsiteX7" fmla="*/ 384136 w 386700"/>
              <a:gd name="connsiteY7" fmla="*/ 556072 h 1448459"/>
              <a:gd name="connsiteX8" fmla="*/ 124491 w 386700"/>
              <a:gd name="connsiteY8" fmla="*/ 1007627 h 1448459"/>
              <a:gd name="connsiteX9" fmla="*/ 192225 w 386700"/>
              <a:gd name="connsiteY9" fmla="*/ 601227 h 1448459"/>
              <a:gd name="connsiteX10" fmla="*/ 135780 w 386700"/>
              <a:gd name="connsiteY10" fmla="*/ 2916 h 144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6700" h="1448459">
                <a:moveTo>
                  <a:pt x="135780" y="2916"/>
                </a:moveTo>
                <a:cubicBezTo>
                  <a:pt x="135780" y="-30951"/>
                  <a:pt x="214803" y="238101"/>
                  <a:pt x="192225" y="398027"/>
                </a:cubicBezTo>
                <a:cubicBezTo>
                  <a:pt x="169647" y="557953"/>
                  <a:pt x="7840" y="907909"/>
                  <a:pt x="314" y="962472"/>
                </a:cubicBezTo>
                <a:cubicBezTo>
                  <a:pt x="-7212" y="1017035"/>
                  <a:pt x="122610" y="699064"/>
                  <a:pt x="147069" y="725405"/>
                </a:cubicBezTo>
                <a:cubicBezTo>
                  <a:pt x="171528" y="751746"/>
                  <a:pt x="120728" y="1000101"/>
                  <a:pt x="147069" y="1120516"/>
                </a:cubicBezTo>
                <a:cubicBezTo>
                  <a:pt x="173410" y="1240931"/>
                  <a:pt x="286299" y="1461064"/>
                  <a:pt x="305114" y="1447894"/>
                </a:cubicBezTo>
                <a:cubicBezTo>
                  <a:pt x="323929" y="1434724"/>
                  <a:pt x="246788" y="1190131"/>
                  <a:pt x="259958" y="1041494"/>
                </a:cubicBezTo>
                <a:cubicBezTo>
                  <a:pt x="273128" y="892857"/>
                  <a:pt x="406714" y="561716"/>
                  <a:pt x="384136" y="556072"/>
                </a:cubicBezTo>
                <a:cubicBezTo>
                  <a:pt x="361558" y="550428"/>
                  <a:pt x="156476" y="1000101"/>
                  <a:pt x="124491" y="1007627"/>
                </a:cubicBezTo>
                <a:cubicBezTo>
                  <a:pt x="92506" y="1015153"/>
                  <a:pt x="184699" y="768679"/>
                  <a:pt x="192225" y="601227"/>
                </a:cubicBezTo>
                <a:cubicBezTo>
                  <a:pt x="199751" y="433775"/>
                  <a:pt x="135780" y="36783"/>
                  <a:pt x="135780" y="29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D2C04C2A-DE7B-5D27-CFD8-EB26EA782EB2}"/>
              </a:ext>
            </a:extLst>
          </p:cNvPr>
          <p:cNvSpPr/>
          <p:nvPr/>
        </p:nvSpPr>
        <p:spPr>
          <a:xfrm>
            <a:off x="5630385" y="7528204"/>
            <a:ext cx="1247001" cy="2600724"/>
          </a:xfrm>
          <a:custGeom>
            <a:avLst/>
            <a:gdLst>
              <a:gd name="connsiteX0" fmla="*/ 1233259 w 1247001"/>
              <a:gd name="connsiteY0" fmla="*/ 1485 h 2600724"/>
              <a:gd name="connsiteX1" fmla="*/ 25348 w 1247001"/>
              <a:gd name="connsiteY1" fmla="*/ 644952 h 2600724"/>
              <a:gd name="connsiteX2" fmla="*/ 409171 w 1247001"/>
              <a:gd name="connsiteY2" fmla="*/ 735263 h 2600724"/>
              <a:gd name="connsiteX3" fmla="*/ 375304 w 1247001"/>
              <a:gd name="connsiteY3" fmla="*/ 994907 h 2600724"/>
              <a:gd name="connsiteX4" fmla="*/ 454326 w 1247001"/>
              <a:gd name="connsiteY4" fmla="*/ 1344863 h 2600724"/>
              <a:gd name="connsiteX5" fmla="*/ 172104 w 1247001"/>
              <a:gd name="connsiteY5" fmla="*/ 1751263 h 2600724"/>
              <a:gd name="connsiteX6" fmla="*/ 397882 w 1247001"/>
              <a:gd name="connsiteY6" fmla="*/ 1548063 h 2600724"/>
              <a:gd name="connsiteX7" fmla="*/ 838148 w 1247001"/>
              <a:gd name="connsiteY7" fmla="*/ 2202818 h 2600724"/>
              <a:gd name="connsiteX8" fmla="*/ 454326 w 1247001"/>
              <a:gd name="connsiteY8" fmla="*/ 2180240 h 2600724"/>
              <a:gd name="connsiteX9" fmla="*/ 1007482 w 1247001"/>
              <a:gd name="connsiteY9" fmla="*/ 2597929 h 2600724"/>
              <a:gd name="connsiteX10" fmla="*/ 1154237 w 1247001"/>
              <a:gd name="connsiteY10" fmla="*/ 1943174 h 2600724"/>
              <a:gd name="connsiteX11" fmla="*/ 1075215 w 1247001"/>
              <a:gd name="connsiteY11" fmla="*/ 294996 h 2600724"/>
              <a:gd name="connsiteX12" fmla="*/ 702682 w 1247001"/>
              <a:gd name="connsiteY12" fmla="*/ 848152 h 2600724"/>
              <a:gd name="connsiteX13" fmla="*/ 1233259 w 1247001"/>
              <a:gd name="connsiteY13" fmla="*/ 1485 h 2600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47001" h="2600724">
                <a:moveTo>
                  <a:pt x="1233259" y="1485"/>
                </a:moveTo>
                <a:cubicBezTo>
                  <a:pt x="1120370" y="-32382"/>
                  <a:pt x="162696" y="522656"/>
                  <a:pt x="25348" y="644952"/>
                </a:cubicBezTo>
                <a:cubicBezTo>
                  <a:pt x="-112000" y="767248"/>
                  <a:pt x="350845" y="676937"/>
                  <a:pt x="409171" y="735263"/>
                </a:cubicBezTo>
                <a:cubicBezTo>
                  <a:pt x="467497" y="793589"/>
                  <a:pt x="367778" y="893307"/>
                  <a:pt x="375304" y="994907"/>
                </a:cubicBezTo>
                <a:cubicBezTo>
                  <a:pt x="382830" y="1096507"/>
                  <a:pt x="488193" y="1218804"/>
                  <a:pt x="454326" y="1344863"/>
                </a:cubicBezTo>
                <a:cubicBezTo>
                  <a:pt x="420459" y="1470922"/>
                  <a:pt x="181511" y="1717396"/>
                  <a:pt x="172104" y="1751263"/>
                </a:cubicBezTo>
                <a:cubicBezTo>
                  <a:pt x="162697" y="1785130"/>
                  <a:pt x="286875" y="1472804"/>
                  <a:pt x="397882" y="1548063"/>
                </a:cubicBezTo>
                <a:cubicBezTo>
                  <a:pt x="508889" y="1623322"/>
                  <a:pt x="828741" y="2097455"/>
                  <a:pt x="838148" y="2202818"/>
                </a:cubicBezTo>
                <a:cubicBezTo>
                  <a:pt x="847555" y="2308181"/>
                  <a:pt x="426104" y="2114388"/>
                  <a:pt x="454326" y="2180240"/>
                </a:cubicBezTo>
                <a:cubicBezTo>
                  <a:pt x="482548" y="2246092"/>
                  <a:pt x="890830" y="2637440"/>
                  <a:pt x="1007482" y="2597929"/>
                </a:cubicBezTo>
                <a:cubicBezTo>
                  <a:pt x="1124134" y="2558418"/>
                  <a:pt x="1142948" y="2326996"/>
                  <a:pt x="1154237" y="1943174"/>
                </a:cubicBezTo>
                <a:cubicBezTo>
                  <a:pt x="1165526" y="1559352"/>
                  <a:pt x="1150474" y="477500"/>
                  <a:pt x="1075215" y="294996"/>
                </a:cubicBezTo>
                <a:cubicBezTo>
                  <a:pt x="999956" y="112492"/>
                  <a:pt x="678223" y="895189"/>
                  <a:pt x="702682" y="848152"/>
                </a:cubicBezTo>
                <a:cubicBezTo>
                  <a:pt x="727141" y="801115"/>
                  <a:pt x="1346148" y="35352"/>
                  <a:pt x="1233259" y="1485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960433CC-20B5-3AB5-A57B-847ECBBFB55E}"/>
              </a:ext>
            </a:extLst>
          </p:cNvPr>
          <p:cNvSpPr/>
          <p:nvPr/>
        </p:nvSpPr>
        <p:spPr>
          <a:xfrm>
            <a:off x="4073224" y="7900291"/>
            <a:ext cx="2542295" cy="2450243"/>
          </a:xfrm>
          <a:custGeom>
            <a:avLst/>
            <a:gdLst>
              <a:gd name="connsiteX0" fmla="*/ 656820 w 2542295"/>
              <a:gd name="connsiteY0" fmla="*/ 126109 h 2450243"/>
              <a:gd name="connsiteX1" fmla="*/ 905176 w 2542295"/>
              <a:gd name="connsiteY1" fmla="*/ 780865 h 2450243"/>
              <a:gd name="connsiteX2" fmla="*/ 1198687 w 2542295"/>
              <a:gd name="connsiteY2" fmla="*/ 701842 h 2450243"/>
              <a:gd name="connsiteX3" fmla="*/ 1751843 w 2542295"/>
              <a:gd name="connsiteY3" fmla="*/ 1514642 h 2450243"/>
              <a:gd name="connsiteX4" fmla="*/ 2135665 w 2542295"/>
              <a:gd name="connsiteY4" fmla="*/ 1751709 h 2450243"/>
              <a:gd name="connsiteX5" fmla="*/ 1763132 w 2542295"/>
              <a:gd name="connsiteY5" fmla="*/ 1288865 h 2450243"/>
              <a:gd name="connsiteX6" fmla="*/ 2542065 w 2542295"/>
              <a:gd name="connsiteY6" fmla="*/ 2225842 h 2450243"/>
              <a:gd name="connsiteX7" fmla="*/ 1672820 w 2542295"/>
              <a:gd name="connsiteY7" fmla="*/ 2293576 h 2450243"/>
              <a:gd name="connsiteX8" fmla="*/ 261709 w 2542295"/>
              <a:gd name="connsiteY8" fmla="*/ 397042 h 2450243"/>
              <a:gd name="connsiteX9" fmla="*/ 2065 w 2542295"/>
              <a:gd name="connsiteY9" fmla="*/ 13220 h 2450243"/>
              <a:gd name="connsiteX10" fmla="*/ 295576 w 2542295"/>
              <a:gd name="connsiteY10" fmla="*/ 656687 h 2450243"/>
              <a:gd name="connsiteX11" fmla="*/ 419754 w 2542295"/>
              <a:gd name="connsiteY11" fmla="*/ 114820 h 2450243"/>
              <a:gd name="connsiteX12" fmla="*/ 871309 w 2542295"/>
              <a:gd name="connsiteY12" fmla="*/ 690553 h 2450243"/>
              <a:gd name="connsiteX13" fmla="*/ 656820 w 2542295"/>
              <a:gd name="connsiteY13" fmla="*/ 126109 h 245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2295" h="2450243">
                <a:moveTo>
                  <a:pt x="656820" y="126109"/>
                </a:moveTo>
                <a:cubicBezTo>
                  <a:pt x="662464" y="141161"/>
                  <a:pt x="814865" y="684910"/>
                  <a:pt x="905176" y="780865"/>
                </a:cubicBezTo>
                <a:cubicBezTo>
                  <a:pt x="995487" y="876821"/>
                  <a:pt x="1057576" y="579546"/>
                  <a:pt x="1198687" y="701842"/>
                </a:cubicBezTo>
                <a:cubicBezTo>
                  <a:pt x="1339798" y="824138"/>
                  <a:pt x="1595680" y="1339664"/>
                  <a:pt x="1751843" y="1514642"/>
                </a:cubicBezTo>
                <a:cubicBezTo>
                  <a:pt x="1908006" y="1689620"/>
                  <a:pt x="2133784" y="1789338"/>
                  <a:pt x="2135665" y="1751709"/>
                </a:cubicBezTo>
                <a:cubicBezTo>
                  <a:pt x="2137546" y="1714080"/>
                  <a:pt x="1695399" y="1209843"/>
                  <a:pt x="1763132" y="1288865"/>
                </a:cubicBezTo>
                <a:cubicBezTo>
                  <a:pt x="1830865" y="1367887"/>
                  <a:pt x="2557117" y="2058390"/>
                  <a:pt x="2542065" y="2225842"/>
                </a:cubicBezTo>
                <a:cubicBezTo>
                  <a:pt x="2527013" y="2393294"/>
                  <a:pt x="2052879" y="2598376"/>
                  <a:pt x="1672820" y="2293576"/>
                </a:cubicBezTo>
                <a:cubicBezTo>
                  <a:pt x="1292761" y="1988776"/>
                  <a:pt x="540168" y="777101"/>
                  <a:pt x="261709" y="397042"/>
                </a:cubicBezTo>
                <a:cubicBezTo>
                  <a:pt x="-16750" y="16983"/>
                  <a:pt x="-3580" y="-30054"/>
                  <a:pt x="2065" y="13220"/>
                </a:cubicBezTo>
                <a:cubicBezTo>
                  <a:pt x="7709" y="56494"/>
                  <a:pt x="225961" y="639754"/>
                  <a:pt x="295576" y="656687"/>
                </a:cubicBezTo>
                <a:cubicBezTo>
                  <a:pt x="365191" y="673620"/>
                  <a:pt x="323798" y="109176"/>
                  <a:pt x="419754" y="114820"/>
                </a:cubicBezTo>
                <a:cubicBezTo>
                  <a:pt x="515710" y="120464"/>
                  <a:pt x="829917" y="683027"/>
                  <a:pt x="871309" y="690553"/>
                </a:cubicBezTo>
                <a:cubicBezTo>
                  <a:pt x="912701" y="698079"/>
                  <a:pt x="651176" y="111057"/>
                  <a:pt x="656820" y="126109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A022674D-24E1-B3B2-5104-449220AB7767}"/>
              </a:ext>
            </a:extLst>
          </p:cNvPr>
          <p:cNvSpPr/>
          <p:nvPr/>
        </p:nvSpPr>
        <p:spPr>
          <a:xfrm>
            <a:off x="5741248" y="3863546"/>
            <a:ext cx="873746" cy="700216"/>
          </a:xfrm>
          <a:custGeom>
            <a:avLst/>
            <a:gdLst>
              <a:gd name="connsiteX0" fmla="*/ 525 w 873746"/>
              <a:gd name="connsiteY0" fmla="*/ 453081 h 700216"/>
              <a:gd name="connsiteX1" fmla="*/ 420655 w 873746"/>
              <a:gd name="connsiteY1" fmla="*/ 411892 h 700216"/>
              <a:gd name="connsiteX2" fmla="*/ 362990 w 873746"/>
              <a:gd name="connsiteY2" fmla="*/ 288324 h 700216"/>
              <a:gd name="connsiteX3" fmla="*/ 700741 w 873746"/>
              <a:gd name="connsiteY3" fmla="*/ 494270 h 700216"/>
              <a:gd name="connsiteX4" fmla="*/ 461844 w 873746"/>
              <a:gd name="connsiteY4" fmla="*/ 0 h 700216"/>
              <a:gd name="connsiteX5" fmla="*/ 667790 w 873746"/>
              <a:gd name="connsiteY5" fmla="*/ 494270 h 700216"/>
              <a:gd name="connsiteX6" fmla="*/ 873736 w 873746"/>
              <a:gd name="connsiteY6" fmla="*/ 700216 h 700216"/>
              <a:gd name="connsiteX7" fmla="*/ 676028 w 873746"/>
              <a:gd name="connsiteY7" fmla="*/ 494270 h 700216"/>
              <a:gd name="connsiteX8" fmla="*/ 519509 w 873746"/>
              <a:gd name="connsiteY8" fmla="*/ 444843 h 700216"/>
              <a:gd name="connsiteX9" fmla="*/ 525 w 873746"/>
              <a:gd name="connsiteY9" fmla="*/ 453081 h 70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3746" h="700216">
                <a:moveTo>
                  <a:pt x="525" y="453081"/>
                </a:moveTo>
                <a:cubicBezTo>
                  <a:pt x="-15951" y="447589"/>
                  <a:pt x="360244" y="439351"/>
                  <a:pt x="420655" y="411892"/>
                </a:cubicBezTo>
                <a:cubicBezTo>
                  <a:pt x="481066" y="384432"/>
                  <a:pt x="316309" y="274594"/>
                  <a:pt x="362990" y="288324"/>
                </a:cubicBezTo>
                <a:cubicBezTo>
                  <a:pt x="409671" y="302054"/>
                  <a:pt x="684265" y="542324"/>
                  <a:pt x="700741" y="494270"/>
                </a:cubicBezTo>
                <a:cubicBezTo>
                  <a:pt x="717217" y="446216"/>
                  <a:pt x="467336" y="0"/>
                  <a:pt x="461844" y="0"/>
                </a:cubicBezTo>
                <a:cubicBezTo>
                  <a:pt x="456352" y="0"/>
                  <a:pt x="599141" y="377567"/>
                  <a:pt x="667790" y="494270"/>
                </a:cubicBezTo>
                <a:cubicBezTo>
                  <a:pt x="736439" y="610973"/>
                  <a:pt x="872363" y="700216"/>
                  <a:pt x="873736" y="700216"/>
                </a:cubicBezTo>
                <a:cubicBezTo>
                  <a:pt x="875109" y="700216"/>
                  <a:pt x="735066" y="536832"/>
                  <a:pt x="676028" y="494270"/>
                </a:cubicBezTo>
                <a:cubicBezTo>
                  <a:pt x="616990" y="451708"/>
                  <a:pt x="626601" y="451708"/>
                  <a:pt x="519509" y="444843"/>
                </a:cubicBezTo>
                <a:cubicBezTo>
                  <a:pt x="412417" y="437978"/>
                  <a:pt x="17001" y="458573"/>
                  <a:pt x="525" y="45308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2D1618E1-4F94-0A29-5814-C1664FB4C35C}"/>
              </a:ext>
            </a:extLst>
          </p:cNvPr>
          <p:cNvSpPr/>
          <p:nvPr/>
        </p:nvSpPr>
        <p:spPr>
          <a:xfrm>
            <a:off x="4094163" y="7158157"/>
            <a:ext cx="2076479" cy="1148148"/>
          </a:xfrm>
          <a:custGeom>
            <a:avLst/>
            <a:gdLst>
              <a:gd name="connsiteX0" fmla="*/ 126855 w 2076479"/>
              <a:gd name="connsiteY0" fmla="*/ 25 h 1148148"/>
              <a:gd name="connsiteX1" fmla="*/ 884237 w 2076479"/>
              <a:gd name="connsiteY1" fmla="*/ 748170 h 1148148"/>
              <a:gd name="connsiteX2" fmla="*/ 745692 w 2076479"/>
              <a:gd name="connsiteY2" fmla="*/ 683516 h 1148148"/>
              <a:gd name="connsiteX3" fmla="*/ 1650855 w 2076479"/>
              <a:gd name="connsiteY3" fmla="*/ 1136098 h 1148148"/>
              <a:gd name="connsiteX4" fmla="*/ 1438419 w 2076479"/>
              <a:gd name="connsiteY4" fmla="*/ 1016025 h 1148148"/>
              <a:gd name="connsiteX5" fmla="*/ 2075728 w 2076479"/>
              <a:gd name="connsiteY5" fmla="*/ 997552 h 1148148"/>
              <a:gd name="connsiteX6" fmla="*/ 1558492 w 2076479"/>
              <a:gd name="connsiteY6" fmla="*/ 1034498 h 1148148"/>
              <a:gd name="connsiteX7" fmla="*/ 1161328 w 2076479"/>
              <a:gd name="connsiteY7" fmla="*/ 1080679 h 1148148"/>
              <a:gd name="connsiteX8" fmla="*/ 34492 w 2076479"/>
              <a:gd name="connsiteY8" fmla="*/ 581916 h 1148148"/>
              <a:gd name="connsiteX9" fmla="*/ 274637 w 2076479"/>
              <a:gd name="connsiteY9" fmla="*/ 720461 h 1148148"/>
              <a:gd name="connsiteX10" fmla="*/ 126855 w 2076479"/>
              <a:gd name="connsiteY10" fmla="*/ 25 h 114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76479" h="1148148">
                <a:moveTo>
                  <a:pt x="126855" y="25"/>
                </a:moveTo>
                <a:cubicBezTo>
                  <a:pt x="228455" y="4643"/>
                  <a:pt x="781098" y="634255"/>
                  <a:pt x="884237" y="748170"/>
                </a:cubicBezTo>
                <a:cubicBezTo>
                  <a:pt x="987376" y="862085"/>
                  <a:pt x="745692" y="683516"/>
                  <a:pt x="745692" y="683516"/>
                </a:cubicBezTo>
                <a:lnTo>
                  <a:pt x="1650855" y="1136098"/>
                </a:lnTo>
                <a:cubicBezTo>
                  <a:pt x="1766309" y="1191516"/>
                  <a:pt x="1367607" y="1039116"/>
                  <a:pt x="1438419" y="1016025"/>
                </a:cubicBezTo>
                <a:cubicBezTo>
                  <a:pt x="1509231" y="992934"/>
                  <a:pt x="2055716" y="994473"/>
                  <a:pt x="2075728" y="997552"/>
                </a:cubicBezTo>
                <a:cubicBezTo>
                  <a:pt x="2095740" y="1000631"/>
                  <a:pt x="1710892" y="1020643"/>
                  <a:pt x="1558492" y="1034498"/>
                </a:cubicBezTo>
                <a:cubicBezTo>
                  <a:pt x="1406092" y="1048353"/>
                  <a:pt x="1415328" y="1156109"/>
                  <a:pt x="1161328" y="1080679"/>
                </a:cubicBezTo>
                <a:cubicBezTo>
                  <a:pt x="907328" y="1005249"/>
                  <a:pt x="182274" y="641952"/>
                  <a:pt x="34492" y="581916"/>
                </a:cubicBezTo>
                <a:cubicBezTo>
                  <a:pt x="-113290" y="521880"/>
                  <a:pt x="260783" y="811285"/>
                  <a:pt x="274637" y="720461"/>
                </a:cubicBezTo>
                <a:cubicBezTo>
                  <a:pt x="288491" y="629637"/>
                  <a:pt x="25255" y="-4593"/>
                  <a:pt x="126855" y="25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60BBEE59-4D3F-0CA1-B59E-7324E2CA88CB}"/>
              </a:ext>
            </a:extLst>
          </p:cNvPr>
          <p:cNvSpPr/>
          <p:nvPr/>
        </p:nvSpPr>
        <p:spPr>
          <a:xfrm>
            <a:off x="2278689" y="1727200"/>
            <a:ext cx="4257578" cy="6571706"/>
          </a:xfrm>
          <a:custGeom>
            <a:avLst/>
            <a:gdLst>
              <a:gd name="connsiteX0" fmla="*/ 4257578 w 4257578"/>
              <a:gd name="connsiteY0" fmla="*/ 304800 h 6571706"/>
              <a:gd name="connsiteX1" fmla="*/ 2327178 w 4257578"/>
              <a:gd name="connsiteY1" fmla="*/ 2556933 h 6571706"/>
              <a:gd name="connsiteX2" fmla="*/ 2022378 w 4257578"/>
              <a:gd name="connsiteY2" fmla="*/ 4047067 h 6571706"/>
              <a:gd name="connsiteX3" fmla="*/ 1853044 w 4257578"/>
              <a:gd name="connsiteY3" fmla="*/ 3996267 h 6571706"/>
              <a:gd name="connsiteX4" fmla="*/ 2005444 w 4257578"/>
              <a:gd name="connsiteY4" fmla="*/ 6553200 h 6571706"/>
              <a:gd name="connsiteX5" fmla="*/ 1463578 w 4257578"/>
              <a:gd name="connsiteY5" fmla="*/ 5164667 h 6571706"/>
              <a:gd name="connsiteX6" fmla="*/ 887844 w 4257578"/>
              <a:gd name="connsiteY6" fmla="*/ 6570133 h 6571706"/>
              <a:gd name="connsiteX7" fmla="*/ 667711 w 4257578"/>
              <a:gd name="connsiteY7" fmla="*/ 5350933 h 6571706"/>
              <a:gd name="connsiteX8" fmla="*/ 278244 w 4257578"/>
              <a:gd name="connsiteY8" fmla="*/ 1642533 h 6571706"/>
              <a:gd name="connsiteX9" fmla="*/ 75044 w 4257578"/>
              <a:gd name="connsiteY9" fmla="*/ 2777067 h 6571706"/>
              <a:gd name="connsiteX10" fmla="*/ 1599044 w 4257578"/>
              <a:gd name="connsiteY10" fmla="*/ 406400 h 6571706"/>
              <a:gd name="connsiteX11" fmla="*/ 1023311 w 4257578"/>
              <a:gd name="connsiteY11" fmla="*/ 558800 h 6571706"/>
              <a:gd name="connsiteX12" fmla="*/ 3021444 w 4257578"/>
              <a:gd name="connsiteY12" fmla="*/ 118533 h 6571706"/>
              <a:gd name="connsiteX13" fmla="*/ 2123978 w 4257578"/>
              <a:gd name="connsiteY13" fmla="*/ 0 h 6571706"/>
              <a:gd name="connsiteX14" fmla="*/ 4257578 w 4257578"/>
              <a:gd name="connsiteY14" fmla="*/ 304800 h 657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57578" h="6571706">
                <a:moveTo>
                  <a:pt x="4257578" y="304800"/>
                </a:moveTo>
                <a:cubicBezTo>
                  <a:pt x="3478644" y="1119011"/>
                  <a:pt x="2699711" y="1933222"/>
                  <a:pt x="2327178" y="2556933"/>
                </a:cubicBezTo>
                <a:cubicBezTo>
                  <a:pt x="1954645" y="3180644"/>
                  <a:pt x="2101400" y="3807178"/>
                  <a:pt x="2022378" y="4047067"/>
                </a:cubicBezTo>
                <a:cubicBezTo>
                  <a:pt x="1943356" y="4286956"/>
                  <a:pt x="1855866" y="3578578"/>
                  <a:pt x="1853044" y="3996267"/>
                </a:cubicBezTo>
                <a:cubicBezTo>
                  <a:pt x="1850222" y="4413956"/>
                  <a:pt x="2070355" y="6358467"/>
                  <a:pt x="2005444" y="6553200"/>
                </a:cubicBezTo>
                <a:cubicBezTo>
                  <a:pt x="1940533" y="6747933"/>
                  <a:pt x="1649845" y="5161845"/>
                  <a:pt x="1463578" y="5164667"/>
                </a:cubicBezTo>
                <a:cubicBezTo>
                  <a:pt x="1277311" y="5167489"/>
                  <a:pt x="1020488" y="6539089"/>
                  <a:pt x="887844" y="6570133"/>
                </a:cubicBezTo>
                <a:cubicBezTo>
                  <a:pt x="755200" y="6601177"/>
                  <a:pt x="769311" y="6172200"/>
                  <a:pt x="667711" y="5350933"/>
                </a:cubicBezTo>
                <a:cubicBezTo>
                  <a:pt x="566111" y="4529666"/>
                  <a:pt x="377022" y="2071511"/>
                  <a:pt x="278244" y="1642533"/>
                </a:cubicBezTo>
                <a:cubicBezTo>
                  <a:pt x="179466" y="1213555"/>
                  <a:pt x="-145089" y="2983089"/>
                  <a:pt x="75044" y="2777067"/>
                </a:cubicBezTo>
                <a:cubicBezTo>
                  <a:pt x="295177" y="2571045"/>
                  <a:pt x="1440999" y="776111"/>
                  <a:pt x="1599044" y="406400"/>
                </a:cubicBezTo>
                <a:cubicBezTo>
                  <a:pt x="1757088" y="36689"/>
                  <a:pt x="786244" y="606778"/>
                  <a:pt x="1023311" y="558800"/>
                </a:cubicBezTo>
                <a:cubicBezTo>
                  <a:pt x="1260378" y="510822"/>
                  <a:pt x="2838000" y="211666"/>
                  <a:pt x="3021444" y="118533"/>
                </a:cubicBezTo>
                <a:cubicBezTo>
                  <a:pt x="3204888" y="25400"/>
                  <a:pt x="2123978" y="0"/>
                  <a:pt x="2123978" y="0"/>
                </a:cubicBezTo>
                <a:lnTo>
                  <a:pt x="4257578" y="304800"/>
                </a:ln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1D81F40E-EA6D-25A9-4B47-8494F35B6ADB}"/>
              </a:ext>
            </a:extLst>
          </p:cNvPr>
          <p:cNvSpPr/>
          <p:nvPr/>
        </p:nvSpPr>
        <p:spPr>
          <a:xfrm>
            <a:off x="2996361" y="1865970"/>
            <a:ext cx="5649802" cy="7410474"/>
          </a:xfrm>
          <a:custGeom>
            <a:avLst/>
            <a:gdLst>
              <a:gd name="connsiteX0" fmla="*/ 1203106 w 5649802"/>
              <a:gd name="connsiteY0" fmla="*/ 81363 h 7410474"/>
              <a:gd name="connsiteX1" fmla="*/ 3472172 w 5649802"/>
              <a:gd name="connsiteY1" fmla="*/ 30563 h 7410474"/>
              <a:gd name="connsiteX2" fmla="*/ 4538972 w 5649802"/>
              <a:gd name="connsiteY2" fmla="*/ 606297 h 7410474"/>
              <a:gd name="connsiteX3" fmla="*/ 4268039 w 5649802"/>
              <a:gd name="connsiteY3" fmla="*/ 538563 h 7410474"/>
              <a:gd name="connsiteX4" fmla="*/ 5639639 w 5649802"/>
              <a:gd name="connsiteY4" fmla="*/ 2875363 h 7410474"/>
              <a:gd name="connsiteX5" fmla="*/ 4792972 w 5649802"/>
              <a:gd name="connsiteY5" fmla="*/ 4636430 h 7410474"/>
              <a:gd name="connsiteX6" fmla="*/ 2998039 w 5649802"/>
              <a:gd name="connsiteY6" fmla="*/ 7379630 h 7410474"/>
              <a:gd name="connsiteX7" fmla="*/ 3776972 w 5649802"/>
              <a:gd name="connsiteY7" fmla="*/ 5991097 h 7410474"/>
              <a:gd name="connsiteX8" fmla="*/ 4115639 w 5649802"/>
              <a:gd name="connsiteY8" fmla="*/ 4111497 h 7410474"/>
              <a:gd name="connsiteX9" fmla="*/ 2811772 w 5649802"/>
              <a:gd name="connsiteY9" fmla="*/ 369230 h 7410474"/>
              <a:gd name="connsiteX10" fmla="*/ 3116572 w 5649802"/>
              <a:gd name="connsiteY10" fmla="*/ 1165097 h 7410474"/>
              <a:gd name="connsiteX11" fmla="*/ 2456172 w 5649802"/>
              <a:gd name="connsiteY11" fmla="*/ 640163 h 7410474"/>
              <a:gd name="connsiteX12" fmla="*/ 839 w 5649802"/>
              <a:gd name="connsiteY12" fmla="*/ 2401230 h 7410474"/>
              <a:gd name="connsiteX13" fmla="*/ 2168306 w 5649802"/>
              <a:gd name="connsiteY13" fmla="*/ 216830 h 7410474"/>
              <a:gd name="connsiteX14" fmla="*/ 1152306 w 5649802"/>
              <a:gd name="connsiteY14" fmla="*/ 98297 h 7410474"/>
              <a:gd name="connsiteX15" fmla="*/ 1203106 w 5649802"/>
              <a:gd name="connsiteY15" fmla="*/ 81363 h 741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49802" h="7410474">
                <a:moveTo>
                  <a:pt x="1203106" y="81363"/>
                </a:moveTo>
                <a:cubicBezTo>
                  <a:pt x="1589750" y="70074"/>
                  <a:pt x="2916194" y="-56926"/>
                  <a:pt x="3472172" y="30563"/>
                </a:cubicBezTo>
                <a:cubicBezTo>
                  <a:pt x="4028150" y="118052"/>
                  <a:pt x="4406328" y="521630"/>
                  <a:pt x="4538972" y="606297"/>
                </a:cubicBezTo>
                <a:cubicBezTo>
                  <a:pt x="4671617" y="690964"/>
                  <a:pt x="4084595" y="160385"/>
                  <a:pt x="4268039" y="538563"/>
                </a:cubicBezTo>
                <a:cubicBezTo>
                  <a:pt x="4451484" y="916741"/>
                  <a:pt x="5552150" y="2192385"/>
                  <a:pt x="5639639" y="2875363"/>
                </a:cubicBezTo>
                <a:cubicBezTo>
                  <a:pt x="5727128" y="3558341"/>
                  <a:pt x="5233239" y="3885719"/>
                  <a:pt x="4792972" y="4636430"/>
                </a:cubicBezTo>
                <a:cubicBezTo>
                  <a:pt x="4352705" y="5387141"/>
                  <a:pt x="3167372" y="7153852"/>
                  <a:pt x="2998039" y="7379630"/>
                </a:cubicBezTo>
                <a:cubicBezTo>
                  <a:pt x="2828706" y="7605408"/>
                  <a:pt x="3590705" y="6535786"/>
                  <a:pt x="3776972" y="5991097"/>
                </a:cubicBezTo>
                <a:cubicBezTo>
                  <a:pt x="3963239" y="5446408"/>
                  <a:pt x="4276506" y="5048475"/>
                  <a:pt x="4115639" y="4111497"/>
                </a:cubicBezTo>
                <a:cubicBezTo>
                  <a:pt x="3954772" y="3174519"/>
                  <a:pt x="2978283" y="860297"/>
                  <a:pt x="2811772" y="369230"/>
                </a:cubicBezTo>
                <a:cubicBezTo>
                  <a:pt x="2645261" y="-121837"/>
                  <a:pt x="3175839" y="1119941"/>
                  <a:pt x="3116572" y="1165097"/>
                </a:cubicBezTo>
                <a:cubicBezTo>
                  <a:pt x="3057305" y="1210253"/>
                  <a:pt x="2975461" y="434141"/>
                  <a:pt x="2456172" y="640163"/>
                </a:cubicBezTo>
                <a:cubicBezTo>
                  <a:pt x="1936883" y="846185"/>
                  <a:pt x="48817" y="2471785"/>
                  <a:pt x="839" y="2401230"/>
                </a:cubicBezTo>
                <a:cubicBezTo>
                  <a:pt x="-47139" y="2330675"/>
                  <a:pt x="1976395" y="600652"/>
                  <a:pt x="2168306" y="216830"/>
                </a:cubicBezTo>
                <a:cubicBezTo>
                  <a:pt x="2360217" y="-166992"/>
                  <a:pt x="1315995" y="115230"/>
                  <a:pt x="1152306" y="98297"/>
                </a:cubicBezTo>
                <a:cubicBezTo>
                  <a:pt x="988617" y="81364"/>
                  <a:pt x="816462" y="92652"/>
                  <a:pt x="1203106" y="81363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0C13168F-7078-AC0B-5C7B-0DF688EF0E56}"/>
              </a:ext>
            </a:extLst>
          </p:cNvPr>
          <p:cNvSpPr/>
          <p:nvPr/>
        </p:nvSpPr>
        <p:spPr>
          <a:xfrm>
            <a:off x="636343" y="6568557"/>
            <a:ext cx="5664901" cy="5231819"/>
          </a:xfrm>
          <a:custGeom>
            <a:avLst/>
            <a:gdLst>
              <a:gd name="connsiteX0" fmla="*/ 2326990 w 5664901"/>
              <a:gd name="connsiteY0" fmla="*/ 1576 h 5231819"/>
              <a:gd name="connsiteX1" fmla="*/ 3427657 w 5664901"/>
              <a:gd name="connsiteY1" fmla="*/ 2609310 h 5231819"/>
              <a:gd name="connsiteX2" fmla="*/ 5476590 w 5664901"/>
              <a:gd name="connsiteY2" fmla="*/ 5149310 h 5231819"/>
              <a:gd name="connsiteX3" fmla="*/ 4968590 w 5664901"/>
              <a:gd name="connsiteY3" fmla="*/ 4607443 h 5231819"/>
              <a:gd name="connsiteX4" fmla="*/ 142590 w 5664901"/>
              <a:gd name="connsiteY4" fmla="*/ 4556643 h 5231819"/>
              <a:gd name="connsiteX5" fmla="*/ 1310990 w 5664901"/>
              <a:gd name="connsiteY5" fmla="*/ 3913176 h 5231819"/>
              <a:gd name="connsiteX6" fmla="*/ 1649657 w 5664901"/>
              <a:gd name="connsiteY6" fmla="*/ 2287576 h 5231819"/>
              <a:gd name="connsiteX7" fmla="*/ 1344857 w 5664901"/>
              <a:gd name="connsiteY7" fmla="*/ 3015710 h 5231819"/>
              <a:gd name="connsiteX8" fmla="*/ 2648724 w 5664901"/>
              <a:gd name="connsiteY8" fmla="*/ 2236776 h 5231819"/>
              <a:gd name="connsiteX9" fmla="*/ 2326990 w 5664901"/>
              <a:gd name="connsiteY9" fmla="*/ 1576 h 523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4901" h="5231819">
                <a:moveTo>
                  <a:pt x="2326990" y="1576"/>
                </a:moveTo>
                <a:cubicBezTo>
                  <a:pt x="2456812" y="63665"/>
                  <a:pt x="2902724" y="1751354"/>
                  <a:pt x="3427657" y="2609310"/>
                </a:cubicBezTo>
                <a:cubicBezTo>
                  <a:pt x="3952590" y="3467266"/>
                  <a:pt x="5219768" y="4816288"/>
                  <a:pt x="5476590" y="5149310"/>
                </a:cubicBezTo>
                <a:cubicBezTo>
                  <a:pt x="5733412" y="5482332"/>
                  <a:pt x="5857590" y="4706221"/>
                  <a:pt x="4968590" y="4607443"/>
                </a:cubicBezTo>
                <a:cubicBezTo>
                  <a:pt x="4079590" y="4508665"/>
                  <a:pt x="752190" y="4672354"/>
                  <a:pt x="142590" y="4556643"/>
                </a:cubicBezTo>
                <a:cubicBezTo>
                  <a:pt x="-467010" y="4440932"/>
                  <a:pt x="1059812" y="4291354"/>
                  <a:pt x="1310990" y="3913176"/>
                </a:cubicBezTo>
                <a:cubicBezTo>
                  <a:pt x="1562168" y="3534998"/>
                  <a:pt x="1644013" y="2437153"/>
                  <a:pt x="1649657" y="2287576"/>
                </a:cubicBezTo>
                <a:cubicBezTo>
                  <a:pt x="1655301" y="2137999"/>
                  <a:pt x="1178346" y="3024177"/>
                  <a:pt x="1344857" y="3015710"/>
                </a:cubicBezTo>
                <a:cubicBezTo>
                  <a:pt x="1511368" y="3007243"/>
                  <a:pt x="2479391" y="2744776"/>
                  <a:pt x="2648724" y="2236776"/>
                </a:cubicBezTo>
                <a:cubicBezTo>
                  <a:pt x="2818057" y="1728776"/>
                  <a:pt x="2197168" y="-60513"/>
                  <a:pt x="2326990" y="1576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378102EB-7337-E7FA-CFE9-6654F2FF162C}"/>
              </a:ext>
            </a:extLst>
          </p:cNvPr>
          <p:cNvSpPr/>
          <p:nvPr/>
        </p:nvSpPr>
        <p:spPr>
          <a:xfrm>
            <a:off x="-834858" y="7569009"/>
            <a:ext cx="7529123" cy="4058882"/>
          </a:xfrm>
          <a:custGeom>
            <a:avLst/>
            <a:gdLst>
              <a:gd name="connsiteX0" fmla="*/ 5118991 w 7529123"/>
              <a:gd name="connsiteY0" fmla="*/ 191 h 4058882"/>
              <a:gd name="connsiteX1" fmla="*/ 2358858 w 7529123"/>
              <a:gd name="connsiteY1" fmla="*/ 1659658 h 4058882"/>
              <a:gd name="connsiteX2" fmla="*/ 546991 w 7529123"/>
              <a:gd name="connsiteY2" fmla="*/ 3386858 h 4058882"/>
              <a:gd name="connsiteX3" fmla="*/ 123658 w 7529123"/>
              <a:gd name="connsiteY3" fmla="*/ 3759391 h 4058882"/>
              <a:gd name="connsiteX4" fmla="*/ 2494325 w 7529123"/>
              <a:gd name="connsiteY4" fmla="*/ 3471524 h 4058882"/>
              <a:gd name="connsiteX5" fmla="*/ 7371125 w 7529123"/>
              <a:gd name="connsiteY5" fmla="*/ 4047258 h 4058882"/>
              <a:gd name="connsiteX6" fmla="*/ 6219658 w 7529123"/>
              <a:gd name="connsiteY6" fmla="*/ 2844991 h 4058882"/>
              <a:gd name="connsiteX7" fmla="*/ 5034325 w 7529123"/>
              <a:gd name="connsiteY7" fmla="*/ 812991 h 4058882"/>
              <a:gd name="connsiteX8" fmla="*/ 4238458 w 7529123"/>
              <a:gd name="connsiteY8" fmla="*/ 1761258 h 4058882"/>
              <a:gd name="connsiteX9" fmla="*/ 5118991 w 7529123"/>
              <a:gd name="connsiteY9" fmla="*/ 191 h 405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9123" h="4058882">
                <a:moveTo>
                  <a:pt x="5118991" y="191"/>
                </a:moveTo>
                <a:cubicBezTo>
                  <a:pt x="4805724" y="-16742"/>
                  <a:pt x="3120858" y="1095214"/>
                  <a:pt x="2358858" y="1659658"/>
                </a:cubicBezTo>
                <a:cubicBezTo>
                  <a:pt x="1596858" y="2224102"/>
                  <a:pt x="919524" y="3036903"/>
                  <a:pt x="546991" y="3386858"/>
                </a:cubicBezTo>
                <a:cubicBezTo>
                  <a:pt x="174458" y="3736813"/>
                  <a:pt x="-200898" y="3745280"/>
                  <a:pt x="123658" y="3759391"/>
                </a:cubicBezTo>
                <a:cubicBezTo>
                  <a:pt x="448214" y="3773502"/>
                  <a:pt x="1286414" y="3423546"/>
                  <a:pt x="2494325" y="3471524"/>
                </a:cubicBezTo>
                <a:cubicBezTo>
                  <a:pt x="3702236" y="3519502"/>
                  <a:pt x="6750236" y="4151680"/>
                  <a:pt x="7371125" y="4047258"/>
                </a:cubicBezTo>
                <a:cubicBezTo>
                  <a:pt x="7992014" y="3942836"/>
                  <a:pt x="6609125" y="3384035"/>
                  <a:pt x="6219658" y="2844991"/>
                </a:cubicBezTo>
                <a:cubicBezTo>
                  <a:pt x="5830191" y="2305947"/>
                  <a:pt x="5364525" y="993613"/>
                  <a:pt x="5034325" y="812991"/>
                </a:cubicBezTo>
                <a:cubicBezTo>
                  <a:pt x="4704125" y="632369"/>
                  <a:pt x="4227169" y="1899547"/>
                  <a:pt x="4238458" y="1761258"/>
                </a:cubicBezTo>
                <a:cubicBezTo>
                  <a:pt x="4249747" y="1622969"/>
                  <a:pt x="5432258" y="17124"/>
                  <a:pt x="5118991" y="191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65FB43BB-4B65-EEC1-4FCF-9AC622371ADD}"/>
              </a:ext>
            </a:extLst>
          </p:cNvPr>
          <p:cNvSpPr/>
          <p:nvPr/>
        </p:nvSpPr>
        <p:spPr>
          <a:xfrm>
            <a:off x="6028067" y="7288754"/>
            <a:ext cx="3835684" cy="4467137"/>
          </a:xfrm>
          <a:custGeom>
            <a:avLst/>
            <a:gdLst>
              <a:gd name="connsiteX0" fmla="*/ 338866 w 3835684"/>
              <a:gd name="connsiteY0" fmla="*/ 212713 h 4467137"/>
              <a:gd name="connsiteX1" fmla="*/ 389666 w 3835684"/>
              <a:gd name="connsiteY1" fmla="*/ 314313 h 4467137"/>
              <a:gd name="connsiteX2" fmla="*/ 1050066 w 3835684"/>
              <a:gd name="connsiteY2" fmla="*/ 2227779 h 4467137"/>
              <a:gd name="connsiteX3" fmla="*/ 440466 w 3835684"/>
              <a:gd name="connsiteY3" fmla="*/ 4462979 h 4467137"/>
              <a:gd name="connsiteX4" fmla="*/ 796066 w 3835684"/>
              <a:gd name="connsiteY4" fmla="*/ 2820446 h 4467137"/>
              <a:gd name="connsiteX5" fmla="*/ 200 w 3835684"/>
              <a:gd name="connsiteY5" fmla="*/ 4175113 h 4467137"/>
              <a:gd name="connsiteX6" fmla="*/ 880733 w 3835684"/>
              <a:gd name="connsiteY6" fmla="*/ 2955913 h 4467137"/>
              <a:gd name="connsiteX7" fmla="*/ 2099933 w 3835684"/>
              <a:gd name="connsiteY7" fmla="*/ 4107379 h 4467137"/>
              <a:gd name="connsiteX8" fmla="*/ 3827133 w 3835684"/>
              <a:gd name="connsiteY8" fmla="*/ 3836446 h 4467137"/>
              <a:gd name="connsiteX9" fmla="*/ 2658733 w 3835684"/>
              <a:gd name="connsiteY9" fmla="*/ 2414046 h 4467137"/>
              <a:gd name="connsiteX10" fmla="*/ 338866 w 3835684"/>
              <a:gd name="connsiteY10" fmla="*/ 212713 h 446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35684" h="4467137">
                <a:moveTo>
                  <a:pt x="338866" y="212713"/>
                </a:moveTo>
                <a:cubicBezTo>
                  <a:pt x="-39312" y="-137243"/>
                  <a:pt x="271133" y="-21531"/>
                  <a:pt x="389666" y="314313"/>
                </a:cubicBezTo>
                <a:cubicBezTo>
                  <a:pt x="508199" y="650157"/>
                  <a:pt x="1041599" y="1536335"/>
                  <a:pt x="1050066" y="2227779"/>
                </a:cubicBezTo>
                <a:cubicBezTo>
                  <a:pt x="1058533" y="2919223"/>
                  <a:pt x="482799" y="4364201"/>
                  <a:pt x="440466" y="4462979"/>
                </a:cubicBezTo>
                <a:cubicBezTo>
                  <a:pt x="398133" y="4561757"/>
                  <a:pt x="869444" y="2868424"/>
                  <a:pt x="796066" y="2820446"/>
                </a:cubicBezTo>
                <a:cubicBezTo>
                  <a:pt x="722688" y="2772468"/>
                  <a:pt x="-13911" y="4152535"/>
                  <a:pt x="200" y="4175113"/>
                </a:cubicBezTo>
                <a:cubicBezTo>
                  <a:pt x="14311" y="4197691"/>
                  <a:pt x="530778" y="2967202"/>
                  <a:pt x="880733" y="2955913"/>
                </a:cubicBezTo>
                <a:cubicBezTo>
                  <a:pt x="1230689" y="2944624"/>
                  <a:pt x="1608866" y="3960624"/>
                  <a:pt x="2099933" y="4107379"/>
                </a:cubicBezTo>
                <a:cubicBezTo>
                  <a:pt x="2591000" y="4254134"/>
                  <a:pt x="3734000" y="4118668"/>
                  <a:pt x="3827133" y="3836446"/>
                </a:cubicBezTo>
                <a:cubicBezTo>
                  <a:pt x="3920266" y="3554224"/>
                  <a:pt x="3234466" y="3015179"/>
                  <a:pt x="2658733" y="2414046"/>
                </a:cubicBezTo>
                <a:cubicBezTo>
                  <a:pt x="2083000" y="1812913"/>
                  <a:pt x="717044" y="562669"/>
                  <a:pt x="338866" y="212713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52F2FB67-DD59-D972-0353-03F69CAB8491}"/>
              </a:ext>
            </a:extLst>
          </p:cNvPr>
          <p:cNvSpPr/>
          <p:nvPr/>
        </p:nvSpPr>
        <p:spPr>
          <a:xfrm>
            <a:off x="6225118" y="7712430"/>
            <a:ext cx="1329475" cy="4366935"/>
          </a:xfrm>
          <a:custGeom>
            <a:avLst/>
            <a:gdLst>
              <a:gd name="connsiteX0" fmla="*/ 802215 w 1329475"/>
              <a:gd name="connsiteY0" fmla="*/ 144637 h 4366935"/>
              <a:gd name="connsiteX1" fmla="*/ 836082 w 1329475"/>
              <a:gd name="connsiteY1" fmla="*/ 297037 h 4366935"/>
              <a:gd name="connsiteX2" fmla="*/ 1310215 w 1329475"/>
              <a:gd name="connsiteY2" fmla="*/ 2362903 h 4366935"/>
              <a:gd name="connsiteX3" fmla="*/ 91015 w 1329475"/>
              <a:gd name="connsiteY3" fmla="*/ 4327170 h 4366935"/>
              <a:gd name="connsiteX4" fmla="*/ 158749 w 1329475"/>
              <a:gd name="connsiteY4" fmla="*/ 3565170 h 4366935"/>
              <a:gd name="connsiteX5" fmla="*/ 717549 w 1329475"/>
              <a:gd name="connsiteY5" fmla="*/ 2176637 h 4366935"/>
              <a:gd name="connsiteX6" fmla="*/ 277282 w 1329475"/>
              <a:gd name="connsiteY6" fmla="*/ 263170 h 4366935"/>
              <a:gd name="connsiteX7" fmla="*/ 700615 w 1329475"/>
              <a:gd name="connsiteY7" fmla="*/ 1516237 h 4366935"/>
              <a:gd name="connsiteX8" fmla="*/ 802215 w 1329475"/>
              <a:gd name="connsiteY8" fmla="*/ 93837 h 4366935"/>
              <a:gd name="connsiteX9" fmla="*/ 802215 w 1329475"/>
              <a:gd name="connsiteY9" fmla="*/ 144637 h 4366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9475" h="4366935">
                <a:moveTo>
                  <a:pt x="802215" y="144637"/>
                </a:moveTo>
                <a:cubicBezTo>
                  <a:pt x="807859" y="178504"/>
                  <a:pt x="836082" y="297037"/>
                  <a:pt x="836082" y="297037"/>
                </a:cubicBezTo>
                <a:cubicBezTo>
                  <a:pt x="920749" y="666748"/>
                  <a:pt x="1434393" y="1691214"/>
                  <a:pt x="1310215" y="2362903"/>
                </a:cubicBezTo>
                <a:cubicBezTo>
                  <a:pt x="1186037" y="3034592"/>
                  <a:pt x="282926" y="4126792"/>
                  <a:pt x="91015" y="4327170"/>
                </a:cubicBezTo>
                <a:cubicBezTo>
                  <a:pt x="-100896" y="4527548"/>
                  <a:pt x="54327" y="3923592"/>
                  <a:pt x="158749" y="3565170"/>
                </a:cubicBezTo>
                <a:cubicBezTo>
                  <a:pt x="263171" y="3206748"/>
                  <a:pt x="697794" y="2726970"/>
                  <a:pt x="717549" y="2176637"/>
                </a:cubicBezTo>
                <a:cubicBezTo>
                  <a:pt x="737304" y="1626304"/>
                  <a:pt x="280104" y="373237"/>
                  <a:pt x="277282" y="263170"/>
                </a:cubicBezTo>
                <a:cubicBezTo>
                  <a:pt x="274460" y="153103"/>
                  <a:pt x="613126" y="1544459"/>
                  <a:pt x="700615" y="1516237"/>
                </a:cubicBezTo>
                <a:cubicBezTo>
                  <a:pt x="788104" y="1488015"/>
                  <a:pt x="785282" y="316793"/>
                  <a:pt x="802215" y="93837"/>
                </a:cubicBezTo>
                <a:cubicBezTo>
                  <a:pt x="819148" y="-129119"/>
                  <a:pt x="796571" y="110770"/>
                  <a:pt x="802215" y="144637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17622FF8-C8EB-801C-3813-F2C51490C349}"/>
              </a:ext>
            </a:extLst>
          </p:cNvPr>
          <p:cNvSpPr/>
          <p:nvPr/>
        </p:nvSpPr>
        <p:spPr>
          <a:xfrm>
            <a:off x="-694590" y="9008089"/>
            <a:ext cx="2968617" cy="2190255"/>
          </a:xfrm>
          <a:custGeom>
            <a:avLst/>
            <a:gdLst>
              <a:gd name="connsiteX0" fmla="*/ 2929790 w 2968617"/>
              <a:gd name="connsiteY0" fmla="*/ 51244 h 2190255"/>
              <a:gd name="connsiteX1" fmla="*/ 897790 w 2968617"/>
              <a:gd name="connsiteY1" fmla="*/ 1405911 h 2190255"/>
              <a:gd name="connsiteX2" fmla="*/ 17257 w 2968617"/>
              <a:gd name="connsiteY2" fmla="*/ 2184844 h 2190255"/>
              <a:gd name="connsiteX3" fmla="*/ 1608990 w 2968617"/>
              <a:gd name="connsiteY3" fmla="*/ 1033378 h 2190255"/>
              <a:gd name="connsiteX4" fmla="*/ 2184723 w 2968617"/>
              <a:gd name="connsiteY4" fmla="*/ 356044 h 2190255"/>
              <a:gd name="connsiteX5" fmla="*/ 2929790 w 2968617"/>
              <a:gd name="connsiteY5" fmla="*/ 51244 h 219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8617" h="2190255">
                <a:moveTo>
                  <a:pt x="2929790" y="51244"/>
                </a:moveTo>
                <a:cubicBezTo>
                  <a:pt x="2715301" y="226222"/>
                  <a:pt x="1383212" y="1050311"/>
                  <a:pt x="897790" y="1405911"/>
                </a:cubicBezTo>
                <a:cubicBezTo>
                  <a:pt x="412368" y="1761511"/>
                  <a:pt x="-101276" y="2246933"/>
                  <a:pt x="17257" y="2184844"/>
                </a:cubicBezTo>
                <a:cubicBezTo>
                  <a:pt x="135790" y="2122755"/>
                  <a:pt x="1247746" y="1338178"/>
                  <a:pt x="1608990" y="1033378"/>
                </a:cubicBezTo>
                <a:cubicBezTo>
                  <a:pt x="1970234" y="728578"/>
                  <a:pt x="1958945" y="519733"/>
                  <a:pt x="2184723" y="356044"/>
                </a:cubicBezTo>
                <a:cubicBezTo>
                  <a:pt x="2410501" y="192355"/>
                  <a:pt x="3144279" y="-123734"/>
                  <a:pt x="2929790" y="5124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21C778D9-4ADA-29AB-E956-DA2889E99BD3}"/>
              </a:ext>
            </a:extLst>
          </p:cNvPr>
          <p:cNvSpPr/>
          <p:nvPr/>
        </p:nvSpPr>
        <p:spPr>
          <a:xfrm>
            <a:off x="3799220" y="8131017"/>
            <a:ext cx="1538485" cy="3339652"/>
          </a:xfrm>
          <a:custGeom>
            <a:avLst/>
            <a:gdLst>
              <a:gd name="connsiteX0" fmla="*/ 44647 w 1538485"/>
              <a:gd name="connsiteY0" fmla="*/ 115516 h 3339652"/>
              <a:gd name="connsiteX1" fmla="*/ 1179180 w 1538485"/>
              <a:gd name="connsiteY1" fmla="*/ 2638583 h 3339652"/>
              <a:gd name="connsiteX2" fmla="*/ 1534780 w 1538485"/>
              <a:gd name="connsiteY2" fmla="*/ 3332850 h 3339652"/>
              <a:gd name="connsiteX3" fmla="*/ 1297713 w 1538485"/>
              <a:gd name="connsiteY3" fmla="*/ 2841783 h 3339652"/>
              <a:gd name="connsiteX4" fmla="*/ 332513 w 1538485"/>
              <a:gd name="connsiteY4" fmla="*/ 674316 h 3339652"/>
              <a:gd name="connsiteX5" fmla="*/ 44647 w 1538485"/>
              <a:gd name="connsiteY5" fmla="*/ 115516 h 333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8485" h="3339652">
                <a:moveTo>
                  <a:pt x="44647" y="115516"/>
                </a:moveTo>
                <a:cubicBezTo>
                  <a:pt x="185758" y="442894"/>
                  <a:pt x="930825" y="2102361"/>
                  <a:pt x="1179180" y="2638583"/>
                </a:cubicBezTo>
                <a:cubicBezTo>
                  <a:pt x="1427536" y="3174805"/>
                  <a:pt x="1515025" y="3298983"/>
                  <a:pt x="1534780" y="3332850"/>
                </a:cubicBezTo>
                <a:cubicBezTo>
                  <a:pt x="1554535" y="3366717"/>
                  <a:pt x="1498091" y="3284872"/>
                  <a:pt x="1297713" y="2841783"/>
                </a:cubicBezTo>
                <a:cubicBezTo>
                  <a:pt x="1097335" y="2398694"/>
                  <a:pt x="541357" y="1134338"/>
                  <a:pt x="332513" y="674316"/>
                </a:cubicBezTo>
                <a:cubicBezTo>
                  <a:pt x="123669" y="214294"/>
                  <a:pt x="-96464" y="-211862"/>
                  <a:pt x="44647" y="11551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EDA10D9B-CC2B-4DF3-15DB-601BF3BDC621}"/>
              </a:ext>
            </a:extLst>
          </p:cNvPr>
          <p:cNvSpPr/>
          <p:nvPr/>
        </p:nvSpPr>
        <p:spPr>
          <a:xfrm>
            <a:off x="1286393" y="8584795"/>
            <a:ext cx="3611762" cy="1882444"/>
          </a:xfrm>
          <a:custGeom>
            <a:avLst/>
            <a:gdLst>
              <a:gd name="connsiteX0" fmla="*/ 1490674 w 3611762"/>
              <a:gd name="connsiteY0" fmla="*/ 405 h 1882444"/>
              <a:gd name="connsiteX1" fmla="*/ 1067340 w 3611762"/>
              <a:gd name="connsiteY1" fmla="*/ 1405872 h 1882444"/>
              <a:gd name="connsiteX2" fmla="*/ 1236674 w 3611762"/>
              <a:gd name="connsiteY2" fmla="*/ 1541338 h 1882444"/>
              <a:gd name="connsiteX3" fmla="*/ 540 w 3611762"/>
              <a:gd name="connsiteY3" fmla="*/ 1880005 h 1882444"/>
              <a:gd name="connsiteX4" fmla="*/ 1406007 w 3611762"/>
              <a:gd name="connsiteY4" fmla="*/ 1693738 h 1882444"/>
              <a:gd name="connsiteX5" fmla="*/ 3607340 w 3611762"/>
              <a:gd name="connsiteY5" fmla="*/ 1693738 h 1882444"/>
              <a:gd name="connsiteX6" fmla="*/ 1947874 w 3611762"/>
              <a:gd name="connsiteY6" fmla="*/ 1626005 h 1882444"/>
              <a:gd name="connsiteX7" fmla="*/ 1016540 w 3611762"/>
              <a:gd name="connsiteY7" fmla="*/ 1558272 h 1882444"/>
              <a:gd name="connsiteX8" fmla="*/ 1490674 w 3611762"/>
              <a:gd name="connsiteY8" fmla="*/ 405 h 188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1762" h="1882444">
                <a:moveTo>
                  <a:pt x="1490674" y="405"/>
                </a:moveTo>
                <a:cubicBezTo>
                  <a:pt x="1499141" y="-24995"/>
                  <a:pt x="1109673" y="1149050"/>
                  <a:pt x="1067340" y="1405872"/>
                </a:cubicBezTo>
                <a:cubicBezTo>
                  <a:pt x="1025007" y="1662694"/>
                  <a:pt x="1414474" y="1462316"/>
                  <a:pt x="1236674" y="1541338"/>
                </a:cubicBezTo>
                <a:cubicBezTo>
                  <a:pt x="1058874" y="1620360"/>
                  <a:pt x="-27682" y="1854605"/>
                  <a:pt x="540" y="1880005"/>
                </a:cubicBezTo>
                <a:cubicBezTo>
                  <a:pt x="28762" y="1905405"/>
                  <a:pt x="804874" y="1724782"/>
                  <a:pt x="1406007" y="1693738"/>
                </a:cubicBezTo>
                <a:cubicBezTo>
                  <a:pt x="2007140" y="1662694"/>
                  <a:pt x="3517029" y="1705027"/>
                  <a:pt x="3607340" y="1693738"/>
                </a:cubicBezTo>
                <a:cubicBezTo>
                  <a:pt x="3697651" y="1682449"/>
                  <a:pt x="2379674" y="1648583"/>
                  <a:pt x="1947874" y="1626005"/>
                </a:cubicBezTo>
                <a:cubicBezTo>
                  <a:pt x="1516074" y="1603427"/>
                  <a:pt x="1092740" y="1829205"/>
                  <a:pt x="1016540" y="1558272"/>
                </a:cubicBezTo>
                <a:cubicBezTo>
                  <a:pt x="940340" y="1287339"/>
                  <a:pt x="1482207" y="25805"/>
                  <a:pt x="1490674" y="40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41677850-7CE1-3802-47C2-6237CEA01229}"/>
              </a:ext>
            </a:extLst>
          </p:cNvPr>
          <p:cNvSpPr/>
          <p:nvPr/>
        </p:nvSpPr>
        <p:spPr>
          <a:xfrm>
            <a:off x="3876535" y="8041894"/>
            <a:ext cx="2833446" cy="3990584"/>
          </a:xfrm>
          <a:custGeom>
            <a:avLst/>
            <a:gdLst>
              <a:gd name="connsiteX0" fmla="*/ 1198 w 2833446"/>
              <a:gd name="connsiteY0" fmla="*/ 1439 h 3990584"/>
              <a:gd name="connsiteX1" fmla="*/ 2490398 w 2833446"/>
              <a:gd name="connsiteY1" fmla="*/ 3540506 h 3990584"/>
              <a:gd name="connsiteX2" fmla="*/ 2778265 w 2833446"/>
              <a:gd name="connsiteY2" fmla="*/ 3896106 h 3990584"/>
              <a:gd name="connsiteX3" fmla="*/ 2168665 w 2833446"/>
              <a:gd name="connsiteY3" fmla="*/ 3117173 h 3990584"/>
              <a:gd name="connsiteX4" fmla="*/ 1198 w 2833446"/>
              <a:gd name="connsiteY4" fmla="*/ 1439 h 399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3446" h="3990584">
                <a:moveTo>
                  <a:pt x="1198" y="1439"/>
                </a:moveTo>
                <a:cubicBezTo>
                  <a:pt x="54820" y="71995"/>
                  <a:pt x="2027553" y="2891395"/>
                  <a:pt x="2490398" y="3540506"/>
                </a:cubicBezTo>
                <a:cubicBezTo>
                  <a:pt x="2953243" y="4189617"/>
                  <a:pt x="2831887" y="3966662"/>
                  <a:pt x="2778265" y="3896106"/>
                </a:cubicBezTo>
                <a:cubicBezTo>
                  <a:pt x="2724643" y="3825550"/>
                  <a:pt x="2628687" y="3760640"/>
                  <a:pt x="2168665" y="3117173"/>
                </a:cubicBezTo>
                <a:cubicBezTo>
                  <a:pt x="1708643" y="2473706"/>
                  <a:pt x="-52424" y="-69117"/>
                  <a:pt x="1198" y="143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EFB51BD6-DA29-E304-E3E5-830A96466E9A}"/>
              </a:ext>
            </a:extLst>
          </p:cNvPr>
          <p:cNvSpPr/>
          <p:nvPr/>
        </p:nvSpPr>
        <p:spPr>
          <a:xfrm>
            <a:off x="6316106" y="8262253"/>
            <a:ext cx="762492" cy="4204546"/>
          </a:xfrm>
          <a:custGeom>
            <a:avLst/>
            <a:gdLst>
              <a:gd name="connsiteX0" fmla="*/ 220161 w 762492"/>
              <a:gd name="connsiteY0" fmla="*/ 1214 h 4204546"/>
              <a:gd name="connsiteX1" fmla="*/ 592694 w 762492"/>
              <a:gd name="connsiteY1" fmla="*/ 1813080 h 4204546"/>
              <a:gd name="connsiteX2" fmla="*/ 169361 w 762492"/>
              <a:gd name="connsiteY2" fmla="*/ 3320147 h 4204546"/>
              <a:gd name="connsiteX3" fmla="*/ 355627 w 762492"/>
              <a:gd name="connsiteY3" fmla="*/ 2829080 h 4204546"/>
              <a:gd name="connsiteX4" fmla="*/ 27 w 762492"/>
              <a:gd name="connsiteY4" fmla="*/ 4200680 h 4204546"/>
              <a:gd name="connsiteX5" fmla="*/ 338694 w 762492"/>
              <a:gd name="connsiteY5" fmla="*/ 3184680 h 4204546"/>
              <a:gd name="connsiteX6" fmla="*/ 762027 w 762492"/>
              <a:gd name="connsiteY6" fmla="*/ 1559080 h 4204546"/>
              <a:gd name="connsiteX7" fmla="*/ 220161 w 762492"/>
              <a:gd name="connsiteY7" fmla="*/ 1214 h 420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492" h="4204546">
                <a:moveTo>
                  <a:pt x="220161" y="1214"/>
                </a:moveTo>
                <a:cubicBezTo>
                  <a:pt x="191939" y="43547"/>
                  <a:pt x="601161" y="1259925"/>
                  <a:pt x="592694" y="1813080"/>
                </a:cubicBezTo>
                <a:cubicBezTo>
                  <a:pt x="584227" y="2366235"/>
                  <a:pt x="208872" y="3150814"/>
                  <a:pt x="169361" y="3320147"/>
                </a:cubicBezTo>
                <a:cubicBezTo>
                  <a:pt x="129850" y="3489480"/>
                  <a:pt x="383849" y="2682325"/>
                  <a:pt x="355627" y="2829080"/>
                </a:cubicBezTo>
                <a:cubicBezTo>
                  <a:pt x="327405" y="2975836"/>
                  <a:pt x="2849" y="4141414"/>
                  <a:pt x="27" y="4200680"/>
                </a:cubicBezTo>
                <a:cubicBezTo>
                  <a:pt x="-2795" y="4259946"/>
                  <a:pt x="211694" y="3624947"/>
                  <a:pt x="338694" y="3184680"/>
                </a:cubicBezTo>
                <a:cubicBezTo>
                  <a:pt x="465694" y="2744413"/>
                  <a:pt x="776138" y="2084013"/>
                  <a:pt x="762027" y="1559080"/>
                </a:cubicBezTo>
                <a:cubicBezTo>
                  <a:pt x="747916" y="1034147"/>
                  <a:pt x="248383" y="-41119"/>
                  <a:pt x="220161" y="121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BC5C3F2F-615D-095D-BC86-6C893322FA59}"/>
              </a:ext>
            </a:extLst>
          </p:cNvPr>
          <p:cNvSpPr/>
          <p:nvPr/>
        </p:nvSpPr>
        <p:spPr>
          <a:xfrm>
            <a:off x="6924278" y="8636050"/>
            <a:ext cx="797581" cy="2913860"/>
          </a:xfrm>
          <a:custGeom>
            <a:avLst/>
            <a:gdLst>
              <a:gd name="connsiteX0" fmla="*/ 255455 w 797581"/>
              <a:gd name="connsiteY0" fmla="*/ 846617 h 2913860"/>
              <a:gd name="connsiteX1" fmla="*/ 289322 w 797581"/>
              <a:gd name="connsiteY1" fmla="*/ 965150 h 2913860"/>
              <a:gd name="connsiteX2" fmla="*/ 492522 w 797581"/>
              <a:gd name="connsiteY2" fmla="*/ 1777950 h 2913860"/>
              <a:gd name="connsiteX3" fmla="*/ 1455 w 797581"/>
              <a:gd name="connsiteY3" fmla="*/ 2912483 h 2913860"/>
              <a:gd name="connsiteX4" fmla="*/ 357055 w 797581"/>
              <a:gd name="connsiteY4" fmla="*/ 1981150 h 2913860"/>
              <a:gd name="connsiteX5" fmla="*/ 797322 w 797581"/>
              <a:gd name="connsiteY5" fmla="*/ 711150 h 2913860"/>
              <a:gd name="connsiteX6" fmla="*/ 424789 w 797581"/>
              <a:gd name="connsiteY6" fmla="*/ 33817 h 2913860"/>
              <a:gd name="connsiteX7" fmla="*/ 661855 w 797581"/>
              <a:gd name="connsiteY7" fmla="*/ 1744083 h 2913860"/>
              <a:gd name="connsiteX8" fmla="*/ 255455 w 797581"/>
              <a:gd name="connsiteY8" fmla="*/ 846617 h 291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7581" h="2913860">
                <a:moveTo>
                  <a:pt x="255455" y="846617"/>
                </a:moveTo>
                <a:cubicBezTo>
                  <a:pt x="193366" y="716795"/>
                  <a:pt x="249811" y="809928"/>
                  <a:pt x="289322" y="965150"/>
                </a:cubicBezTo>
                <a:cubicBezTo>
                  <a:pt x="328833" y="1120372"/>
                  <a:pt x="540500" y="1453395"/>
                  <a:pt x="492522" y="1777950"/>
                </a:cubicBezTo>
                <a:cubicBezTo>
                  <a:pt x="444544" y="2102505"/>
                  <a:pt x="24033" y="2878616"/>
                  <a:pt x="1455" y="2912483"/>
                </a:cubicBezTo>
                <a:cubicBezTo>
                  <a:pt x="-21123" y="2946350"/>
                  <a:pt x="224410" y="2348039"/>
                  <a:pt x="357055" y="1981150"/>
                </a:cubicBezTo>
                <a:cubicBezTo>
                  <a:pt x="489700" y="1614261"/>
                  <a:pt x="786033" y="1035706"/>
                  <a:pt x="797322" y="711150"/>
                </a:cubicBezTo>
                <a:cubicBezTo>
                  <a:pt x="808611" y="386594"/>
                  <a:pt x="447367" y="-138338"/>
                  <a:pt x="424789" y="33817"/>
                </a:cubicBezTo>
                <a:cubicBezTo>
                  <a:pt x="402211" y="205972"/>
                  <a:pt x="690077" y="1611439"/>
                  <a:pt x="661855" y="1744083"/>
                </a:cubicBezTo>
                <a:cubicBezTo>
                  <a:pt x="633633" y="1876727"/>
                  <a:pt x="317544" y="976439"/>
                  <a:pt x="255455" y="84661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5700CF29-05E0-1CBF-E43D-ABC03BA32FE3}"/>
              </a:ext>
            </a:extLst>
          </p:cNvPr>
          <p:cNvSpPr/>
          <p:nvPr/>
        </p:nvSpPr>
        <p:spPr>
          <a:xfrm>
            <a:off x="-1129533" y="8272328"/>
            <a:ext cx="5344980" cy="3595199"/>
          </a:xfrm>
          <a:custGeom>
            <a:avLst/>
            <a:gdLst>
              <a:gd name="connsiteX0" fmla="*/ 5041133 w 5344980"/>
              <a:gd name="connsiteY0" fmla="*/ 143539 h 3595199"/>
              <a:gd name="connsiteX1" fmla="*/ 2856733 w 5344980"/>
              <a:gd name="connsiteY1" fmla="*/ 1430472 h 3595199"/>
              <a:gd name="connsiteX2" fmla="*/ 11933 w 5344980"/>
              <a:gd name="connsiteY2" fmla="*/ 3581005 h 3595199"/>
              <a:gd name="connsiteX3" fmla="*/ 1908466 w 5344980"/>
              <a:gd name="connsiteY3" fmla="*/ 2294072 h 3595199"/>
              <a:gd name="connsiteX4" fmla="*/ 3618733 w 5344980"/>
              <a:gd name="connsiteY4" fmla="*/ 922472 h 3595199"/>
              <a:gd name="connsiteX5" fmla="*/ 2839800 w 5344980"/>
              <a:gd name="connsiteY5" fmla="*/ 1328872 h 3595199"/>
              <a:gd name="connsiteX6" fmla="*/ 5091933 w 5344980"/>
              <a:gd name="connsiteY6" fmla="*/ 160472 h 3595199"/>
              <a:gd name="connsiteX7" fmla="*/ 5041133 w 5344980"/>
              <a:gd name="connsiteY7" fmla="*/ 143539 h 359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44980" h="3595199">
                <a:moveTo>
                  <a:pt x="5041133" y="143539"/>
                </a:moveTo>
                <a:cubicBezTo>
                  <a:pt x="4668600" y="355206"/>
                  <a:pt x="3694933" y="857561"/>
                  <a:pt x="2856733" y="1430472"/>
                </a:cubicBezTo>
                <a:cubicBezTo>
                  <a:pt x="2018533" y="2003383"/>
                  <a:pt x="169978" y="3437072"/>
                  <a:pt x="11933" y="3581005"/>
                </a:cubicBezTo>
                <a:cubicBezTo>
                  <a:pt x="-146112" y="3724938"/>
                  <a:pt x="1307333" y="2737161"/>
                  <a:pt x="1908466" y="2294072"/>
                </a:cubicBezTo>
                <a:cubicBezTo>
                  <a:pt x="2509599" y="1850983"/>
                  <a:pt x="3463511" y="1083339"/>
                  <a:pt x="3618733" y="922472"/>
                </a:cubicBezTo>
                <a:cubicBezTo>
                  <a:pt x="3773955" y="761605"/>
                  <a:pt x="2839800" y="1328872"/>
                  <a:pt x="2839800" y="1328872"/>
                </a:cubicBezTo>
                <a:lnTo>
                  <a:pt x="5091933" y="160472"/>
                </a:lnTo>
                <a:cubicBezTo>
                  <a:pt x="5458822" y="-31439"/>
                  <a:pt x="5413666" y="-68128"/>
                  <a:pt x="5041133" y="14353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C168B9AB-C166-4BA7-FD72-721FF1606D9B}"/>
              </a:ext>
            </a:extLst>
          </p:cNvPr>
          <p:cNvSpPr/>
          <p:nvPr/>
        </p:nvSpPr>
        <p:spPr>
          <a:xfrm>
            <a:off x="6828442" y="7850220"/>
            <a:ext cx="3487800" cy="3865719"/>
          </a:xfrm>
          <a:custGeom>
            <a:avLst/>
            <a:gdLst>
              <a:gd name="connsiteX0" fmla="*/ 114225 w 3487800"/>
              <a:gd name="connsiteY0" fmla="*/ 1276847 h 3865719"/>
              <a:gd name="connsiteX1" fmla="*/ 249691 w 3487800"/>
              <a:gd name="connsiteY1" fmla="*/ 1412313 h 3865719"/>
              <a:gd name="connsiteX2" fmla="*/ 2163158 w 3487800"/>
              <a:gd name="connsiteY2" fmla="*/ 2648447 h 3865719"/>
              <a:gd name="connsiteX3" fmla="*/ 2027691 w 3487800"/>
              <a:gd name="connsiteY3" fmla="*/ 2529913 h 3865719"/>
              <a:gd name="connsiteX4" fmla="*/ 3433158 w 3487800"/>
              <a:gd name="connsiteY4" fmla="*/ 3799913 h 3865719"/>
              <a:gd name="connsiteX5" fmla="*/ 2891291 w 3487800"/>
              <a:gd name="connsiteY5" fmla="*/ 3291913 h 3865719"/>
              <a:gd name="connsiteX6" fmla="*/ 80358 w 3487800"/>
              <a:gd name="connsiteY6" fmla="*/ 6847 h 3865719"/>
              <a:gd name="connsiteX7" fmla="*/ 2163158 w 3487800"/>
              <a:gd name="connsiteY7" fmla="*/ 2411380 h 3865719"/>
              <a:gd name="connsiteX8" fmla="*/ 1096358 w 3487800"/>
              <a:gd name="connsiteY8" fmla="*/ 1767913 h 3865719"/>
              <a:gd name="connsiteX9" fmla="*/ 114225 w 3487800"/>
              <a:gd name="connsiteY9" fmla="*/ 1276847 h 386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87800" h="3865719">
                <a:moveTo>
                  <a:pt x="114225" y="1276847"/>
                </a:moveTo>
                <a:cubicBezTo>
                  <a:pt x="-26886" y="1217580"/>
                  <a:pt x="-91798" y="1183713"/>
                  <a:pt x="249691" y="1412313"/>
                </a:cubicBezTo>
                <a:cubicBezTo>
                  <a:pt x="591180" y="1640913"/>
                  <a:pt x="1866825" y="2462180"/>
                  <a:pt x="2163158" y="2648447"/>
                </a:cubicBezTo>
                <a:cubicBezTo>
                  <a:pt x="2459491" y="2834714"/>
                  <a:pt x="2027691" y="2529913"/>
                  <a:pt x="2027691" y="2529913"/>
                </a:cubicBezTo>
                <a:lnTo>
                  <a:pt x="3433158" y="3799913"/>
                </a:lnTo>
                <a:cubicBezTo>
                  <a:pt x="3577091" y="3926913"/>
                  <a:pt x="3450091" y="3924091"/>
                  <a:pt x="2891291" y="3291913"/>
                </a:cubicBezTo>
                <a:cubicBezTo>
                  <a:pt x="2332491" y="2659735"/>
                  <a:pt x="201714" y="153602"/>
                  <a:pt x="80358" y="6847"/>
                </a:cubicBezTo>
                <a:cubicBezTo>
                  <a:pt x="-40998" y="-139909"/>
                  <a:pt x="1993825" y="2117869"/>
                  <a:pt x="2163158" y="2411380"/>
                </a:cubicBezTo>
                <a:cubicBezTo>
                  <a:pt x="2332491" y="2704891"/>
                  <a:pt x="1437847" y="1957002"/>
                  <a:pt x="1096358" y="1767913"/>
                </a:cubicBezTo>
                <a:cubicBezTo>
                  <a:pt x="754869" y="1578824"/>
                  <a:pt x="255336" y="1336114"/>
                  <a:pt x="114225" y="127684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579F16F8-A0F6-9C57-FB67-6831D11DEDC8}"/>
              </a:ext>
            </a:extLst>
          </p:cNvPr>
          <p:cNvSpPr/>
          <p:nvPr/>
        </p:nvSpPr>
        <p:spPr>
          <a:xfrm>
            <a:off x="3095625" y="7388569"/>
            <a:ext cx="2274284" cy="4611849"/>
          </a:xfrm>
          <a:custGeom>
            <a:avLst/>
            <a:gdLst>
              <a:gd name="connsiteX0" fmla="*/ 240242 w 2274284"/>
              <a:gd name="connsiteY0" fmla="*/ 417698 h 4611849"/>
              <a:gd name="connsiteX1" fmla="*/ 2204508 w 2274284"/>
              <a:gd name="connsiteY1" fmla="*/ 4498631 h 4611849"/>
              <a:gd name="connsiteX2" fmla="*/ 1679575 w 2274284"/>
              <a:gd name="connsiteY2" fmla="*/ 3211698 h 4611849"/>
              <a:gd name="connsiteX3" fmla="*/ 189442 w 2274284"/>
              <a:gd name="connsiteY3" fmla="*/ 451564 h 4611849"/>
              <a:gd name="connsiteX4" fmla="*/ 240242 w 2274284"/>
              <a:gd name="connsiteY4" fmla="*/ 417698 h 4611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4284" h="4611849">
                <a:moveTo>
                  <a:pt x="240242" y="417698"/>
                </a:moveTo>
                <a:cubicBezTo>
                  <a:pt x="576086" y="1092209"/>
                  <a:pt x="1964619" y="4032965"/>
                  <a:pt x="2204508" y="4498631"/>
                </a:cubicBezTo>
                <a:cubicBezTo>
                  <a:pt x="2444397" y="4964297"/>
                  <a:pt x="2015419" y="3886209"/>
                  <a:pt x="1679575" y="3211698"/>
                </a:cubicBezTo>
                <a:cubicBezTo>
                  <a:pt x="1343731" y="2537187"/>
                  <a:pt x="426509" y="920053"/>
                  <a:pt x="189442" y="451564"/>
                </a:cubicBezTo>
                <a:cubicBezTo>
                  <a:pt x="-47625" y="-16925"/>
                  <a:pt x="-95602" y="-256813"/>
                  <a:pt x="240242" y="41769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5F172D16-2D1E-BD0F-97E1-08F430C0D2B9}"/>
              </a:ext>
            </a:extLst>
          </p:cNvPr>
          <p:cNvSpPr/>
          <p:nvPr/>
        </p:nvSpPr>
        <p:spPr>
          <a:xfrm>
            <a:off x="33859" y="9465721"/>
            <a:ext cx="3796925" cy="1830985"/>
          </a:xfrm>
          <a:custGeom>
            <a:avLst/>
            <a:gdLst>
              <a:gd name="connsiteX0" fmla="*/ 3793074 w 3796925"/>
              <a:gd name="connsiteY0" fmla="*/ 12 h 1830985"/>
              <a:gd name="connsiteX1" fmla="*/ 2150541 w 3796925"/>
              <a:gd name="connsiteY1" fmla="*/ 558812 h 1830985"/>
              <a:gd name="connsiteX2" fmla="*/ 3132674 w 3796925"/>
              <a:gd name="connsiteY2" fmla="*/ 778946 h 1830985"/>
              <a:gd name="connsiteX3" fmla="*/ 8 w 3796925"/>
              <a:gd name="connsiteY3" fmla="*/ 1828812 h 1830985"/>
              <a:gd name="connsiteX4" fmla="*/ 3166541 w 3796925"/>
              <a:gd name="connsiteY4" fmla="*/ 1049879 h 1830985"/>
              <a:gd name="connsiteX5" fmla="*/ 3064941 w 3796925"/>
              <a:gd name="connsiteY5" fmla="*/ 914412 h 1830985"/>
              <a:gd name="connsiteX6" fmla="*/ 829741 w 3796925"/>
              <a:gd name="connsiteY6" fmla="*/ 965212 h 1830985"/>
              <a:gd name="connsiteX7" fmla="*/ 2878674 w 3796925"/>
              <a:gd name="connsiteY7" fmla="*/ 440279 h 1830985"/>
              <a:gd name="connsiteX8" fmla="*/ 1591741 w 3796925"/>
              <a:gd name="connsiteY8" fmla="*/ 541879 h 1830985"/>
              <a:gd name="connsiteX9" fmla="*/ 3793074 w 3796925"/>
              <a:gd name="connsiteY9" fmla="*/ 12 h 183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6925" h="1830985">
                <a:moveTo>
                  <a:pt x="3793074" y="12"/>
                </a:moveTo>
                <a:cubicBezTo>
                  <a:pt x="3886207" y="2834"/>
                  <a:pt x="2260608" y="428990"/>
                  <a:pt x="2150541" y="558812"/>
                </a:cubicBezTo>
                <a:cubicBezTo>
                  <a:pt x="2040474" y="688634"/>
                  <a:pt x="3491096" y="567279"/>
                  <a:pt x="3132674" y="778946"/>
                </a:cubicBezTo>
                <a:cubicBezTo>
                  <a:pt x="2774252" y="990613"/>
                  <a:pt x="-5637" y="1783657"/>
                  <a:pt x="8" y="1828812"/>
                </a:cubicBezTo>
                <a:cubicBezTo>
                  <a:pt x="5652" y="1873968"/>
                  <a:pt x="2655719" y="1202279"/>
                  <a:pt x="3166541" y="1049879"/>
                </a:cubicBezTo>
                <a:cubicBezTo>
                  <a:pt x="3677363" y="897479"/>
                  <a:pt x="3454408" y="928523"/>
                  <a:pt x="3064941" y="914412"/>
                </a:cubicBezTo>
                <a:cubicBezTo>
                  <a:pt x="2675474" y="900301"/>
                  <a:pt x="860785" y="1044234"/>
                  <a:pt x="829741" y="965212"/>
                </a:cubicBezTo>
                <a:cubicBezTo>
                  <a:pt x="798697" y="886190"/>
                  <a:pt x="2751674" y="510834"/>
                  <a:pt x="2878674" y="440279"/>
                </a:cubicBezTo>
                <a:cubicBezTo>
                  <a:pt x="3005674" y="369724"/>
                  <a:pt x="1439341" y="615257"/>
                  <a:pt x="1591741" y="541879"/>
                </a:cubicBezTo>
                <a:cubicBezTo>
                  <a:pt x="1744141" y="468501"/>
                  <a:pt x="3699941" y="-2810"/>
                  <a:pt x="3793074" y="1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86262509-6280-C74B-7D26-DA12EF7A84E9}"/>
              </a:ext>
            </a:extLst>
          </p:cNvPr>
          <p:cNvSpPr/>
          <p:nvPr/>
        </p:nvSpPr>
        <p:spPr>
          <a:xfrm>
            <a:off x="5570904" y="7653747"/>
            <a:ext cx="1238835" cy="4250418"/>
          </a:xfrm>
          <a:custGeom>
            <a:avLst/>
            <a:gdLst>
              <a:gd name="connsiteX0" fmla="*/ 163 w 1238835"/>
              <a:gd name="connsiteY0" fmla="*/ 4250386 h 4250418"/>
              <a:gd name="connsiteX1" fmla="*/ 1151629 w 1238835"/>
              <a:gd name="connsiteY1" fmla="*/ 3166653 h 4250418"/>
              <a:gd name="connsiteX2" fmla="*/ 1151629 w 1238835"/>
              <a:gd name="connsiteY2" fmla="*/ 2387720 h 4250418"/>
              <a:gd name="connsiteX3" fmla="*/ 1100829 w 1238835"/>
              <a:gd name="connsiteY3" fmla="*/ 120 h 4250418"/>
              <a:gd name="connsiteX4" fmla="*/ 1083896 w 1238835"/>
              <a:gd name="connsiteY4" fmla="*/ 2286120 h 4250418"/>
              <a:gd name="connsiteX5" fmla="*/ 1066963 w 1238835"/>
              <a:gd name="connsiteY5" fmla="*/ 3200520 h 4250418"/>
              <a:gd name="connsiteX6" fmla="*/ 163 w 1238835"/>
              <a:gd name="connsiteY6" fmla="*/ 4250386 h 4250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8835" h="4250418">
                <a:moveTo>
                  <a:pt x="163" y="4250386"/>
                </a:moveTo>
                <a:cubicBezTo>
                  <a:pt x="14274" y="4244741"/>
                  <a:pt x="959718" y="3477097"/>
                  <a:pt x="1151629" y="3166653"/>
                </a:cubicBezTo>
                <a:cubicBezTo>
                  <a:pt x="1343540" y="2856209"/>
                  <a:pt x="1160096" y="2915475"/>
                  <a:pt x="1151629" y="2387720"/>
                </a:cubicBezTo>
                <a:cubicBezTo>
                  <a:pt x="1143162" y="1859965"/>
                  <a:pt x="1112118" y="17053"/>
                  <a:pt x="1100829" y="120"/>
                </a:cubicBezTo>
                <a:cubicBezTo>
                  <a:pt x="1089540" y="-16813"/>
                  <a:pt x="1089540" y="1752720"/>
                  <a:pt x="1083896" y="2286120"/>
                </a:cubicBezTo>
                <a:cubicBezTo>
                  <a:pt x="1078252" y="2819520"/>
                  <a:pt x="1241941" y="2873142"/>
                  <a:pt x="1066963" y="3200520"/>
                </a:cubicBezTo>
                <a:cubicBezTo>
                  <a:pt x="891985" y="3527898"/>
                  <a:pt x="-13948" y="4256031"/>
                  <a:pt x="163" y="425038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8BCEB56A-5619-BDB1-C569-9BC89BF987FB}"/>
              </a:ext>
            </a:extLst>
          </p:cNvPr>
          <p:cNvSpPr/>
          <p:nvPr/>
        </p:nvSpPr>
        <p:spPr>
          <a:xfrm>
            <a:off x="7297659" y="10193779"/>
            <a:ext cx="3387675" cy="1909058"/>
          </a:xfrm>
          <a:custGeom>
            <a:avLst/>
            <a:gdLst>
              <a:gd name="connsiteX0" fmla="*/ 608 w 3387675"/>
              <a:gd name="connsiteY0" fmla="*/ 88 h 1909058"/>
              <a:gd name="connsiteX1" fmla="*/ 1727808 w 3387675"/>
              <a:gd name="connsiteY1" fmla="*/ 762088 h 1909058"/>
              <a:gd name="connsiteX2" fmla="*/ 1321408 w 3387675"/>
              <a:gd name="connsiteY2" fmla="*/ 948354 h 1909058"/>
              <a:gd name="connsiteX3" fmla="*/ 3370341 w 3387675"/>
              <a:gd name="connsiteY3" fmla="*/ 1896621 h 1909058"/>
              <a:gd name="connsiteX4" fmla="*/ 2235808 w 3387675"/>
              <a:gd name="connsiteY4" fmla="*/ 1439421 h 1909058"/>
              <a:gd name="connsiteX5" fmla="*/ 999674 w 3387675"/>
              <a:gd name="connsiteY5" fmla="*/ 711288 h 1909058"/>
              <a:gd name="connsiteX6" fmla="*/ 1524608 w 3387675"/>
              <a:gd name="connsiteY6" fmla="*/ 711288 h 1909058"/>
              <a:gd name="connsiteX7" fmla="*/ 608 w 3387675"/>
              <a:gd name="connsiteY7" fmla="*/ 88 h 190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87675" h="1909058">
                <a:moveTo>
                  <a:pt x="608" y="88"/>
                </a:moveTo>
                <a:cubicBezTo>
                  <a:pt x="34475" y="8555"/>
                  <a:pt x="1507675" y="604044"/>
                  <a:pt x="1727808" y="762088"/>
                </a:cubicBezTo>
                <a:cubicBezTo>
                  <a:pt x="1947941" y="920132"/>
                  <a:pt x="1047653" y="759265"/>
                  <a:pt x="1321408" y="948354"/>
                </a:cubicBezTo>
                <a:cubicBezTo>
                  <a:pt x="1595163" y="1137443"/>
                  <a:pt x="3217941" y="1814777"/>
                  <a:pt x="3370341" y="1896621"/>
                </a:cubicBezTo>
                <a:cubicBezTo>
                  <a:pt x="3522741" y="1978466"/>
                  <a:pt x="2630919" y="1636976"/>
                  <a:pt x="2235808" y="1439421"/>
                </a:cubicBezTo>
                <a:cubicBezTo>
                  <a:pt x="1840697" y="1241866"/>
                  <a:pt x="1118207" y="832643"/>
                  <a:pt x="999674" y="711288"/>
                </a:cubicBezTo>
                <a:cubicBezTo>
                  <a:pt x="881141" y="589933"/>
                  <a:pt x="1691119" y="826999"/>
                  <a:pt x="1524608" y="711288"/>
                </a:cubicBezTo>
                <a:cubicBezTo>
                  <a:pt x="1358097" y="595577"/>
                  <a:pt x="-33259" y="-8379"/>
                  <a:pt x="608" y="8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F50DD188-7BAF-96E5-613A-CFA812AAAD68}"/>
              </a:ext>
            </a:extLst>
          </p:cNvPr>
          <p:cNvSpPr/>
          <p:nvPr/>
        </p:nvSpPr>
        <p:spPr>
          <a:xfrm>
            <a:off x="6753037" y="5824908"/>
            <a:ext cx="206619" cy="1234036"/>
          </a:xfrm>
          <a:custGeom>
            <a:avLst/>
            <a:gdLst>
              <a:gd name="connsiteX0" fmla="*/ 54163 w 206619"/>
              <a:gd name="connsiteY0" fmla="*/ 159 h 1234036"/>
              <a:gd name="connsiteX1" fmla="*/ 172696 w 206619"/>
              <a:gd name="connsiteY1" fmla="*/ 525092 h 1234036"/>
              <a:gd name="connsiteX2" fmla="*/ 3363 w 206619"/>
              <a:gd name="connsiteY2" fmla="*/ 1219359 h 1234036"/>
              <a:gd name="connsiteX3" fmla="*/ 71096 w 206619"/>
              <a:gd name="connsiteY3" fmla="*/ 965359 h 1234036"/>
              <a:gd name="connsiteX4" fmla="*/ 206563 w 206619"/>
              <a:gd name="connsiteY4" fmla="*/ 575892 h 1234036"/>
              <a:gd name="connsiteX5" fmla="*/ 54163 w 206619"/>
              <a:gd name="connsiteY5" fmla="*/ 159 h 123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619" h="1234036">
                <a:moveTo>
                  <a:pt x="54163" y="159"/>
                </a:moveTo>
                <a:cubicBezTo>
                  <a:pt x="48519" y="-8308"/>
                  <a:pt x="181163" y="321892"/>
                  <a:pt x="172696" y="525092"/>
                </a:cubicBezTo>
                <a:cubicBezTo>
                  <a:pt x="164229" y="728292"/>
                  <a:pt x="20296" y="1145981"/>
                  <a:pt x="3363" y="1219359"/>
                </a:cubicBezTo>
                <a:cubicBezTo>
                  <a:pt x="-13570" y="1292737"/>
                  <a:pt x="37229" y="1072603"/>
                  <a:pt x="71096" y="965359"/>
                </a:cubicBezTo>
                <a:cubicBezTo>
                  <a:pt x="104963" y="858115"/>
                  <a:pt x="209385" y="733936"/>
                  <a:pt x="206563" y="575892"/>
                </a:cubicBezTo>
                <a:cubicBezTo>
                  <a:pt x="203741" y="417848"/>
                  <a:pt x="59807" y="8626"/>
                  <a:pt x="54163" y="15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44552EC8-AB51-E631-A0D1-F5F00F132AA4}"/>
              </a:ext>
            </a:extLst>
          </p:cNvPr>
          <p:cNvSpPr/>
          <p:nvPr/>
        </p:nvSpPr>
        <p:spPr>
          <a:xfrm>
            <a:off x="6411859" y="4209758"/>
            <a:ext cx="594646" cy="3719275"/>
          </a:xfrm>
          <a:custGeom>
            <a:avLst/>
            <a:gdLst>
              <a:gd name="connsiteX0" fmla="*/ 33546 w 594646"/>
              <a:gd name="connsiteY0" fmla="*/ 16554 h 3719275"/>
              <a:gd name="connsiteX1" fmla="*/ 490746 w 594646"/>
              <a:gd name="connsiteY1" fmla="*/ 1945715 h 3719275"/>
              <a:gd name="connsiteX2" fmla="*/ 479595 w 594646"/>
              <a:gd name="connsiteY2" fmla="*/ 1711540 h 3719275"/>
              <a:gd name="connsiteX3" fmla="*/ 535351 w 594646"/>
              <a:gd name="connsiteY3" fmla="*/ 3138896 h 3719275"/>
              <a:gd name="connsiteX4" fmla="*/ 557653 w 594646"/>
              <a:gd name="connsiteY4" fmla="*/ 2938174 h 3719275"/>
              <a:gd name="connsiteX5" fmla="*/ 92 w 594646"/>
              <a:gd name="connsiteY5" fmla="*/ 3718759 h 3719275"/>
              <a:gd name="connsiteX6" fmla="*/ 513048 w 594646"/>
              <a:gd name="connsiteY6" fmla="*/ 2804359 h 3719275"/>
              <a:gd name="connsiteX7" fmla="*/ 457292 w 594646"/>
              <a:gd name="connsiteY7" fmla="*/ 2079530 h 3719275"/>
              <a:gd name="connsiteX8" fmla="*/ 256570 w 594646"/>
              <a:gd name="connsiteY8" fmla="*/ 507208 h 3719275"/>
              <a:gd name="connsiteX9" fmla="*/ 245419 w 594646"/>
              <a:gd name="connsiteY9" fmla="*/ 986710 h 3719275"/>
              <a:gd name="connsiteX10" fmla="*/ 33546 w 594646"/>
              <a:gd name="connsiteY10" fmla="*/ 16554 h 37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4646" h="3719275">
                <a:moveTo>
                  <a:pt x="33546" y="16554"/>
                </a:moveTo>
                <a:cubicBezTo>
                  <a:pt x="74434" y="176388"/>
                  <a:pt x="416405" y="1663217"/>
                  <a:pt x="490746" y="1945715"/>
                </a:cubicBezTo>
                <a:cubicBezTo>
                  <a:pt x="565088" y="2228213"/>
                  <a:pt x="472161" y="1512677"/>
                  <a:pt x="479595" y="1711540"/>
                </a:cubicBezTo>
                <a:cubicBezTo>
                  <a:pt x="487029" y="1910404"/>
                  <a:pt x="522341" y="2934457"/>
                  <a:pt x="535351" y="3138896"/>
                </a:cubicBezTo>
                <a:cubicBezTo>
                  <a:pt x="548361" y="3343335"/>
                  <a:pt x="646863" y="2841530"/>
                  <a:pt x="557653" y="2938174"/>
                </a:cubicBezTo>
                <a:cubicBezTo>
                  <a:pt x="468443" y="3034818"/>
                  <a:pt x="7526" y="3741061"/>
                  <a:pt x="92" y="3718759"/>
                </a:cubicBezTo>
                <a:cubicBezTo>
                  <a:pt x="-7342" y="3696457"/>
                  <a:pt x="436848" y="3077564"/>
                  <a:pt x="513048" y="2804359"/>
                </a:cubicBezTo>
                <a:cubicBezTo>
                  <a:pt x="589248" y="2531154"/>
                  <a:pt x="500038" y="2462389"/>
                  <a:pt x="457292" y="2079530"/>
                </a:cubicBezTo>
                <a:cubicBezTo>
                  <a:pt x="414546" y="1696672"/>
                  <a:pt x="291882" y="689345"/>
                  <a:pt x="256570" y="507208"/>
                </a:cubicBezTo>
                <a:cubicBezTo>
                  <a:pt x="221258" y="325071"/>
                  <a:pt x="277014" y="1068486"/>
                  <a:pt x="245419" y="986710"/>
                </a:cubicBezTo>
                <a:cubicBezTo>
                  <a:pt x="213824" y="904934"/>
                  <a:pt x="-7342" y="-143280"/>
                  <a:pt x="33546" y="1655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46F5CD44-BC5E-6475-4AC3-7852084AE86F}"/>
              </a:ext>
            </a:extLst>
          </p:cNvPr>
          <p:cNvSpPr/>
          <p:nvPr/>
        </p:nvSpPr>
        <p:spPr>
          <a:xfrm>
            <a:off x="4281799" y="5709800"/>
            <a:ext cx="202864" cy="1528549"/>
          </a:xfrm>
          <a:custGeom>
            <a:avLst/>
            <a:gdLst>
              <a:gd name="connsiteX0" fmla="*/ 200991 w 202864"/>
              <a:gd name="connsiteY0" fmla="*/ 10776 h 1528549"/>
              <a:gd name="connsiteX1" fmla="*/ 89479 w 202864"/>
              <a:gd name="connsiteY1" fmla="*/ 557185 h 1528549"/>
              <a:gd name="connsiteX2" fmla="*/ 156386 w 202864"/>
              <a:gd name="connsiteY2" fmla="*/ 880571 h 1528549"/>
              <a:gd name="connsiteX3" fmla="*/ 269 w 202864"/>
              <a:gd name="connsiteY3" fmla="*/ 557185 h 1528549"/>
              <a:gd name="connsiteX4" fmla="*/ 200991 w 202864"/>
              <a:gd name="connsiteY4" fmla="*/ 1527341 h 1528549"/>
              <a:gd name="connsiteX5" fmla="*/ 100630 w 202864"/>
              <a:gd name="connsiteY5" fmla="*/ 746756 h 1528549"/>
              <a:gd name="connsiteX6" fmla="*/ 100630 w 202864"/>
              <a:gd name="connsiteY6" fmla="*/ 233800 h 1528549"/>
              <a:gd name="connsiteX7" fmla="*/ 200991 w 202864"/>
              <a:gd name="connsiteY7" fmla="*/ 10776 h 1528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864" h="1528549">
                <a:moveTo>
                  <a:pt x="200991" y="10776"/>
                </a:moveTo>
                <a:cubicBezTo>
                  <a:pt x="199133" y="64673"/>
                  <a:pt x="96913" y="412219"/>
                  <a:pt x="89479" y="557185"/>
                </a:cubicBezTo>
                <a:cubicBezTo>
                  <a:pt x="82045" y="702151"/>
                  <a:pt x="171254" y="880571"/>
                  <a:pt x="156386" y="880571"/>
                </a:cubicBezTo>
                <a:cubicBezTo>
                  <a:pt x="141518" y="880571"/>
                  <a:pt x="-7165" y="449390"/>
                  <a:pt x="269" y="557185"/>
                </a:cubicBezTo>
                <a:cubicBezTo>
                  <a:pt x="7703" y="664980"/>
                  <a:pt x="184264" y="1495746"/>
                  <a:pt x="200991" y="1527341"/>
                </a:cubicBezTo>
                <a:cubicBezTo>
                  <a:pt x="217718" y="1558936"/>
                  <a:pt x="117357" y="962346"/>
                  <a:pt x="100630" y="746756"/>
                </a:cubicBezTo>
                <a:cubicBezTo>
                  <a:pt x="83903" y="531166"/>
                  <a:pt x="85762" y="350888"/>
                  <a:pt x="100630" y="233800"/>
                </a:cubicBezTo>
                <a:cubicBezTo>
                  <a:pt x="115498" y="116712"/>
                  <a:pt x="202849" y="-43121"/>
                  <a:pt x="200991" y="1077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41151FAA-D15D-803B-C059-62E97FC28830}"/>
              </a:ext>
            </a:extLst>
          </p:cNvPr>
          <p:cNvSpPr/>
          <p:nvPr/>
        </p:nvSpPr>
        <p:spPr>
          <a:xfrm>
            <a:off x="4312670" y="3834083"/>
            <a:ext cx="586910" cy="1295549"/>
          </a:xfrm>
          <a:custGeom>
            <a:avLst/>
            <a:gdLst>
              <a:gd name="connsiteX0" fmla="*/ 571564 w 586910"/>
              <a:gd name="connsiteY0" fmla="*/ 35390 h 1295549"/>
              <a:gd name="connsiteX1" fmla="*/ 114364 w 586910"/>
              <a:gd name="connsiteY1" fmla="*/ 760219 h 1295549"/>
              <a:gd name="connsiteX2" fmla="*/ 14003 w 586910"/>
              <a:gd name="connsiteY2" fmla="*/ 1295478 h 1295549"/>
              <a:gd name="connsiteX3" fmla="*/ 47457 w 586910"/>
              <a:gd name="connsiteY3" fmla="*/ 793673 h 1295549"/>
              <a:gd name="connsiteX4" fmla="*/ 437750 w 586910"/>
              <a:gd name="connsiteY4" fmla="*/ 180356 h 1295549"/>
              <a:gd name="connsiteX5" fmla="*/ 571564 w 586910"/>
              <a:gd name="connsiteY5" fmla="*/ 35390 h 129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910" h="1295549">
                <a:moveTo>
                  <a:pt x="571564" y="35390"/>
                </a:moveTo>
                <a:cubicBezTo>
                  <a:pt x="517666" y="132034"/>
                  <a:pt x="207291" y="550204"/>
                  <a:pt x="114364" y="760219"/>
                </a:cubicBezTo>
                <a:cubicBezTo>
                  <a:pt x="21437" y="970234"/>
                  <a:pt x="25154" y="1289902"/>
                  <a:pt x="14003" y="1295478"/>
                </a:cubicBezTo>
                <a:cubicBezTo>
                  <a:pt x="2852" y="1301054"/>
                  <a:pt x="-23168" y="979527"/>
                  <a:pt x="47457" y="793673"/>
                </a:cubicBezTo>
                <a:cubicBezTo>
                  <a:pt x="118081" y="607819"/>
                  <a:pt x="348540" y="303019"/>
                  <a:pt x="437750" y="180356"/>
                </a:cubicBezTo>
                <a:cubicBezTo>
                  <a:pt x="526960" y="57693"/>
                  <a:pt x="625462" y="-61254"/>
                  <a:pt x="571564" y="3539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F17BC848-2003-C9C9-9517-F8415F2B0DD2}"/>
              </a:ext>
            </a:extLst>
          </p:cNvPr>
          <p:cNvSpPr/>
          <p:nvPr/>
        </p:nvSpPr>
        <p:spPr>
          <a:xfrm>
            <a:off x="6333804" y="6010507"/>
            <a:ext cx="330564" cy="345688"/>
          </a:xfrm>
          <a:custGeom>
            <a:avLst/>
            <a:gdLst>
              <a:gd name="connsiteX0" fmla="*/ 89 w 330564"/>
              <a:gd name="connsiteY0" fmla="*/ 0 h 345688"/>
              <a:gd name="connsiteX1" fmla="*/ 290020 w 330564"/>
              <a:gd name="connsiteY1" fmla="*/ 200722 h 345688"/>
              <a:gd name="connsiteX2" fmla="*/ 234264 w 330564"/>
              <a:gd name="connsiteY2" fmla="*/ 345688 h 345688"/>
              <a:gd name="connsiteX3" fmla="*/ 323474 w 330564"/>
              <a:gd name="connsiteY3" fmla="*/ 200722 h 345688"/>
              <a:gd name="connsiteX4" fmla="*/ 89 w 330564"/>
              <a:gd name="connsiteY4" fmla="*/ 0 h 345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564" h="345688">
                <a:moveTo>
                  <a:pt x="89" y="0"/>
                </a:moveTo>
                <a:cubicBezTo>
                  <a:pt x="-5487" y="0"/>
                  <a:pt x="250991" y="143107"/>
                  <a:pt x="290020" y="200722"/>
                </a:cubicBezTo>
                <a:cubicBezTo>
                  <a:pt x="329049" y="258337"/>
                  <a:pt x="228688" y="345688"/>
                  <a:pt x="234264" y="345688"/>
                </a:cubicBezTo>
                <a:cubicBezTo>
                  <a:pt x="239840" y="345688"/>
                  <a:pt x="360645" y="250902"/>
                  <a:pt x="323474" y="200722"/>
                </a:cubicBezTo>
                <a:cubicBezTo>
                  <a:pt x="286303" y="150542"/>
                  <a:pt x="5665" y="0"/>
                  <a:pt x="8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B60DE0EA-EC7C-F845-F490-543BDB802FDC}"/>
              </a:ext>
            </a:extLst>
          </p:cNvPr>
          <p:cNvSpPr/>
          <p:nvPr/>
        </p:nvSpPr>
        <p:spPr>
          <a:xfrm>
            <a:off x="6489906" y="4298219"/>
            <a:ext cx="144708" cy="1416717"/>
          </a:xfrm>
          <a:custGeom>
            <a:avLst/>
            <a:gdLst>
              <a:gd name="connsiteX0" fmla="*/ 104 w 144708"/>
              <a:gd name="connsiteY0" fmla="*/ 39605 h 1416717"/>
              <a:gd name="connsiteX1" fmla="*/ 133918 w 144708"/>
              <a:gd name="connsiteY1" fmla="*/ 1388903 h 1416717"/>
              <a:gd name="connsiteX2" fmla="*/ 133918 w 144708"/>
              <a:gd name="connsiteY2" fmla="*/ 909401 h 1416717"/>
              <a:gd name="connsiteX3" fmla="*/ 111616 w 144708"/>
              <a:gd name="connsiteY3" fmla="*/ 407596 h 1416717"/>
              <a:gd name="connsiteX4" fmla="*/ 104 w 144708"/>
              <a:gd name="connsiteY4" fmla="*/ 39605 h 141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708" h="1416717">
                <a:moveTo>
                  <a:pt x="104" y="39605"/>
                </a:moveTo>
                <a:cubicBezTo>
                  <a:pt x="3821" y="203156"/>
                  <a:pt x="111616" y="1243937"/>
                  <a:pt x="133918" y="1388903"/>
                </a:cubicBezTo>
                <a:cubicBezTo>
                  <a:pt x="156220" y="1533869"/>
                  <a:pt x="137635" y="1072952"/>
                  <a:pt x="133918" y="909401"/>
                </a:cubicBezTo>
                <a:cubicBezTo>
                  <a:pt x="130201" y="745850"/>
                  <a:pt x="130201" y="552562"/>
                  <a:pt x="111616" y="407596"/>
                </a:cubicBezTo>
                <a:cubicBezTo>
                  <a:pt x="93031" y="262630"/>
                  <a:pt x="-3613" y="-123946"/>
                  <a:pt x="104" y="3960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6257A484-0A90-FD9B-FD18-32D10A41D902}"/>
              </a:ext>
            </a:extLst>
          </p:cNvPr>
          <p:cNvSpPr/>
          <p:nvPr/>
        </p:nvSpPr>
        <p:spPr>
          <a:xfrm>
            <a:off x="4038407" y="3291214"/>
            <a:ext cx="1661361" cy="2470127"/>
          </a:xfrm>
          <a:custGeom>
            <a:avLst/>
            <a:gdLst>
              <a:gd name="connsiteX0" fmla="*/ 1661353 w 1661361"/>
              <a:gd name="connsiteY0" fmla="*/ 626 h 2470127"/>
              <a:gd name="connsiteX1" fmla="*/ 482793 w 1661361"/>
              <a:gd name="connsiteY1" fmla="*/ 1443346 h 2470127"/>
              <a:gd name="connsiteX2" fmla="*/ 86553 w 1661361"/>
              <a:gd name="connsiteY2" fmla="*/ 2469506 h 2470127"/>
              <a:gd name="connsiteX3" fmla="*/ 401513 w 1661361"/>
              <a:gd name="connsiteY3" fmla="*/ 1605906 h 2470127"/>
              <a:gd name="connsiteX4" fmla="*/ 15433 w 1661361"/>
              <a:gd name="connsiteY4" fmla="*/ 2327266 h 2470127"/>
              <a:gd name="connsiteX5" fmla="*/ 1041593 w 1661361"/>
              <a:gd name="connsiteY5" fmla="*/ 386706 h 2470127"/>
              <a:gd name="connsiteX6" fmla="*/ 503113 w 1661361"/>
              <a:gd name="connsiteY6" fmla="*/ 1250306 h 2470127"/>
              <a:gd name="connsiteX7" fmla="*/ 1661353 w 1661361"/>
              <a:gd name="connsiteY7" fmla="*/ 626 h 247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1361" h="2470127">
                <a:moveTo>
                  <a:pt x="1661353" y="626"/>
                </a:moveTo>
                <a:cubicBezTo>
                  <a:pt x="1657966" y="32799"/>
                  <a:pt x="745260" y="1031866"/>
                  <a:pt x="482793" y="1443346"/>
                </a:cubicBezTo>
                <a:cubicBezTo>
                  <a:pt x="220326" y="1854826"/>
                  <a:pt x="100100" y="2442413"/>
                  <a:pt x="86553" y="2469506"/>
                </a:cubicBezTo>
                <a:cubicBezTo>
                  <a:pt x="73006" y="2496599"/>
                  <a:pt x="413366" y="1629613"/>
                  <a:pt x="401513" y="1605906"/>
                </a:cubicBezTo>
                <a:cubicBezTo>
                  <a:pt x="389660" y="1582199"/>
                  <a:pt x="-91247" y="2530466"/>
                  <a:pt x="15433" y="2327266"/>
                </a:cubicBezTo>
                <a:cubicBezTo>
                  <a:pt x="122113" y="2124066"/>
                  <a:pt x="960313" y="566199"/>
                  <a:pt x="1041593" y="386706"/>
                </a:cubicBezTo>
                <a:cubicBezTo>
                  <a:pt x="1122873" y="207213"/>
                  <a:pt x="401513" y="1314653"/>
                  <a:pt x="503113" y="1250306"/>
                </a:cubicBezTo>
                <a:cubicBezTo>
                  <a:pt x="604713" y="1185959"/>
                  <a:pt x="1664740" y="-31547"/>
                  <a:pt x="1661353" y="62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B950F895-ADA4-4D90-7402-FA0FDA1D5718}"/>
              </a:ext>
            </a:extLst>
          </p:cNvPr>
          <p:cNvSpPr/>
          <p:nvPr/>
        </p:nvSpPr>
        <p:spPr>
          <a:xfrm>
            <a:off x="4601747" y="7473203"/>
            <a:ext cx="1169215" cy="502023"/>
          </a:xfrm>
          <a:custGeom>
            <a:avLst/>
            <a:gdLst>
              <a:gd name="connsiteX0" fmla="*/ 10594 w 1169215"/>
              <a:gd name="connsiteY0" fmla="*/ 3362 h 502023"/>
              <a:gd name="connsiteX1" fmla="*/ 555200 w 1169215"/>
              <a:gd name="connsiteY1" fmla="*/ 352985 h 502023"/>
              <a:gd name="connsiteX2" fmla="*/ 642606 w 1169215"/>
              <a:gd name="connsiteY2" fmla="*/ 447115 h 502023"/>
              <a:gd name="connsiteX3" fmla="*/ 1160318 w 1169215"/>
              <a:gd name="connsiteY3" fmla="*/ 500903 h 502023"/>
              <a:gd name="connsiteX4" fmla="*/ 938441 w 1169215"/>
              <a:gd name="connsiteY4" fmla="*/ 474009 h 502023"/>
              <a:gd name="connsiteX5" fmla="*/ 535029 w 1169215"/>
              <a:gd name="connsiteY5" fmla="*/ 366432 h 502023"/>
              <a:gd name="connsiteX6" fmla="*/ 219024 w 1169215"/>
              <a:gd name="connsiteY6" fmla="*/ 184897 h 502023"/>
              <a:gd name="connsiteX7" fmla="*/ 10594 w 1169215"/>
              <a:gd name="connsiteY7" fmla="*/ 3362 h 50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9215" h="502023">
                <a:moveTo>
                  <a:pt x="10594" y="3362"/>
                </a:moveTo>
                <a:cubicBezTo>
                  <a:pt x="66623" y="31377"/>
                  <a:pt x="449865" y="279026"/>
                  <a:pt x="555200" y="352985"/>
                </a:cubicBezTo>
                <a:cubicBezTo>
                  <a:pt x="660535" y="426944"/>
                  <a:pt x="541753" y="422462"/>
                  <a:pt x="642606" y="447115"/>
                </a:cubicBezTo>
                <a:cubicBezTo>
                  <a:pt x="743459" y="471768"/>
                  <a:pt x="1111012" y="496421"/>
                  <a:pt x="1160318" y="500903"/>
                </a:cubicBezTo>
                <a:cubicBezTo>
                  <a:pt x="1209624" y="505385"/>
                  <a:pt x="1042656" y="496421"/>
                  <a:pt x="938441" y="474009"/>
                </a:cubicBezTo>
                <a:cubicBezTo>
                  <a:pt x="834226" y="451597"/>
                  <a:pt x="654932" y="414617"/>
                  <a:pt x="535029" y="366432"/>
                </a:cubicBezTo>
                <a:cubicBezTo>
                  <a:pt x="415126" y="318247"/>
                  <a:pt x="303068" y="239806"/>
                  <a:pt x="219024" y="184897"/>
                </a:cubicBezTo>
                <a:cubicBezTo>
                  <a:pt x="134980" y="129988"/>
                  <a:pt x="-45435" y="-24653"/>
                  <a:pt x="10594" y="336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D756E432-8FC6-0024-75E3-EB65047555DF}"/>
              </a:ext>
            </a:extLst>
          </p:cNvPr>
          <p:cNvSpPr/>
          <p:nvPr/>
        </p:nvSpPr>
        <p:spPr>
          <a:xfrm>
            <a:off x="4877115" y="6715335"/>
            <a:ext cx="108468" cy="161804"/>
          </a:xfrm>
          <a:custGeom>
            <a:avLst/>
            <a:gdLst>
              <a:gd name="connsiteX0" fmla="*/ 108194 w 108468"/>
              <a:gd name="connsiteY0" fmla="*/ 19 h 161804"/>
              <a:gd name="connsiteX1" fmla="*/ 35042 w 108468"/>
              <a:gd name="connsiteY1" fmla="*/ 80486 h 161804"/>
              <a:gd name="connsiteX2" fmla="*/ 9439 w 108468"/>
              <a:gd name="connsiteY2" fmla="*/ 160953 h 161804"/>
              <a:gd name="connsiteX3" fmla="*/ 9439 w 108468"/>
              <a:gd name="connsiteY3" fmla="*/ 120719 h 161804"/>
              <a:gd name="connsiteX4" fmla="*/ 5781 w 108468"/>
              <a:gd name="connsiteY4" fmla="*/ 87801 h 161804"/>
              <a:gd name="connsiteX5" fmla="*/ 108194 w 108468"/>
              <a:gd name="connsiteY5" fmla="*/ 19 h 161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468" h="161804">
                <a:moveTo>
                  <a:pt x="108194" y="19"/>
                </a:moveTo>
                <a:cubicBezTo>
                  <a:pt x="113071" y="-1200"/>
                  <a:pt x="51501" y="53664"/>
                  <a:pt x="35042" y="80486"/>
                </a:cubicBezTo>
                <a:cubicBezTo>
                  <a:pt x="18583" y="107308"/>
                  <a:pt x="13706" y="154248"/>
                  <a:pt x="9439" y="160953"/>
                </a:cubicBezTo>
                <a:cubicBezTo>
                  <a:pt x="5172" y="167659"/>
                  <a:pt x="10049" y="132911"/>
                  <a:pt x="9439" y="120719"/>
                </a:cubicBezTo>
                <a:cubicBezTo>
                  <a:pt x="8829" y="108527"/>
                  <a:pt x="-8849" y="104260"/>
                  <a:pt x="5781" y="87801"/>
                </a:cubicBezTo>
                <a:cubicBezTo>
                  <a:pt x="20411" y="71342"/>
                  <a:pt x="103317" y="1238"/>
                  <a:pt x="108194" y="1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EEE1A50E-89DF-0B84-2152-8F33631BCFE2}"/>
              </a:ext>
            </a:extLst>
          </p:cNvPr>
          <p:cNvSpPr/>
          <p:nvPr/>
        </p:nvSpPr>
        <p:spPr>
          <a:xfrm>
            <a:off x="5930105" y="6736350"/>
            <a:ext cx="223328" cy="65243"/>
          </a:xfrm>
          <a:custGeom>
            <a:avLst/>
            <a:gdLst>
              <a:gd name="connsiteX0" fmla="*/ 2522 w 223328"/>
              <a:gd name="connsiteY0" fmla="*/ 949 h 65243"/>
              <a:gd name="connsiteX1" fmla="*/ 214663 w 223328"/>
              <a:gd name="connsiteY1" fmla="*/ 63128 h 65243"/>
              <a:gd name="connsiteX2" fmla="*/ 174429 w 223328"/>
              <a:gd name="connsiteY2" fmla="*/ 48498 h 65243"/>
              <a:gd name="connsiteX3" fmla="*/ 101277 w 223328"/>
              <a:gd name="connsiteY3" fmla="*/ 26552 h 65243"/>
              <a:gd name="connsiteX4" fmla="*/ 2522 w 223328"/>
              <a:gd name="connsiteY4" fmla="*/ 949 h 6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328" h="65243">
                <a:moveTo>
                  <a:pt x="2522" y="949"/>
                </a:moveTo>
                <a:cubicBezTo>
                  <a:pt x="21420" y="7045"/>
                  <a:pt x="186012" y="55203"/>
                  <a:pt x="214663" y="63128"/>
                </a:cubicBezTo>
                <a:cubicBezTo>
                  <a:pt x="243314" y="71053"/>
                  <a:pt x="193327" y="54594"/>
                  <a:pt x="174429" y="48498"/>
                </a:cubicBezTo>
                <a:cubicBezTo>
                  <a:pt x="155531" y="42402"/>
                  <a:pt x="126271" y="33258"/>
                  <a:pt x="101277" y="26552"/>
                </a:cubicBezTo>
                <a:cubicBezTo>
                  <a:pt x="76284" y="19846"/>
                  <a:pt x="-16376" y="-5147"/>
                  <a:pt x="2522" y="94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100956F1-577D-DCCF-BA21-338FBB6E6021}"/>
              </a:ext>
            </a:extLst>
          </p:cNvPr>
          <p:cNvSpPr/>
          <p:nvPr/>
        </p:nvSpPr>
        <p:spPr>
          <a:xfrm>
            <a:off x="5730864" y="6728998"/>
            <a:ext cx="60691" cy="113997"/>
          </a:xfrm>
          <a:custGeom>
            <a:avLst/>
            <a:gdLst>
              <a:gd name="connsiteX0" fmla="*/ 46 w 60691"/>
              <a:gd name="connsiteY0" fmla="*/ 48 h 113997"/>
              <a:gd name="connsiteX1" fmla="*/ 50288 w 60691"/>
              <a:gd name="connsiteY1" fmla="*/ 67037 h 113997"/>
              <a:gd name="connsiteX2" fmla="*/ 46938 w 60691"/>
              <a:gd name="connsiteY2" fmla="*/ 113929 h 113997"/>
              <a:gd name="connsiteX3" fmla="*/ 60336 w 60691"/>
              <a:gd name="connsiteY3" fmla="*/ 56989 h 113997"/>
              <a:gd name="connsiteX4" fmla="*/ 46 w 60691"/>
              <a:gd name="connsiteY4" fmla="*/ 48 h 11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91" h="113997">
                <a:moveTo>
                  <a:pt x="46" y="48"/>
                </a:moveTo>
                <a:cubicBezTo>
                  <a:pt x="-1629" y="1723"/>
                  <a:pt x="42473" y="48057"/>
                  <a:pt x="50288" y="67037"/>
                </a:cubicBezTo>
                <a:cubicBezTo>
                  <a:pt x="58103" y="86017"/>
                  <a:pt x="45263" y="115604"/>
                  <a:pt x="46938" y="113929"/>
                </a:cubicBezTo>
                <a:cubicBezTo>
                  <a:pt x="48613" y="112254"/>
                  <a:pt x="63127" y="73736"/>
                  <a:pt x="60336" y="56989"/>
                </a:cubicBezTo>
                <a:cubicBezTo>
                  <a:pt x="57545" y="40242"/>
                  <a:pt x="1721" y="-1627"/>
                  <a:pt x="46" y="4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A00105FC-E3A4-05AD-A15B-7518A5E540D0}"/>
              </a:ext>
            </a:extLst>
          </p:cNvPr>
          <p:cNvSpPr/>
          <p:nvPr/>
        </p:nvSpPr>
        <p:spPr>
          <a:xfrm>
            <a:off x="5713076" y="6598299"/>
            <a:ext cx="372753" cy="125057"/>
          </a:xfrm>
          <a:custGeom>
            <a:avLst/>
            <a:gdLst>
              <a:gd name="connsiteX0" fmla="*/ 1087 w 372753"/>
              <a:gd name="connsiteY0" fmla="*/ 67108 h 125057"/>
              <a:gd name="connsiteX1" fmla="*/ 171909 w 372753"/>
              <a:gd name="connsiteY1" fmla="*/ 70457 h 125057"/>
              <a:gd name="connsiteX2" fmla="*/ 366177 w 372753"/>
              <a:gd name="connsiteY2" fmla="*/ 124048 h 125057"/>
              <a:gd name="connsiteX3" fmla="*/ 315935 w 372753"/>
              <a:gd name="connsiteY3" fmla="*/ 97253 h 125057"/>
              <a:gd name="connsiteX4" fmla="*/ 205403 w 372753"/>
              <a:gd name="connsiteY4" fmla="*/ 119 h 125057"/>
              <a:gd name="connsiteX5" fmla="*/ 255645 w 372753"/>
              <a:gd name="connsiteY5" fmla="*/ 77156 h 125057"/>
              <a:gd name="connsiteX6" fmla="*/ 1087 w 372753"/>
              <a:gd name="connsiteY6" fmla="*/ 67108 h 12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753" h="125057">
                <a:moveTo>
                  <a:pt x="1087" y="67108"/>
                </a:moveTo>
                <a:cubicBezTo>
                  <a:pt x="-12869" y="65992"/>
                  <a:pt x="111061" y="60967"/>
                  <a:pt x="171909" y="70457"/>
                </a:cubicBezTo>
                <a:cubicBezTo>
                  <a:pt x="232757" y="79947"/>
                  <a:pt x="342173" y="119582"/>
                  <a:pt x="366177" y="124048"/>
                </a:cubicBezTo>
                <a:cubicBezTo>
                  <a:pt x="390181" y="128514"/>
                  <a:pt x="342731" y="117908"/>
                  <a:pt x="315935" y="97253"/>
                </a:cubicBezTo>
                <a:cubicBezTo>
                  <a:pt x="289139" y="76598"/>
                  <a:pt x="215451" y="3468"/>
                  <a:pt x="205403" y="119"/>
                </a:cubicBezTo>
                <a:cubicBezTo>
                  <a:pt x="195355" y="-3230"/>
                  <a:pt x="283557" y="64875"/>
                  <a:pt x="255645" y="77156"/>
                </a:cubicBezTo>
                <a:cubicBezTo>
                  <a:pt x="227733" y="89437"/>
                  <a:pt x="15043" y="68224"/>
                  <a:pt x="1087" y="6710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C213FF08-4924-F9AD-A61D-54E6AD8C27C4}"/>
              </a:ext>
            </a:extLst>
          </p:cNvPr>
          <p:cNvSpPr/>
          <p:nvPr/>
        </p:nvSpPr>
        <p:spPr>
          <a:xfrm>
            <a:off x="4785245" y="6420488"/>
            <a:ext cx="101965" cy="279871"/>
          </a:xfrm>
          <a:custGeom>
            <a:avLst/>
            <a:gdLst>
              <a:gd name="connsiteX0" fmla="*/ 101603 w 101965"/>
              <a:gd name="connsiteY0" fmla="*/ 409 h 279871"/>
              <a:gd name="connsiteX1" fmla="*/ 41313 w 101965"/>
              <a:gd name="connsiteY1" fmla="*/ 104242 h 279871"/>
              <a:gd name="connsiteX2" fmla="*/ 1120 w 101965"/>
              <a:gd name="connsiteY2" fmla="*/ 275064 h 279871"/>
              <a:gd name="connsiteX3" fmla="*/ 11168 w 101965"/>
              <a:gd name="connsiteY3" fmla="*/ 224822 h 279871"/>
              <a:gd name="connsiteX4" fmla="*/ 11168 w 101965"/>
              <a:gd name="connsiteY4" fmla="*/ 141086 h 279871"/>
              <a:gd name="connsiteX5" fmla="*/ 101603 w 101965"/>
              <a:gd name="connsiteY5" fmla="*/ 409 h 27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965" h="279871">
                <a:moveTo>
                  <a:pt x="101603" y="409"/>
                </a:moveTo>
                <a:cubicBezTo>
                  <a:pt x="106627" y="-5732"/>
                  <a:pt x="58060" y="58466"/>
                  <a:pt x="41313" y="104242"/>
                </a:cubicBezTo>
                <a:cubicBezTo>
                  <a:pt x="24566" y="150018"/>
                  <a:pt x="6144" y="254967"/>
                  <a:pt x="1120" y="275064"/>
                </a:cubicBezTo>
                <a:cubicBezTo>
                  <a:pt x="-3904" y="295161"/>
                  <a:pt x="9493" y="247152"/>
                  <a:pt x="11168" y="224822"/>
                </a:cubicBezTo>
                <a:cubicBezTo>
                  <a:pt x="12843" y="202492"/>
                  <a:pt x="-10045" y="181279"/>
                  <a:pt x="11168" y="141086"/>
                </a:cubicBezTo>
                <a:cubicBezTo>
                  <a:pt x="32381" y="100893"/>
                  <a:pt x="96579" y="6550"/>
                  <a:pt x="101603" y="40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4F8718EC-1C59-147A-F19C-993ACBA7F747}"/>
              </a:ext>
            </a:extLst>
          </p:cNvPr>
          <p:cNvSpPr/>
          <p:nvPr/>
        </p:nvSpPr>
        <p:spPr>
          <a:xfrm>
            <a:off x="5029016" y="6374777"/>
            <a:ext cx="813326" cy="336444"/>
          </a:xfrm>
          <a:custGeom>
            <a:avLst/>
            <a:gdLst>
              <a:gd name="connsiteX0" fmla="*/ 184 w 813326"/>
              <a:gd name="connsiteY0" fmla="*/ 161006 h 336444"/>
              <a:gd name="connsiteX1" fmla="*/ 126458 w 813326"/>
              <a:gd name="connsiteY1" fmla="*/ 143589 h 336444"/>
              <a:gd name="connsiteX2" fmla="*/ 361590 w 813326"/>
              <a:gd name="connsiteY2" fmla="*/ 208903 h 336444"/>
              <a:gd name="connsiteX3" fmla="*/ 474801 w 813326"/>
              <a:gd name="connsiteY3" fmla="*/ 117463 h 336444"/>
              <a:gd name="connsiteX4" fmla="*/ 583658 w 813326"/>
              <a:gd name="connsiteY4" fmla="*/ 86983 h 336444"/>
              <a:gd name="connsiteX5" fmla="*/ 561887 w 813326"/>
              <a:gd name="connsiteY5" fmla="*/ 4252 h 336444"/>
              <a:gd name="connsiteX6" fmla="*/ 696870 w 813326"/>
              <a:gd name="connsiteY6" fmla="*/ 12960 h 336444"/>
              <a:gd name="connsiteX7" fmla="*/ 736058 w 813326"/>
              <a:gd name="connsiteY7" fmla="*/ 21669 h 336444"/>
              <a:gd name="connsiteX8" fmla="*/ 810081 w 813326"/>
              <a:gd name="connsiteY8" fmla="*/ 156652 h 336444"/>
              <a:gd name="connsiteX9" fmla="*/ 618493 w 813326"/>
              <a:gd name="connsiteY9" fmla="*/ 204549 h 336444"/>
              <a:gd name="connsiteX10" fmla="*/ 339818 w 813326"/>
              <a:gd name="connsiteY10" fmla="*/ 335177 h 336444"/>
              <a:gd name="connsiteX11" fmla="*/ 313693 w 813326"/>
              <a:gd name="connsiteY11" fmla="*/ 269863 h 336444"/>
              <a:gd name="connsiteX12" fmla="*/ 187418 w 813326"/>
              <a:gd name="connsiteY12" fmla="*/ 252446 h 336444"/>
              <a:gd name="connsiteX13" fmla="*/ 100333 w 813326"/>
              <a:gd name="connsiteY13" fmla="*/ 269863 h 336444"/>
              <a:gd name="connsiteX14" fmla="*/ 184 w 813326"/>
              <a:gd name="connsiteY14" fmla="*/ 161006 h 33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3326" h="336444">
                <a:moveTo>
                  <a:pt x="184" y="161006"/>
                </a:moveTo>
                <a:cubicBezTo>
                  <a:pt x="4538" y="139960"/>
                  <a:pt x="66224" y="135606"/>
                  <a:pt x="126458" y="143589"/>
                </a:cubicBezTo>
                <a:cubicBezTo>
                  <a:pt x="186692" y="151572"/>
                  <a:pt x="303533" y="213257"/>
                  <a:pt x="361590" y="208903"/>
                </a:cubicBezTo>
                <a:cubicBezTo>
                  <a:pt x="419647" y="204549"/>
                  <a:pt x="437790" y="137783"/>
                  <a:pt x="474801" y="117463"/>
                </a:cubicBezTo>
                <a:cubicBezTo>
                  <a:pt x="511812" y="97143"/>
                  <a:pt x="569144" y="105851"/>
                  <a:pt x="583658" y="86983"/>
                </a:cubicBezTo>
                <a:cubicBezTo>
                  <a:pt x="598172" y="68115"/>
                  <a:pt x="543018" y="16589"/>
                  <a:pt x="561887" y="4252"/>
                </a:cubicBezTo>
                <a:cubicBezTo>
                  <a:pt x="580756" y="-8085"/>
                  <a:pt x="667842" y="10057"/>
                  <a:pt x="696870" y="12960"/>
                </a:cubicBezTo>
                <a:cubicBezTo>
                  <a:pt x="725898" y="15863"/>
                  <a:pt x="717190" y="-2280"/>
                  <a:pt x="736058" y="21669"/>
                </a:cubicBezTo>
                <a:cubicBezTo>
                  <a:pt x="754926" y="45618"/>
                  <a:pt x="829675" y="126172"/>
                  <a:pt x="810081" y="156652"/>
                </a:cubicBezTo>
                <a:cubicBezTo>
                  <a:pt x="790487" y="187132"/>
                  <a:pt x="696870" y="174795"/>
                  <a:pt x="618493" y="204549"/>
                </a:cubicBezTo>
                <a:cubicBezTo>
                  <a:pt x="540116" y="234303"/>
                  <a:pt x="390618" y="324291"/>
                  <a:pt x="339818" y="335177"/>
                </a:cubicBezTo>
                <a:cubicBezTo>
                  <a:pt x="289018" y="346063"/>
                  <a:pt x="339093" y="283651"/>
                  <a:pt x="313693" y="269863"/>
                </a:cubicBezTo>
                <a:cubicBezTo>
                  <a:pt x="288293" y="256075"/>
                  <a:pt x="222978" y="252446"/>
                  <a:pt x="187418" y="252446"/>
                </a:cubicBezTo>
                <a:cubicBezTo>
                  <a:pt x="151858" y="252446"/>
                  <a:pt x="130813" y="279297"/>
                  <a:pt x="100333" y="269863"/>
                </a:cubicBezTo>
                <a:cubicBezTo>
                  <a:pt x="69853" y="260429"/>
                  <a:pt x="-4170" y="182052"/>
                  <a:pt x="184" y="161006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EC9242BF-E826-B4B2-0297-735ADEDDCD50}"/>
              </a:ext>
            </a:extLst>
          </p:cNvPr>
          <p:cNvSpPr/>
          <p:nvPr/>
        </p:nvSpPr>
        <p:spPr>
          <a:xfrm>
            <a:off x="6705225" y="5346589"/>
            <a:ext cx="121025" cy="1006146"/>
          </a:xfrm>
          <a:custGeom>
            <a:avLst/>
            <a:gdLst>
              <a:gd name="connsiteX0" fmla="*/ 375 w 121025"/>
              <a:gd name="connsiteY0" fmla="*/ 111 h 1006146"/>
              <a:gd name="connsiteX1" fmla="*/ 70225 w 121025"/>
              <a:gd name="connsiteY1" fmla="*/ 584311 h 1006146"/>
              <a:gd name="connsiteX2" fmla="*/ 375 w 121025"/>
              <a:gd name="connsiteY2" fmla="*/ 1003411 h 1006146"/>
              <a:gd name="connsiteX3" fmla="*/ 82925 w 121025"/>
              <a:gd name="connsiteY3" fmla="*/ 768461 h 1006146"/>
              <a:gd name="connsiteX4" fmla="*/ 89275 w 121025"/>
              <a:gd name="connsiteY4" fmla="*/ 831961 h 1006146"/>
              <a:gd name="connsiteX5" fmla="*/ 121025 w 121025"/>
              <a:gd name="connsiteY5" fmla="*/ 546211 h 1006146"/>
              <a:gd name="connsiteX6" fmla="*/ 89275 w 121025"/>
              <a:gd name="connsiteY6" fmla="*/ 412861 h 1006146"/>
              <a:gd name="connsiteX7" fmla="*/ 108325 w 121025"/>
              <a:gd name="connsiteY7" fmla="*/ 533511 h 1006146"/>
              <a:gd name="connsiteX8" fmla="*/ 375 w 121025"/>
              <a:gd name="connsiteY8" fmla="*/ 111 h 100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025" h="1006146">
                <a:moveTo>
                  <a:pt x="375" y="111"/>
                </a:moveTo>
                <a:cubicBezTo>
                  <a:pt x="-5975" y="8578"/>
                  <a:pt x="70225" y="417094"/>
                  <a:pt x="70225" y="584311"/>
                </a:cubicBezTo>
                <a:cubicBezTo>
                  <a:pt x="70225" y="751528"/>
                  <a:pt x="-1742" y="972719"/>
                  <a:pt x="375" y="1003411"/>
                </a:cubicBezTo>
                <a:cubicBezTo>
                  <a:pt x="2492" y="1034103"/>
                  <a:pt x="68108" y="797036"/>
                  <a:pt x="82925" y="768461"/>
                </a:cubicBezTo>
                <a:cubicBezTo>
                  <a:pt x="97742" y="739886"/>
                  <a:pt x="82925" y="869003"/>
                  <a:pt x="89275" y="831961"/>
                </a:cubicBezTo>
                <a:cubicBezTo>
                  <a:pt x="95625" y="794919"/>
                  <a:pt x="121025" y="616061"/>
                  <a:pt x="121025" y="546211"/>
                </a:cubicBezTo>
                <a:cubicBezTo>
                  <a:pt x="121025" y="476361"/>
                  <a:pt x="91392" y="414978"/>
                  <a:pt x="89275" y="412861"/>
                </a:cubicBezTo>
                <a:cubicBezTo>
                  <a:pt x="87158" y="410744"/>
                  <a:pt x="118908" y="599128"/>
                  <a:pt x="108325" y="533511"/>
                </a:cubicBezTo>
                <a:cubicBezTo>
                  <a:pt x="97742" y="467894"/>
                  <a:pt x="6725" y="-8356"/>
                  <a:pt x="375" y="11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04535D10-FE8B-ED28-75AC-3DD84D72C744}"/>
              </a:ext>
            </a:extLst>
          </p:cNvPr>
          <p:cNvSpPr/>
          <p:nvPr/>
        </p:nvSpPr>
        <p:spPr>
          <a:xfrm>
            <a:off x="4746376" y="5283098"/>
            <a:ext cx="235368" cy="268252"/>
          </a:xfrm>
          <a:custGeom>
            <a:avLst/>
            <a:gdLst>
              <a:gd name="connsiteX0" fmla="*/ 249 w 235368"/>
              <a:gd name="connsiteY0" fmla="*/ 102 h 268252"/>
              <a:gd name="connsiteX1" fmla="*/ 162174 w 235368"/>
              <a:gd name="connsiteY1" fmla="*/ 73127 h 268252"/>
              <a:gd name="connsiteX2" fmla="*/ 187574 w 235368"/>
              <a:gd name="connsiteY2" fmla="*/ 158852 h 268252"/>
              <a:gd name="connsiteX3" fmla="*/ 228849 w 235368"/>
              <a:gd name="connsiteY3" fmla="*/ 130277 h 268252"/>
              <a:gd name="connsiteX4" fmla="*/ 158999 w 235368"/>
              <a:gd name="connsiteY4" fmla="*/ 266802 h 268252"/>
              <a:gd name="connsiteX5" fmla="*/ 187574 w 235368"/>
              <a:gd name="connsiteY5" fmla="*/ 196952 h 268252"/>
              <a:gd name="connsiteX6" fmla="*/ 235199 w 235368"/>
              <a:gd name="connsiteY6" fmla="*/ 114402 h 268252"/>
              <a:gd name="connsiteX7" fmla="*/ 203449 w 235368"/>
              <a:gd name="connsiteY7" fmla="*/ 130277 h 268252"/>
              <a:gd name="connsiteX8" fmla="*/ 203449 w 235368"/>
              <a:gd name="connsiteY8" fmla="*/ 89002 h 268252"/>
              <a:gd name="connsiteX9" fmla="*/ 249 w 235368"/>
              <a:gd name="connsiteY9" fmla="*/ 102 h 26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368" h="268252">
                <a:moveTo>
                  <a:pt x="249" y="102"/>
                </a:moveTo>
                <a:cubicBezTo>
                  <a:pt x="-6630" y="-2544"/>
                  <a:pt x="130953" y="46669"/>
                  <a:pt x="162174" y="73127"/>
                </a:cubicBezTo>
                <a:cubicBezTo>
                  <a:pt x="193395" y="99585"/>
                  <a:pt x="176462" y="149327"/>
                  <a:pt x="187574" y="158852"/>
                </a:cubicBezTo>
                <a:cubicBezTo>
                  <a:pt x="198687" y="168377"/>
                  <a:pt x="233612" y="112285"/>
                  <a:pt x="228849" y="130277"/>
                </a:cubicBezTo>
                <a:cubicBezTo>
                  <a:pt x="224087" y="148269"/>
                  <a:pt x="165878" y="255690"/>
                  <a:pt x="158999" y="266802"/>
                </a:cubicBezTo>
                <a:cubicBezTo>
                  <a:pt x="152120" y="277914"/>
                  <a:pt x="174874" y="222352"/>
                  <a:pt x="187574" y="196952"/>
                </a:cubicBezTo>
                <a:cubicBezTo>
                  <a:pt x="200274" y="171552"/>
                  <a:pt x="232553" y="125515"/>
                  <a:pt x="235199" y="114402"/>
                </a:cubicBezTo>
                <a:cubicBezTo>
                  <a:pt x="237845" y="103289"/>
                  <a:pt x="208741" y="134510"/>
                  <a:pt x="203449" y="130277"/>
                </a:cubicBezTo>
                <a:cubicBezTo>
                  <a:pt x="198157" y="126044"/>
                  <a:pt x="233082" y="109639"/>
                  <a:pt x="203449" y="89002"/>
                </a:cubicBezTo>
                <a:cubicBezTo>
                  <a:pt x="173816" y="68365"/>
                  <a:pt x="7128" y="2748"/>
                  <a:pt x="249" y="10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FE22F0D9-10EC-49AF-2FD1-6C86B0FC6992}"/>
              </a:ext>
            </a:extLst>
          </p:cNvPr>
          <p:cNvSpPr/>
          <p:nvPr/>
        </p:nvSpPr>
        <p:spPr>
          <a:xfrm>
            <a:off x="4368035" y="5239464"/>
            <a:ext cx="448929" cy="63661"/>
          </a:xfrm>
          <a:custGeom>
            <a:avLst/>
            <a:gdLst>
              <a:gd name="connsiteX0" fmla="*/ 1123 w 448929"/>
              <a:gd name="connsiteY0" fmla="*/ 2237 h 63661"/>
              <a:gd name="connsiteX1" fmla="*/ 323095 w 448929"/>
              <a:gd name="connsiteY1" fmla="*/ 21556 h 63661"/>
              <a:gd name="connsiteX2" fmla="*/ 303776 w 448929"/>
              <a:gd name="connsiteY2" fmla="*/ 18336 h 63661"/>
              <a:gd name="connsiteX3" fmla="*/ 448664 w 448929"/>
              <a:gd name="connsiteY3" fmla="*/ 63412 h 63661"/>
              <a:gd name="connsiteX4" fmla="*/ 342413 w 448929"/>
              <a:gd name="connsiteY4" fmla="*/ 37654 h 63661"/>
              <a:gd name="connsiteX5" fmla="*/ 220064 w 448929"/>
              <a:gd name="connsiteY5" fmla="*/ 5457 h 63661"/>
              <a:gd name="connsiteX6" fmla="*/ 1123 w 448929"/>
              <a:gd name="connsiteY6" fmla="*/ 2237 h 6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929" h="63661">
                <a:moveTo>
                  <a:pt x="1123" y="2237"/>
                </a:moveTo>
                <a:cubicBezTo>
                  <a:pt x="18295" y="4920"/>
                  <a:pt x="272653" y="18873"/>
                  <a:pt x="323095" y="21556"/>
                </a:cubicBezTo>
                <a:cubicBezTo>
                  <a:pt x="373537" y="24239"/>
                  <a:pt x="282848" y="11360"/>
                  <a:pt x="303776" y="18336"/>
                </a:cubicBezTo>
                <a:cubicBezTo>
                  <a:pt x="324704" y="25312"/>
                  <a:pt x="442225" y="60192"/>
                  <a:pt x="448664" y="63412"/>
                </a:cubicBezTo>
                <a:cubicBezTo>
                  <a:pt x="455103" y="66632"/>
                  <a:pt x="342413" y="37654"/>
                  <a:pt x="342413" y="37654"/>
                </a:cubicBezTo>
                <a:cubicBezTo>
                  <a:pt x="304313" y="27995"/>
                  <a:pt x="271580" y="12970"/>
                  <a:pt x="220064" y="5457"/>
                </a:cubicBezTo>
                <a:cubicBezTo>
                  <a:pt x="168549" y="-2056"/>
                  <a:pt x="-16049" y="-446"/>
                  <a:pt x="1123" y="223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77359E43-07CD-88AC-D9C2-EACC2A4DB3F7}"/>
              </a:ext>
            </a:extLst>
          </p:cNvPr>
          <p:cNvSpPr/>
          <p:nvPr/>
        </p:nvSpPr>
        <p:spPr>
          <a:xfrm>
            <a:off x="5953088" y="5070940"/>
            <a:ext cx="562119" cy="87609"/>
          </a:xfrm>
          <a:custGeom>
            <a:avLst/>
            <a:gdLst>
              <a:gd name="connsiteX0" fmla="*/ 171 w 562119"/>
              <a:gd name="connsiteY0" fmla="*/ 64511 h 87609"/>
              <a:gd name="connsiteX1" fmla="*/ 286726 w 562119"/>
              <a:gd name="connsiteY1" fmla="*/ 16215 h 87609"/>
              <a:gd name="connsiteX2" fmla="*/ 280287 w 562119"/>
              <a:gd name="connsiteY2" fmla="*/ 116 h 87609"/>
              <a:gd name="connsiteX3" fmla="*/ 402636 w 562119"/>
              <a:gd name="connsiteY3" fmla="*/ 22654 h 87609"/>
              <a:gd name="connsiteX4" fmla="*/ 386537 w 562119"/>
              <a:gd name="connsiteY4" fmla="*/ 3336 h 87609"/>
              <a:gd name="connsiteX5" fmla="*/ 560402 w 562119"/>
              <a:gd name="connsiteY5" fmla="*/ 87049 h 87609"/>
              <a:gd name="connsiteX6" fmla="*/ 463811 w 562119"/>
              <a:gd name="connsiteY6" fmla="*/ 38753 h 87609"/>
              <a:gd name="connsiteX7" fmla="*/ 277067 w 562119"/>
              <a:gd name="connsiteY7" fmla="*/ 16215 h 87609"/>
              <a:gd name="connsiteX8" fmla="*/ 244870 w 562119"/>
              <a:gd name="connsiteY8" fmla="*/ 16215 h 87609"/>
              <a:gd name="connsiteX9" fmla="*/ 171 w 562119"/>
              <a:gd name="connsiteY9" fmla="*/ 64511 h 8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2119" h="87609">
                <a:moveTo>
                  <a:pt x="171" y="64511"/>
                </a:moveTo>
                <a:cubicBezTo>
                  <a:pt x="7147" y="64511"/>
                  <a:pt x="240040" y="26947"/>
                  <a:pt x="286726" y="16215"/>
                </a:cubicBezTo>
                <a:cubicBezTo>
                  <a:pt x="333412" y="5482"/>
                  <a:pt x="260969" y="-957"/>
                  <a:pt x="280287" y="116"/>
                </a:cubicBezTo>
                <a:cubicBezTo>
                  <a:pt x="299605" y="1189"/>
                  <a:pt x="402636" y="22654"/>
                  <a:pt x="402636" y="22654"/>
                </a:cubicBezTo>
                <a:cubicBezTo>
                  <a:pt x="420344" y="23191"/>
                  <a:pt x="360243" y="-7396"/>
                  <a:pt x="386537" y="3336"/>
                </a:cubicBezTo>
                <a:cubicBezTo>
                  <a:pt x="412831" y="14068"/>
                  <a:pt x="547523" y="81146"/>
                  <a:pt x="560402" y="87049"/>
                </a:cubicBezTo>
                <a:cubicBezTo>
                  <a:pt x="573281" y="92952"/>
                  <a:pt x="511034" y="50559"/>
                  <a:pt x="463811" y="38753"/>
                </a:cubicBezTo>
                <a:cubicBezTo>
                  <a:pt x="416589" y="26947"/>
                  <a:pt x="313557" y="19971"/>
                  <a:pt x="277067" y="16215"/>
                </a:cubicBezTo>
                <a:cubicBezTo>
                  <a:pt x="240577" y="12459"/>
                  <a:pt x="288336" y="8166"/>
                  <a:pt x="244870" y="16215"/>
                </a:cubicBezTo>
                <a:cubicBezTo>
                  <a:pt x="201404" y="24264"/>
                  <a:pt x="-6805" y="64511"/>
                  <a:pt x="171" y="6451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996FB893-15C8-BFC2-F99E-A0B6E64A2C1F}"/>
              </a:ext>
            </a:extLst>
          </p:cNvPr>
          <p:cNvSpPr/>
          <p:nvPr/>
        </p:nvSpPr>
        <p:spPr>
          <a:xfrm>
            <a:off x="4422145" y="7248513"/>
            <a:ext cx="1911107" cy="781566"/>
          </a:xfrm>
          <a:custGeom>
            <a:avLst/>
            <a:gdLst>
              <a:gd name="connsiteX0" fmla="*/ 65772 w 1911107"/>
              <a:gd name="connsiteY0" fmla="*/ 24646 h 781566"/>
              <a:gd name="connsiteX1" fmla="*/ 160365 w 1911107"/>
              <a:gd name="connsiteY1" fmla="*/ 56177 h 781566"/>
              <a:gd name="connsiteX2" fmla="*/ 1610793 w 1911107"/>
              <a:gd name="connsiteY2" fmla="*/ 350466 h 781566"/>
              <a:gd name="connsiteX3" fmla="*/ 1390076 w 1911107"/>
              <a:gd name="connsiteY3" fmla="*/ 508121 h 781566"/>
              <a:gd name="connsiteX4" fmla="*/ 1905083 w 1911107"/>
              <a:gd name="connsiteY4" fmla="*/ 539653 h 781566"/>
              <a:gd name="connsiteX5" fmla="*/ 980172 w 1911107"/>
              <a:gd name="connsiteY5" fmla="*/ 781390 h 781566"/>
              <a:gd name="connsiteX6" fmla="*/ 780476 w 1911107"/>
              <a:gd name="connsiteY6" fmla="*/ 497611 h 781566"/>
              <a:gd name="connsiteX7" fmla="*/ 1305993 w 1911107"/>
              <a:gd name="connsiteY7" fmla="*/ 476590 h 781566"/>
              <a:gd name="connsiteX8" fmla="*/ 65772 w 1911107"/>
              <a:gd name="connsiteY8" fmla="*/ 24646 h 78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1107" h="781566">
                <a:moveTo>
                  <a:pt x="65772" y="24646"/>
                </a:moveTo>
                <a:cubicBezTo>
                  <a:pt x="-125166" y="-45423"/>
                  <a:pt x="160365" y="56177"/>
                  <a:pt x="160365" y="56177"/>
                </a:cubicBezTo>
                <a:cubicBezTo>
                  <a:pt x="417869" y="110480"/>
                  <a:pt x="1405841" y="275142"/>
                  <a:pt x="1610793" y="350466"/>
                </a:cubicBezTo>
                <a:cubicBezTo>
                  <a:pt x="1815745" y="425790"/>
                  <a:pt x="1341028" y="476590"/>
                  <a:pt x="1390076" y="508121"/>
                </a:cubicBezTo>
                <a:cubicBezTo>
                  <a:pt x="1439124" y="539652"/>
                  <a:pt x="1973400" y="494108"/>
                  <a:pt x="1905083" y="539653"/>
                </a:cubicBezTo>
                <a:cubicBezTo>
                  <a:pt x="1836766" y="585198"/>
                  <a:pt x="1167607" y="788397"/>
                  <a:pt x="980172" y="781390"/>
                </a:cubicBezTo>
                <a:cubicBezTo>
                  <a:pt x="792738" y="774383"/>
                  <a:pt x="726173" y="548411"/>
                  <a:pt x="780476" y="497611"/>
                </a:cubicBezTo>
                <a:cubicBezTo>
                  <a:pt x="834779" y="446811"/>
                  <a:pt x="1430366" y="551914"/>
                  <a:pt x="1305993" y="476590"/>
                </a:cubicBezTo>
                <a:cubicBezTo>
                  <a:pt x="1181621" y="401266"/>
                  <a:pt x="256710" y="94715"/>
                  <a:pt x="65772" y="24646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3696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若村麻由美「不思議の国のアリスが不思議の国に入っていくような感じ」 ７月スタートのフジ系ドラマ「この素晴らしき世界」についてコメント - サンスポ" hidden="1">
            <a:extLst>
              <a:ext uri="{FF2B5EF4-FFF2-40B4-BE49-F238E27FC236}">
                <a16:creationId xmlns:a16="http://schemas.microsoft.com/office/drawing/2014/main" id="{AF2D2CEB-5D94-3E8B-027D-2AD5AC5842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r="16667"/>
          <a:stretch/>
        </p:blipFill>
        <p:spPr bwMode="auto">
          <a:xfrm>
            <a:off x="-27576" y="1536186"/>
            <a:ext cx="9628776" cy="930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81" name="グループ化 1080">
            <a:extLst>
              <a:ext uri="{FF2B5EF4-FFF2-40B4-BE49-F238E27FC236}">
                <a16:creationId xmlns:a16="http://schemas.microsoft.com/office/drawing/2014/main" id="{8A751D56-6C3D-9846-7B5D-ED3085AC1C26}"/>
              </a:ext>
            </a:extLst>
          </p:cNvPr>
          <p:cNvGrpSpPr/>
          <p:nvPr/>
        </p:nvGrpSpPr>
        <p:grpSpPr>
          <a:xfrm>
            <a:off x="3960659" y="4169830"/>
            <a:ext cx="3233570" cy="3976283"/>
            <a:chOff x="3960659" y="4169830"/>
            <a:chExt cx="3233570" cy="3976283"/>
          </a:xfrm>
        </p:grpSpPr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50BC6B2D-DFB8-50A5-70CE-FB0559819CB3}"/>
                </a:ext>
              </a:extLst>
            </p:cNvPr>
            <p:cNvSpPr/>
            <p:nvPr/>
          </p:nvSpPr>
          <p:spPr>
            <a:xfrm>
              <a:off x="4256855" y="5309942"/>
              <a:ext cx="271014" cy="179926"/>
            </a:xfrm>
            <a:custGeom>
              <a:avLst/>
              <a:gdLst>
                <a:gd name="connsiteX0" fmla="*/ 270695 w 271014"/>
                <a:gd name="connsiteY0" fmla="*/ 1833 h 179926"/>
                <a:gd name="connsiteX1" fmla="*/ 57970 w 271014"/>
                <a:gd name="connsiteY1" fmla="*/ 84383 h 179926"/>
                <a:gd name="connsiteX2" fmla="*/ 820 w 271014"/>
                <a:gd name="connsiteY2" fmla="*/ 179633 h 179926"/>
                <a:gd name="connsiteX3" fmla="*/ 26220 w 271014"/>
                <a:gd name="connsiteY3" fmla="*/ 112958 h 179926"/>
                <a:gd name="connsiteX4" fmla="*/ 54795 w 271014"/>
                <a:gd name="connsiteY4" fmla="*/ 78033 h 179926"/>
                <a:gd name="connsiteX5" fmla="*/ 105595 w 271014"/>
                <a:gd name="connsiteY5" fmla="*/ 30408 h 179926"/>
                <a:gd name="connsiteX6" fmla="*/ 270695 w 271014"/>
                <a:gd name="connsiteY6" fmla="*/ 1833 h 179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014" h="179926">
                  <a:moveTo>
                    <a:pt x="270695" y="1833"/>
                  </a:moveTo>
                  <a:cubicBezTo>
                    <a:pt x="262757" y="10829"/>
                    <a:pt x="102949" y="54750"/>
                    <a:pt x="57970" y="84383"/>
                  </a:cubicBezTo>
                  <a:cubicBezTo>
                    <a:pt x="12991" y="114016"/>
                    <a:pt x="6112" y="174871"/>
                    <a:pt x="820" y="179633"/>
                  </a:cubicBezTo>
                  <a:cubicBezTo>
                    <a:pt x="-4472" y="184396"/>
                    <a:pt x="17224" y="129891"/>
                    <a:pt x="26220" y="112958"/>
                  </a:cubicBezTo>
                  <a:cubicBezTo>
                    <a:pt x="35216" y="96025"/>
                    <a:pt x="41566" y="91791"/>
                    <a:pt x="54795" y="78033"/>
                  </a:cubicBezTo>
                  <a:cubicBezTo>
                    <a:pt x="68024" y="64275"/>
                    <a:pt x="74903" y="41521"/>
                    <a:pt x="105595" y="30408"/>
                  </a:cubicBezTo>
                  <a:cubicBezTo>
                    <a:pt x="136287" y="19296"/>
                    <a:pt x="278633" y="-7163"/>
                    <a:pt x="270695" y="18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DEDF2AF8-73A8-8704-5791-0E323C5F7B56}"/>
                </a:ext>
              </a:extLst>
            </p:cNvPr>
            <p:cNvSpPr/>
            <p:nvPr/>
          </p:nvSpPr>
          <p:spPr>
            <a:xfrm>
              <a:off x="4371460" y="5278969"/>
              <a:ext cx="486712" cy="166806"/>
            </a:xfrm>
            <a:custGeom>
              <a:avLst/>
              <a:gdLst>
                <a:gd name="connsiteX0" fmla="*/ 486290 w 486712"/>
                <a:gd name="connsiteY0" fmla="*/ 166156 h 166806"/>
                <a:gd name="connsiteX1" fmla="*/ 400565 w 486712"/>
                <a:gd name="connsiteY1" fmla="*/ 74081 h 166806"/>
                <a:gd name="connsiteX2" fmla="*/ 206890 w 486712"/>
                <a:gd name="connsiteY2" fmla="*/ 4231 h 166806"/>
                <a:gd name="connsiteX3" fmla="*/ 257690 w 486712"/>
                <a:gd name="connsiteY3" fmla="*/ 7406 h 166806"/>
                <a:gd name="connsiteX4" fmla="*/ 73540 w 486712"/>
                <a:gd name="connsiteY4" fmla="*/ 4231 h 166806"/>
                <a:gd name="connsiteX5" fmla="*/ 3690 w 486712"/>
                <a:gd name="connsiteY5" fmla="*/ 13756 h 166806"/>
                <a:gd name="connsiteX6" fmla="*/ 175140 w 486712"/>
                <a:gd name="connsiteY6" fmla="*/ 20106 h 166806"/>
                <a:gd name="connsiteX7" fmla="*/ 340240 w 486712"/>
                <a:gd name="connsiteY7" fmla="*/ 70906 h 166806"/>
                <a:gd name="connsiteX8" fmla="*/ 254515 w 486712"/>
                <a:gd name="connsiteY8" fmla="*/ 39156 h 166806"/>
                <a:gd name="connsiteX9" fmla="*/ 438665 w 486712"/>
                <a:gd name="connsiteY9" fmla="*/ 134406 h 166806"/>
                <a:gd name="connsiteX10" fmla="*/ 359290 w 486712"/>
                <a:gd name="connsiteY10" fmla="*/ 70906 h 166806"/>
                <a:gd name="connsiteX11" fmla="*/ 429140 w 486712"/>
                <a:gd name="connsiteY11" fmla="*/ 112181 h 166806"/>
                <a:gd name="connsiteX12" fmla="*/ 486290 w 486712"/>
                <a:gd name="connsiteY12" fmla="*/ 166156 h 16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6712" h="166806">
                  <a:moveTo>
                    <a:pt x="486290" y="166156"/>
                  </a:moveTo>
                  <a:cubicBezTo>
                    <a:pt x="481528" y="159806"/>
                    <a:pt x="447132" y="101068"/>
                    <a:pt x="400565" y="74081"/>
                  </a:cubicBezTo>
                  <a:cubicBezTo>
                    <a:pt x="353998" y="47094"/>
                    <a:pt x="230702" y="15343"/>
                    <a:pt x="206890" y="4231"/>
                  </a:cubicBezTo>
                  <a:cubicBezTo>
                    <a:pt x="183077" y="-6882"/>
                    <a:pt x="279915" y="7406"/>
                    <a:pt x="257690" y="7406"/>
                  </a:cubicBezTo>
                  <a:cubicBezTo>
                    <a:pt x="235465" y="7406"/>
                    <a:pt x="115873" y="3173"/>
                    <a:pt x="73540" y="4231"/>
                  </a:cubicBezTo>
                  <a:cubicBezTo>
                    <a:pt x="31207" y="5289"/>
                    <a:pt x="-13243" y="11110"/>
                    <a:pt x="3690" y="13756"/>
                  </a:cubicBezTo>
                  <a:cubicBezTo>
                    <a:pt x="20623" y="16402"/>
                    <a:pt x="119048" y="10581"/>
                    <a:pt x="175140" y="20106"/>
                  </a:cubicBezTo>
                  <a:cubicBezTo>
                    <a:pt x="231232" y="29631"/>
                    <a:pt x="327011" y="67731"/>
                    <a:pt x="340240" y="70906"/>
                  </a:cubicBezTo>
                  <a:cubicBezTo>
                    <a:pt x="353469" y="74081"/>
                    <a:pt x="238111" y="28573"/>
                    <a:pt x="254515" y="39156"/>
                  </a:cubicBezTo>
                  <a:cubicBezTo>
                    <a:pt x="270919" y="49739"/>
                    <a:pt x="421203" y="129114"/>
                    <a:pt x="438665" y="134406"/>
                  </a:cubicBezTo>
                  <a:cubicBezTo>
                    <a:pt x="456127" y="139698"/>
                    <a:pt x="360877" y="74610"/>
                    <a:pt x="359290" y="70906"/>
                  </a:cubicBezTo>
                  <a:cubicBezTo>
                    <a:pt x="357703" y="67202"/>
                    <a:pt x="403740" y="93660"/>
                    <a:pt x="429140" y="112181"/>
                  </a:cubicBezTo>
                  <a:cubicBezTo>
                    <a:pt x="454540" y="130702"/>
                    <a:pt x="491052" y="172506"/>
                    <a:pt x="486290" y="1661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E937C252-DD72-55EA-7C36-3B5A09E71659}"/>
                </a:ext>
              </a:extLst>
            </p:cNvPr>
            <p:cNvSpPr/>
            <p:nvPr/>
          </p:nvSpPr>
          <p:spPr>
            <a:xfrm>
              <a:off x="4111410" y="5267309"/>
              <a:ext cx="409769" cy="308118"/>
            </a:xfrm>
            <a:custGeom>
              <a:avLst/>
              <a:gdLst>
                <a:gd name="connsiteX0" fmla="*/ 406615 w 409769"/>
                <a:gd name="connsiteY0" fmla="*/ 19066 h 308118"/>
                <a:gd name="connsiteX1" fmla="*/ 158965 w 409769"/>
                <a:gd name="connsiteY1" fmla="*/ 95266 h 308118"/>
                <a:gd name="connsiteX2" fmla="*/ 200240 w 409769"/>
                <a:gd name="connsiteY2" fmla="*/ 79391 h 308118"/>
                <a:gd name="connsiteX3" fmla="*/ 92290 w 409769"/>
                <a:gd name="connsiteY3" fmla="*/ 158766 h 308118"/>
                <a:gd name="connsiteX4" fmla="*/ 165315 w 409769"/>
                <a:gd name="connsiteY4" fmla="*/ 123841 h 308118"/>
                <a:gd name="connsiteX5" fmla="*/ 104990 w 409769"/>
                <a:gd name="connsiteY5" fmla="*/ 193691 h 308118"/>
                <a:gd name="connsiteX6" fmla="*/ 98640 w 409769"/>
                <a:gd name="connsiteY6" fmla="*/ 234966 h 308118"/>
                <a:gd name="connsiteX7" fmla="*/ 215 w 409769"/>
                <a:gd name="connsiteY7" fmla="*/ 307991 h 308118"/>
                <a:gd name="connsiteX8" fmla="*/ 73240 w 409769"/>
                <a:gd name="connsiteY8" fmla="*/ 215916 h 308118"/>
                <a:gd name="connsiteX9" fmla="*/ 108165 w 409769"/>
                <a:gd name="connsiteY9" fmla="*/ 152416 h 308118"/>
                <a:gd name="connsiteX10" fmla="*/ 47840 w 409769"/>
                <a:gd name="connsiteY10" fmla="*/ 200041 h 308118"/>
                <a:gd name="connsiteX11" fmla="*/ 193890 w 409769"/>
                <a:gd name="connsiteY11" fmla="*/ 53991 h 308118"/>
                <a:gd name="connsiteX12" fmla="*/ 162140 w 409769"/>
                <a:gd name="connsiteY12" fmla="*/ 79391 h 308118"/>
                <a:gd name="connsiteX13" fmla="*/ 200240 w 409769"/>
                <a:gd name="connsiteY13" fmla="*/ 19066 h 308118"/>
                <a:gd name="connsiteX14" fmla="*/ 212940 w 409769"/>
                <a:gd name="connsiteY14" fmla="*/ 60341 h 308118"/>
                <a:gd name="connsiteX15" fmla="*/ 263740 w 409769"/>
                <a:gd name="connsiteY15" fmla="*/ 16 h 308118"/>
                <a:gd name="connsiteX16" fmla="*/ 263740 w 409769"/>
                <a:gd name="connsiteY16" fmla="*/ 53991 h 308118"/>
                <a:gd name="connsiteX17" fmla="*/ 295490 w 409769"/>
                <a:gd name="connsiteY17" fmla="*/ 28591 h 308118"/>
                <a:gd name="connsiteX18" fmla="*/ 406615 w 409769"/>
                <a:gd name="connsiteY18" fmla="*/ 19066 h 30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769" h="308118">
                  <a:moveTo>
                    <a:pt x="406615" y="19066"/>
                  </a:moveTo>
                  <a:cubicBezTo>
                    <a:pt x="383861" y="30178"/>
                    <a:pt x="193361" y="85212"/>
                    <a:pt x="158965" y="95266"/>
                  </a:cubicBezTo>
                  <a:cubicBezTo>
                    <a:pt x="124569" y="105320"/>
                    <a:pt x="211352" y="68808"/>
                    <a:pt x="200240" y="79391"/>
                  </a:cubicBezTo>
                  <a:cubicBezTo>
                    <a:pt x="189128" y="89974"/>
                    <a:pt x="98111" y="151358"/>
                    <a:pt x="92290" y="158766"/>
                  </a:cubicBezTo>
                  <a:cubicBezTo>
                    <a:pt x="86469" y="166174"/>
                    <a:pt x="163198" y="118020"/>
                    <a:pt x="165315" y="123841"/>
                  </a:cubicBezTo>
                  <a:cubicBezTo>
                    <a:pt x="167432" y="129662"/>
                    <a:pt x="116102" y="175170"/>
                    <a:pt x="104990" y="193691"/>
                  </a:cubicBezTo>
                  <a:cubicBezTo>
                    <a:pt x="93877" y="212212"/>
                    <a:pt x="116102" y="215916"/>
                    <a:pt x="98640" y="234966"/>
                  </a:cubicBezTo>
                  <a:cubicBezTo>
                    <a:pt x="81178" y="254016"/>
                    <a:pt x="4448" y="311166"/>
                    <a:pt x="215" y="307991"/>
                  </a:cubicBezTo>
                  <a:cubicBezTo>
                    <a:pt x="-4018" y="304816"/>
                    <a:pt x="55248" y="241845"/>
                    <a:pt x="73240" y="215916"/>
                  </a:cubicBezTo>
                  <a:cubicBezTo>
                    <a:pt x="91232" y="189987"/>
                    <a:pt x="112398" y="155062"/>
                    <a:pt x="108165" y="152416"/>
                  </a:cubicBezTo>
                  <a:cubicBezTo>
                    <a:pt x="103932" y="149770"/>
                    <a:pt x="33552" y="216445"/>
                    <a:pt x="47840" y="200041"/>
                  </a:cubicBezTo>
                  <a:cubicBezTo>
                    <a:pt x="62128" y="183637"/>
                    <a:pt x="174840" y="74099"/>
                    <a:pt x="193890" y="53991"/>
                  </a:cubicBezTo>
                  <a:cubicBezTo>
                    <a:pt x="212940" y="33883"/>
                    <a:pt x="161082" y="85212"/>
                    <a:pt x="162140" y="79391"/>
                  </a:cubicBezTo>
                  <a:cubicBezTo>
                    <a:pt x="163198" y="73570"/>
                    <a:pt x="191773" y="22241"/>
                    <a:pt x="200240" y="19066"/>
                  </a:cubicBezTo>
                  <a:cubicBezTo>
                    <a:pt x="208707" y="15891"/>
                    <a:pt x="202357" y="63516"/>
                    <a:pt x="212940" y="60341"/>
                  </a:cubicBezTo>
                  <a:cubicBezTo>
                    <a:pt x="223523" y="57166"/>
                    <a:pt x="255273" y="1074"/>
                    <a:pt x="263740" y="16"/>
                  </a:cubicBezTo>
                  <a:cubicBezTo>
                    <a:pt x="272207" y="-1042"/>
                    <a:pt x="258448" y="49229"/>
                    <a:pt x="263740" y="53991"/>
                  </a:cubicBezTo>
                  <a:cubicBezTo>
                    <a:pt x="269032" y="58754"/>
                    <a:pt x="268502" y="32824"/>
                    <a:pt x="295490" y="28591"/>
                  </a:cubicBezTo>
                  <a:cubicBezTo>
                    <a:pt x="322477" y="24358"/>
                    <a:pt x="429369" y="7954"/>
                    <a:pt x="406615" y="190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945D1977-FD68-76FA-1E09-94EA900881CE}"/>
                </a:ext>
              </a:extLst>
            </p:cNvPr>
            <p:cNvSpPr/>
            <p:nvPr/>
          </p:nvSpPr>
          <p:spPr>
            <a:xfrm>
              <a:off x="4124300" y="5270479"/>
              <a:ext cx="394094" cy="217197"/>
            </a:xfrm>
            <a:custGeom>
              <a:avLst/>
              <a:gdLst>
                <a:gd name="connsiteX0" fmla="*/ 393725 w 394094"/>
                <a:gd name="connsiteY0" fmla="*/ 21 h 217197"/>
                <a:gd name="connsiteX1" fmla="*/ 155600 w 394094"/>
                <a:gd name="connsiteY1" fmla="*/ 60346 h 217197"/>
                <a:gd name="connsiteX2" fmla="*/ 92100 w 394094"/>
                <a:gd name="connsiteY2" fmla="*/ 133371 h 217197"/>
                <a:gd name="connsiteX3" fmla="*/ 79400 w 394094"/>
                <a:gd name="connsiteY3" fmla="*/ 60346 h 217197"/>
                <a:gd name="connsiteX4" fmla="*/ 73050 w 394094"/>
                <a:gd name="connsiteY4" fmla="*/ 168296 h 217197"/>
                <a:gd name="connsiteX5" fmla="*/ 60350 w 394094"/>
                <a:gd name="connsiteY5" fmla="*/ 82571 h 217197"/>
                <a:gd name="connsiteX6" fmla="*/ 41300 w 394094"/>
                <a:gd name="connsiteY6" fmla="*/ 161946 h 217197"/>
                <a:gd name="connsiteX7" fmla="*/ 25 w 394094"/>
                <a:gd name="connsiteY7" fmla="*/ 215921 h 217197"/>
                <a:gd name="connsiteX8" fmla="*/ 47650 w 394094"/>
                <a:gd name="connsiteY8" fmla="*/ 107971 h 217197"/>
                <a:gd name="connsiteX9" fmla="*/ 171475 w 394094"/>
                <a:gd name="connsiteY9" fmla="*/ 41296 h 217197"/>
                <a:gd name="connsiteX10" fmla="*/ 95275 w 394094"/>
                <a:gd name="connsiteY10" fmla="*/ 66696 h 217197"/>
                <a:gd name="connsiteX11" fmla="*/ 393725 w 394094"/>
                <a:gd name="connsiteY11" fmla="*/ 21 h 21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4094" h="217197">
                  <a:moveTo>
                    <a:pt x="393725" y="21"/>
                  </a:moveTo>
                  <a:cubicBezTo>
                    <a:pt x="403779" y="-1037"/>
                    <a:pt x="205871" y="38121"/>
                    <a:pt x="155600" y="60346"/>
                  </a:cubicBezTo>
                  <a:cubicBezTo>
                    <a:pt x="105329" y="82571"/>
                    <a:pt x="104800" y="133371"/>
                    <a:pt x="92100" y="133371"/>
                  </a:cubicBezTo>
                  <a:cubicBezTo>
                    <a:pt x="79400" y="133371"/>
                    <a:pt x="82575" y="54525"/>
                    <a:pt x="79400" y="60346"/>
                  </a:cubicBezTo>
                  <a:cubicBezTo>
                    <a:pt x="76225" y="66167"/>
                    <a:pt x="76225" y="164592"/>
                    <a:pt x="73050" y="168296"/>
                  </a:cubicBezTo>
                  <a:cubicBezTo>
                    <a:pt x="69875" y="172000"/>
                    <a:pt x="65641" y="83629"/>
                    <a:pt x="60350" y="82571"/>
                  </a:cubicBezTo>
                  <a:cubicBezTo>
                    <a:pt x="55059" y="81513"/>
                    <a:pt x="51354" y="139721"/>
                    <a:pt x="41300" y="161946"/>
                  </a:cubicBezTo>
                  <a:cubicBezTo>
                    <a:pt x="31246" y="184171"/>
                    <a:pt x="-1033" y="224917"/>
                    <a:pt x="25" y="215921"/>
                  </a:cubicBezTo>
                  <a:cubicBezTo>
                    <a:pt x="1083" y="206925"/>
                    <a:pt x="19075" y="137075"/>
                    <a:pt x="47650" y="107971"/>
                  </a:cubicBezTo>
                  <a:cubicBezTo>
                    <a:pt x="76225" y="78867"/>
                    <a:pt x="163537" y="48175"/>
                    <a:pt x="171475" y="41296"/>
                  </a:cubicBezTo>
                  <a:cubicBezTo>
                    <a:pt x="179413" y="34417"/>
                    <a:pt x="61938" y="74104"/>
                    <a:pt x="95275" y="66696"/>
                  </a:cubicBezTo>
                  <a:lnTo>
                    <a:pt x="393725" y="2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F4575792-220B-792A-D3B7-17D522388313}"/>
                </a:ext>
              </a:extLst>
            </p:cNvPr>
            <p:cNvSpPr/>
            <p:nvPr/>
          </p:nvSpPr>
          <p:spPr>
            <a:xfrm>
              <a:off x="4264098" y="5333545"/>
              <a:ext cx="255460" cy="251433"/>
            </a:xfrm>
            <a:custGeom>
              <a:avLst/>
              <a:gdLst>
                <a:gd name="connsiteX0" fmla="*/ 66602 w 255460"/>
                <a:gd name="connsiteY0" fmla="*/ 455 h 251433"/>
                <a:gd name="connsiteX1" fmla="*/ 22152 w 255460"/>
                <a:gd name="connsiteY1" fmla="*/ 130630 h 251433"/>
                <a:gd name="connsiteX2" fmla="*/ 47552 w 255460"/>
                <a:gd name="connsiteY2" fmla="*/ 168730 h 251433"/>
                <a:gd name="connsiteX3" fmla="*/ 9452 w 255460"/>
                <a:gd name="connsiteY3" fmla="*/ 162380 h 251433"/>
                <a:gd name="connsiteX4" fmla="*/ 253927 w 255460"/>
                <a:gd name="connsiteY4" fmla="*/ 248105 h 251433"/>
                <a:gd name="connsiteX5" fmla="*/ 114227 w 255460"/>
                <a:gd name="connsiteY5" fmla="*/ 232230 h 251433"/>
                <a:gd name="connsiteX6" fmla="*/ 133277 w 255460"/>
                <a:gd name="connsiteY6" fmla="*/ 216355 h 251433"/>
                <a:gd name="connsiteX7" fmla="*/ 57077 w 255460"/>
                <a:gd name="connsiteY7" fmla="*/ 187780 h 251433"/>
                <a:gd name="connsiteX8" fmla="*/ 6277 w 255460"/>
                <a:gd name="connsiteY8" fmla="*/ 146505 h 251433"/>
                <a:gd name="connsiteX9" fmla="*/ 18977 w 255460"/>
                <a:gd name="connsiteY9" fmla="*/ 89355 h 251433"/>
                <a:gd name="connsiteX10" fmla="*/ 66602 w 255460"/>
                <a:gd name="connsiteY10" fmla="*/ 455 h 25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5460" h="251433">
                  <a:moveTo>
                    <a:pt x="66602" y="455"/>
                  </a:moveTo>
                  <a:cubicBezTo>
                    <a:pt x="67131" y="7334"/>
                    <a:pt x="25327" y="102584"/>
                    <a:pt x="22152" y="130630"/>
                  </a:cubicBezTo>
                  <a:cubicBezTo>
                    <a:pt x="18977" y="158676"/>
                    <a:pt x="49669" y="163438"/>
                    <a:pt x="47552" y="168730"/>
                  </a:cubicBezTo>
                  <a:cubicBezTo>
                    <a:pt x="45435" y="174022"/>
                    <a:pt x="-24944" y="149151"/>
                    <a:pt x="9452" y="162380"/>
                  </a:cubicBezTo>
                  <a:cubicBezTo>
                    <a:pt x="43848" y="175609"/>
                    <a:pt x="236465" y="236463"/>
                    <a:pt x="253927" y="248105"/>
                  </a:cubicBezTo>
                  <a:cubicBezTo>
                    <a:pt x="271389" y="259747"/>
                    <a:pt x="134335" y="237522"/>
                    <a:pt x="114227" y="232230"/>
                  </a:cubicBezTo>
                  <a:cubicBezTo>
                    <a:pt x="94119" y="226938"/>
                    <a:pt x="142802" y="223763"/>
                    <a:pt x="133277" y="216355"/>
                  </a:cubicBezTo>
                  <a:cubicBezTo>
                    <a:pt x="123752" y="208947"/>
                    <a:pt x="78244" y="199422"/>
                    <a:pt x="57077" y="187780"/>
                  </a:cubicBezTo>
                  <a:cubicBezTo>
                    <a:pt x="35910" y="176138"/>
                    <a:pt x="12627" y="162909"/>
                    <a:pt x="6277" y="146505"/>
                  </a:cubicBezTo>
                  <a:cubicBezTo>
                    <a:pt x="-73" y="130101"/>
                    <a:pt x="4689" y="112109"/>
                    <a:pt x="18977" y="89355"/>
                  </a:cubicBezTo>
                  <a:cubicBezTo>
                    <a:pt x="33264" y="66601"/>
                    <a:pt x="66073" y="-6424"/>
                    <a:pt x="66602" y="4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E5B9FFA5-E8B2-2470-0A9D-DB577CFFFCE0}"/>
                </a:ext>
              </a:extLst>
            </p:cNvPr>
            <p:cNvSpPr/>
            <p:nvPr/>
          </p:nvSpPr>
          <p:spPr>
            <a:xfrm>
              <a:off x="4692592" y="5327543"/>
              <a:ext cx="89268" cy="190614"/>
            </a:xfrm>
            <a:custGeom>
              <a:avLst/>
              <a:gdLst>
                <a:gd name="connsiteX0" fmla="*/ 58 w 89268"/>
                <a:gd name="connsiteY0" fmla="*/ 107 h 190614"/>
                <a:gd name="connsiteX1" fmla="*/ 82608 w 89268"/>
                <a:gd name="connsiteY1" fmla="*/ 104882 h 190614"/>
                <a:gd name="connsiteX2" fmla="*/ 73083 w 89268"/>
                <a:gd name="connsiteY2" fmla="*/ 149332 h 190614"/>
                <a:gd name="connsiteX3" fmla="*/ 9583 w 89268"/>
                <a:gd name="connsiteY3" fmla="*/ 190607 h 190614"/>
                <a:gd name="connsiteX4" fmla="*/ 60383 w 89268"/>
                <a:gd name="connsiteY4" fmla="*/ 152507 h 190614"/>
                <a:gd name="connsiteX5" fmla="*/ 88958 w 89268"/>
                <a:gd name="connsiteY5" fmla="*/ 130282 h 190614"/>
                <a:gd name="connsiteX6" fmla="*/ 69908 w 89268"/>
                <a:gd name="connsiteY6" fmla="*/ 85832 h 190614"/>
                <a:gd name="connsiteX7" fmla="*/ 58 w 89268"/>
                <a:gd name="connsiteY7" fmla="*/ 107 h 19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68" h="190614">
                  <a:moveTo>
                    <a:pt x="58" y="107"/>
                  </a:moveTo>
                  <a:cubicBezTo>
                    <a:pt x="2175" y="3282"/>
                    <a:pt x="70437" y="80011"/>
                    <a:pt x="82608" y="104882"/>
                  </a:cubicBezTo>
                  <a:cubicBezTo>
                    <a:pt x="94779" y="129753"/>
                    <a:pt x="85254" y="135045"/>
                    <a:pt x="73083" y="149332"/>
                  </a:cubicBezTo>
                  <a:cubicBezTo>
                    <a:pt x="60912" y="163619"/>
                    <a:pt x="11700" y="190078"/>
                    <a:pt x="9583" y="190607"/>
                  </a:cubicBezTo>
                  <a:cubicBezTo>
                    <a:pt x="7466" y="191136"/>
                    <a:pt x="47154" y="162561"/>
                    <a:pt x="60383" y="152507"/>
                  </a:cubicBezTo>
                  <a:cubicBezTo>
                    <a:pt x="73612" y="142453"/>
                    <a:pt x="87371" y="141394"/>
                    <a:pt x="88958" y="130282"/>
                  </a:cubicBezTo>
                  <a:cubicBezTo>
                    <a:pt x="90545" y="119170"/>
                    <a:pt x="86312" y="106999"/>
                    <a:pt x="69908" y="85832"/>
                  </a:cubicBezTo>
                  <a:cubicBezTo>
                    <a:pt x="53504" y="64665"/>
                    <a:pt x="-2059" y="-3068"/>
                    <a:pt x="58" y="1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10C5F013-B0ED-49A5-FE1E-C30F1EFCC5FF}"/>
                </a:ext>
              </a:extLst>
            </p:cNvPr>
            <p:cNvSpPr/>
            <p:nvPr/>
          </p:nvSpPr>
          <p:spPr>
            <a:xfrm>
              <a:off x="4660088" y="5326480"/>
              <a:ext cx="170050" cy="134718"/>
            </a:xfrm>
            <a:custGeom>
              <a:avLst/>
              <a:gdLst>
                <a:gd name="connsiteX0" fmla="*/ 812 w 170050"/>
                <a:gd name="connsiteY0" fmla="*/ 1170 h 134718"/>
                <a:gd name="connsiteX1" fmla="*/ 111937 w 170050"/>
                <a:gd name="connsiteY1" fmla="*/ 99595 h 134718"/>
                <a:gd name="connsiteX2" fmla="*/ 169087 w 170050"/>
                <a:gd name="connsiteY2" fmla="*/ 134520 h 134718"/>
                <a:gd name="connsiteX3" fmla="*/ 146862 w 170050"/>
                <a:gd name="connsiteY3" fmla="*/ 112295 h 134718"/>
                <a:gd name="connsiteX4" fmla="*/ 134162 w 170050"/>
                <a:gd name="connsiteY4" fmla="*/ 80545 h 134718"/>
                <a:gd name="connsiteX5" fmla="*/ 134162 w 170050"/>
                <a:gd name="connsiteY5" fmla="*/ 105945 h 134718"/>
                <a:gd name="connsiteX6" fmla="*/ 64312 w 170050"/>
                <a:gd name="connsiteY6" fmla="*/ 48795 h 134718"/>
                <a:gd name="connsiteX7" fmla="*/ 812 w 170050"/>
                <a:gd name="connsiteY7" fmla="*/ 1170 h 134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050" h="134718">
                  <a:moveTo>
                    <a:pt x="812" y="1170"/>
                  </a:moveTo>
                  <a:cubicBezTo>
                    <a:pt x="8750" y="9637"/>
                    <a:pt x="83891" y="77370"/>
                    <a:pt x="111937" y="99595"/>
                  </a:cubicBezTo>
                  <a:cubicBezTo>
                    <a:pt x="139983" y="121820"/>
                    <a:pt x="169087" y="134520"/>
                    <a:pt x="169087" y="134520"/>
                  </a:cubicBezTo>
                  <a:cubicBezTo>
                    <a:pt x="174908" y="136637"/>
                    <a:pt x="152683" y="121291"/>
                    <a:pt x="146862" y="112295"/>
                  </a:cubicBezTo>
                  <a:cubicBezTo>
                    <a:pt x="141041" y="103299"/>
                    <a:pt x="136279" y="81603"/>
                    <a:pt x="134162" y="80545"/>
                  </a:cubicBezTo>
                  <a:cubicBezTo>
                    <a:pt x="132045" y="79487"/>
                    <a:pt x="145804" y="111237"/>
                    <a:pt x="134162" y="105945"/>
                  </a:cubicBezTo>
                  <a:cubicBezTo>
                    <a:pt x="122520" y="100653"/>
                    <a:pt x="83362" y="65199"/>
                    <a:pt x="64312" y="48795"/>
                  </a:cubicBezTo>
                  <a:cubicBezTo>
                    <a:pt x="45262" y="32391"/>
                    <a:pt x="-7126" y="-7297"/>
                    <a:pt x="812" y="11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A81DB997-4F15-7527-9FD9-D027A05F1473}"/>
                </a:ext>
              </a:extLst>
            </p:cNvPr>
            <p:cNvSpPr/>
            <p:nvPr/>
          </p:nvSpPr>
          <p:spPr>
            <a:xfrm>
              <a:off x="4137017" y="5483180"/>
              <a:ext cx="346560" cy="104955"/>
            </a:xfrm>
            <a:custGeom>
              <a:avLst/>
              <a:gdLst>
                <a:gd name="connsiteX0" fmla="*/ 8 w 346560"/>
                <a:gd name="connsiteY0" fmla="*/ 45 h 104955"/>
                <a:gd name="connsiteX1" fmla="*/ 133358 w 346560"/>
                <a:gd name="connsiteY1" fmla="*/ 60370 h 104955"/>
                <a:gd name="connsiteX2" fmla="*/ 187333 w 346560"/>
                <a:gd name="connsiteY2" fmla="*/ 101645 h 104955"/>
                <a:gd name="connsiteX3" fmla="*/ 155583 w 346560"/>
                <a:gd name="connsiteY3" fmla="*/ 69895 h 104955"/>
                <a:gd name="connsiteX4" fmla="*/ 225433 w 346560"/>
                <a:gd name="connsiteY4" fmla="*/ 104820 h 104955"/>
                <a:gd name="connsiteX5" fmla="*/ 212733 w 346560"/>
                <a:gd name="connsiteY5" fmla="*/ 82595 h 104955"/>
                <a:gd name="connsiteX6" fmla="*/ 346083 w 346560"/>
                <a:gd name="connsiteY6" fmla="*/ 98470 h 104955"/>
                <a:gd name="connsiteX7" fmla="*/ 260358 w 346560"/>
                <a:gd name="connsiteY7" fmla="*/ 82595 h 104955"/>
                <a:gd name="connsiteX8" fmla="*/ 161933 w 346560"/>
                <a:gd name="connsiteY8" fmla="*/ 63545 h 104955"/>
                <a:gd name="connsiteX9" fmla="*/ 139708 w 346560"/>
                <a:gd name="connsiteY9" fmla="*/ 50845 h 104955"/>
                <a:gd name="connsiteX10" fmla="*/ 8 w 346560"/>
                <a:gd name="connsiteY10" fmla="*/ 45 h 10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6560" h="104955">
                  <a:moveTo>
                    <a:pt x="8" y="45"/>
                  </a:moveTo>
                  <a:cubicBezTo>
                    <a:pt x="-1050" y="1633"/>
                    <a:pt x="102137" y="43437"/>
                    <a:pt x="133358" y="60370"/>
                  </a:cubicBezTo>
                  <a:cubicBezTo>
                    <a:pt x="164579" y="77303"/>
                    <a:pt x="183629" y="100058"/>
                    <a:pt x="187333" y="101645"/>
                  </a:cubicBezTo>
                  <a:cubicBezTo>
                    <a:pt x="191037" y="103232"/>
                    <a:pt x="149233" y="69366"/>
                    <a:pt x="155583" y="69895"/>
                  </a:cubicBezTo>
                  <a:cubicBezTo>
                    <a:pt x="161933" y="70424"/>
                    <a:pt x="215908" y="102703"/>
                    <a:pt x="225433" y="104820"/>
                  </a:cubicBezTo>
                  <a:cubicBezTo>
                    <a:pt x="234958" y="106937"/>
                    <a:pt x="192625" y="83653"/>
                    <a:pt x="212733" y="82595"/>
                  </a:cubicBezTo>
                  <a:cubicBezTo>
                    <a:pt x="232841" y="81537"/>
                    <a:pt x="338146" y="98470"/>
                    <a:pt x="346083" y="98470"/>
                  </a:cubicBezTo>
                  <a:cubicBezTo>
                    <a:pt x="354020" y="98470"/>
                    <a:pt x="260358" y="82595"/>
                    <a:pt x="260358" y="82595"/>
                  </a:cubicBezTo>
                  <a:cubicBezTo>
                    <a:pt x="229666" y="76774"/>
                    <a:pt x="182041" y="68837"/>
                    <a:pt x="161933" y="63545"/>
                  </a:cubicBezTo>
                  <a:cubicBezTo>
                    <a:pt x="141825" y="58253"/>
                    <a:pt x="167225" y="63016"/>
                    <a:pt x="139708" y="50845"/>
                  </a:cubicBezTo>
                  <a:cubicBezTo>
                    <a:pt x="112191" y="38674"/>
                    <a:pt x="1066" y="-1543"/>
                    <a:pt x="8" y="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66AA167D-7E03-C6E3-CE9E-DE1F9C4BB691}"/>
                </a:ext>
              </a:extLst>
            </p:cNvPr>
            <p:cNvSpPr/>
            <p:nvPr/>
          </p:nvSpPr>
          <p:spPr>
            <a:xfrm>
              <a:off x="4451340" y="5460994"/>
              <a:ext cx="452504" cy="120748"/>
            </a:xfrm>
            <a:custGeom>
              <a:avLst/>
              <a:gdLst>
                <a:gd name="connsiteX0" fmla="*/ 10 w 452504"/>
                <a:gd name="connsiteY0" fmla="*/ 120656 h 120748"/>
                <a:gd name="connsiteX1" fmla="*/ 231785 w 452504"/>
                <a:gd name="connsiteY1" fmla="*/ 60331 h 120748"/>
                <a:gd name="connsiteX2" fmla="*/ 307985 w 452504"/>
                <a:gd name="connsiteY2" fmla="*/ 47631 h 120748"/>
                <a:gd name="connsiteX3" fmla="*/ 450860 w 452504"/>
                <a:gd name="connsiteY3" fmla="*/ 38106 h 120748"/>
                <a:gd name="connsiteX4" fmla="*/ 384185 w 452504"/>
                <a:gd name="connsiteY4" fmla="*/ 41281 h 120748"/>
                <a:gd name="connsiteX5" fmla="*/ 361960 w 452504"/>
                <a:gd name="connsiteY5" fmla="*/ 34931 h 120748"/>
                <a:gd name="connsiteX6" fmla="*/ 412760 w 452504"/>
                <a:gd name="connsiteY6" fmla="*/ 6 h 120748"/>
                <a:gd name="connsiteX7" fmla="*/ 336560 w 452504"/>
                <a:gd name="connsiteY7" fmla="*/ 31756 h 120748"/>
                <a:gd name="connsiteX8" fmla="*/ 241310 w 452504"/>
                <a:gd name="connsiteY8" fmla="*/ 73031 h 120748"/>
                <a:gd name="connsiteX9" fmla="*/ 10 w 452504"/>
                <a:gd name="connsiteY9" fmla="*/ 120656 h 12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504" h="120748">
                  <a:moveTo>
                    <a:pt x="10" y="120656"/>
                  </a:moveTo>
                  <a:cubicBezTo>
                    <a:pt x="-1578" y="118539"/>
                    <a:pt x="180456" y="72502"/>
                    <a:pt x="231785" y="60331"/>
                  </a:cubicBezTo>
                  <a:cubicBezTo>
                    <a:pt x="283114" y="48160"/>
                    <a:pt x="271473" y="51335"/>
                    <a:pt x="307985" y="47631"/>
                  </a:cubicBezTo>
                  <a:cubicBezTo>
                    <a:pt x="344497" y="43927"/>
                    <a:pt x="438160" y="39164"/>
                    <a:pt x="450860" y="38106"/>
                  </a:cubicBezTo>
                  <a:cubicBezTo>
                    <a:pt x="463560" y="37048"/>
                    <a:pt x="399002" y="41810"/>
                    <a:pt x="384185" y="41281"/>
                  </a:cubicBezTo>
                  <a:cubicBezTo>
                    <a:pt x="369368" y="40752"/>
                    <a:pt x="357198" y="41810"/>
                    <a:pt x="361960" y="34931"/>
                  </a:cubicBezTo>
                  <a:cubicBezTo>
                    <a:pt x="366722" y="28052"/>
                    <a:pt x="416993" y="535"/>
                    <a:pt x="412760" y="6"/>
                  </a:cubicBezTo>
                  <a:cubicBezTo>
                    <a:pt x="408527" y="-523"/>
                    <a:pt x="336560" y="31756"/>
                    <a:pt x="336560" y="31756"/>
                  </a:cubicBezTo>
                  <a:cubicBezTo>
                    <a:pt x="307985" y="43927"/>
                    <a:pt x="295285" y="58214"/>
                    <a:pt x="241310" y="73031"/>
                  </a:cubicBezTo>
                  <a:cubicBezTo>
                    <a:pt x="187335" y="87848"/>
                    <a:pt x="1598" y="122773"/>
                    <a:pt x="10" y="1206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D074E8B4-EA71-B516-1AE4-179C664F6682}"/>
                </a:ext>
              </a:extLst>
            </p:cNvPr>
            <p:cNvSpPr/>
            <p:nvPr/>
          </p:nvSpPr>
          <p:spPr>
            <a:xfrm>
              <a:off x="4404191" y="5281772"/>
              <a:ext cx="361903" cy="283778"/>
            </a:xfrm>
            <a:custGeom>
              <a:avLst/>
              <a:gdLst>
                <a:gd name="connsiteX0" fmla="*/ 97959 w 361903"/>
                <a:gd name="connsiteY0" fmla="*/ 7778 h 283778"/>
                <a:gd name="connsiteX1" fmla="*/ 9059 w 361903"/>
                <a:gd name="connsiteY1" fmla="*/ 125253 h 283778"/>
                <a:gd name="connsiteX2" fmla="*/ 9059 w 361903"/>
                <a:gd name="connsiteY2" fmla="*/ 198278 h 283778"/>
                <a:gd name="connsiteX3" fmla="*/ 63034 w 361903"/>
                <a:gd name="connsiteY3" fmla="*/ 271303 h 283778"/>
                <a:gd name="connsiteX4" fmla="*/ 190034 w 361903"/>
                <a:gd name="connsiteY4" fmla="*/ 280828 h 283778"/>
                <a:gd name="connsiteX5" fmla="*/ 291634 w 361903"/>
                <a:gd name="connsiteY5" fmla="*/ 239553 h 283778"/>
                <a:gd name="connsiteX6" fmla="*/ 304334 w 361903"/>
                <a:gd name="connsiteY6" fmla="*/ 179228 h 283778"/>
                <a:gd name="connsiteX7" fmla="*/ 278934 w 361903"/>
                <a:gd name="connsiteY7" fmla="*/ 96678 h 283778"/>
                <a:gd name="connsiteX8" fmla="*/ 361484 w 361903"/>
                <a:gd name="connsiteY8" fmla="*/ 87153 h 283778"/>
                <a:gd name="connsiteX9" fmla="*/ 237659 w 361903"/>
                <a:gd name="connsiteY9" fmla="*/ 20478 h 283778"/>
                <a:gd name="connsiteX10" fmla="*/ 97959 w 361903"/>
                <a:gd name="connsiteY10" fmla="*/ 7778 h 283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1903" h="283778">
                  <a:moveTo>
                    <a:pt x="97959" y="7778"/>
                  </a:moveTo>
                  <a:cubicBezTo>
                    <a:pt x="59859" y="25240"/>
                    <a:pt x="23876" y="93503"/>
                    <a:pt x="9059" y="125253"/>
                  </a:cubicBezTo>
                  <a:cubicBezTo>
                    <a:pt x="-5758" y="157003"/>
                    <a:pt x="63" y="173936"/>
                    <a:pt x="9059" y="198278"/>
                  </a:cubicBezTo>
                  <a:cubicBezTo>
                    <a:pt x="18055" y="222620"/>
                    <a:pt x="32872" y="257545"/>
                    <a:pt x="63034" y="271303"/>
                  </a:cubicBezTo>
                  <a:cubicBezTo>
                    <a:pt x="93196" y="285061"/>
                    <a:pt x="151934" y="286120"/>
                    <a:pt x="190034" y="280828"/>
                  </a:cubicBezTo>
                  <a:cubicBezTo>
                    <a:pt x="228134" y="275536"/>
                    <a:pt x="272584" y="256486"/>
                    <a:pt x="291634" y="239553"/>
                  </a:cubicBezTo>
                  <a:cubicBezTo>
                    <a:pt x="310684" y="222620"/>
                    <a:pt x="306451" y="203041"/>
                    <a:pt x="304334" y="179228"/>
                  </a:cubicBezTo>
                  <a:cubicBezTo>
                    <a:pt x="302217" y="155415"/>
                    <a:pt x="269409" y="112024"/>
                    <a:pt x="278934" y="96678"/>
                  </a:cubicBezTo>
                  <a:cubicBezTo>
                    <a:pt x="288459" y="81332"/>
                    <a:pt x="368363" y="99853"/>
                    <a:pt x="361484" y="87153"/>
                  </a:cubicBezTo>
                  <a:cubicBezTo>
                    <a:pt x="354605" y="74453"/>
                    <a:pt x="279992" y="35295"/>
                    <a:pt x="237659" y="20478"/>
                  </a:cubicBezTo>
                  <a:cubicBezTo>
                    <a:pt x="195326" y="5661"/>
                    <a:pt x="136059" y="-9684"/>
                    <a:pt x="97959" y="77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13">
              <a:extLst>
                <a:ext uri="{FF2B5EF4-FFF2-40B4-BE49-F238E27FC236}">
                  <a16:creationId xmlns:a16="http://schemas.microsoft.com/office/drawing/2014/main" id="{3A72B6CA-C757-232F-BC96-686A328129B0}"/>
                </a:ext>
              </a:extLst>
            </p:cNvPr>
            <p:cNvSpPr/>
            <p:nvPr/>
          </p:nvSpPr>
          <p:spPr>
            <a:xfrm>
              <a:off x="4457699" y="5384729"/>
              <a:ext cx="60117" cy="88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>
              <a:extLst>
                <a:ext uri="{FF2B5EF4-FFF2-40B4-BE49-F238E27FC236}">
                  <a16:creationId xmlns:a16="http://schemas.microsoft.com/office/drawing/2014/main" id="{8334B1DC-AE55-8DEF-6394-6C62ED079EDD}"/>
                </a:ext>
              </a:extLst>
            </p:cNvPr>
            <p:cNvSpPr/>
            <p:nvPr/>
          </p:nvSpPr>
          <p:spPr>
            <a:xfrm>
              <a:off x="4533582" y="5386886"/>
              <a:ext cx="74052" cy="740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13994167-C9C4-0916-689F-85106BD09356}"/>
                </a:ext>
              </a:extLst>
            </p:cNvPr>
            <p:cNvSpPr/>
            <p:nvPr/>
          </p:nvSpPr>
          <p:spPr>
            <a:xfrm>
              <a:off x="4377526" y="5509893"/>
              <a:ext cx="529212" cy="127323"/>
            </a:xfrm>
            <a:custGeom>
              <a:avLst/>
              <a:gdLst>
                <a:gd name="connsiteX0" fmla="*/ 3974 w 529212"/>
                <a:gd name="connsiteY0" fmla="*/ 125732 h 127323"/>
                <a:gd name="connsiteX1" fmla="*/ 353224 w 529212"/>
                <a:gd name="connsiteY1" fmla="*/ 30482 h 127323"/>
                <a:gd name="connsiteX2" fmla="*/ 321474 w 529212"/>
                <a:gd name="connsiteY2" fmla="*/ 40007 h 127323"/>
                <a:gd name="connsiteX3" fmla="*/ 404024 w 529212"/>
                <a:gd name="connsiteY3" fmla="*/ 8257 h 127323"/>
                <a:gd name="connsiteX4" fmla="*/ 527849 w 529212"/>
                <a:gd name="connsiteY4" fmla="*/ 1907 h 127323"/>
                <a:gd name="connsiteX5" fmla="*/ 461174 w 529212"/>
                <a:gd name="connsiteY5" fmla="*/ 1907 h 127323"/>
                <a:gd name="connsiteX6" fmla="*/ 324649 w 529212"/>
                <a:gd name="connsiteY6" fmla="*/ 24132 h 127323"/>
                <a:gd name="connsiteX7" fmla="*/ 175424 w 529212"/>
                <a:gd name="connsiteY7" fmla="*/ 84457 h 127323"/>
                <a:gd name="connsiteX8" fmla="*/ 3974 w 529212"/>
                <a:gd name="connsiteY8" fmla="*/ 125732 h 12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212" h="127323">
                  <a:moveTo>
                    <a:pt x="3974" y="125732"/>
                  </a:moveTo>
                  <a:cubicBezTo>
                    <a:pt x="33607" y="116736"/>
                    <a:pt x="300307" y="44769"/>
                    <a:pt x="353224" y="30482"/>
                  </a:cubicBezTo>
                  <a:cubicBezTo>
                    <a:pt x="406141" y="16194"/>
                    <a:pt x="313007" y="43711"/>
                    <a:pt x="321474" y="40007"/>
                  </a:cubicBezTo>
                  <a:cubicBezTo>
                    <a:pt x="329941" y="36303"/>
                    <a:pt x="369628" y="14607"/>
                    <a:pt x="404024" y="8257"/>
                  </a:cubicBezTo>
                  <a:cubicBezTo>
                    <a:pt x="438420" y="1907"/>
                    <a:pt x="518324" y="2965"/>
                    <a:pt x="527849" y="1907"/>
                  </a:cubicBezTo>
                  <a:cubicBezTo>
                    <a:pt x="537374" y="849"/>
                    <a:pt x="495041" y="-1797"/>
                    <a:pt x="461174" y="1907"/>
                  </a:cubicBezTo>
                  <a:cubicBezTo>
                    <a:pt x="427307" y="5611"/>
                    <a:pt x="372274" y="10374"/>
                    <a:pt x="324649" y="24132"/>
                  </a:cubicBezTo>
                  <a:cubicBezTo>
                    <a:pt x="277024" y="37890"/>
                    <a:pt x="232574" y="65407"/>
                    <a:pt x="175424" y="84457"/>
                  </a:cubicBezTo>
                  <a:cubicBezTo>
                    <a:pt x="118274" y="103507"/>
                    <a:pt x="-25659" y="134728"/>
                    <a:pt x="3974" y="1257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FC8CF2DB-30F6-9269-7418-47F8420A30BD}"/>
                </a:ext>
              </a:extLst>
            </p:cNvPr>
            <p:cNvSpPr/>
            <p:nvPr/>
          </p:nvSpPr>
          <p:spPr>
            <a:xfrm>
              <a:off x="4756150" y="5330825"/>
              <a:ext cx="165371" cy="155779"/>
            </a:xfrm>
            <a:custGeom>
              <a:avLst/>
              <a:gdLst>
                <a:gd name="connsiteX0" fmla="*/ 0 w 165371"/>
                <a:gd name="connsiteY0" fmla="*/ 0 h 155779"/>
                <a:gd name="connsiteX1" fmla="*/ 111125 w 165371"/>
                <a:gd name="connsiteY1" fmla="*/ 104775 h 155779"/>
                <a:gd name="connsiteX2" fmla="*/ 165100 w 165371"/>
                <a:gd name="connsiteY2" fmla="*/ 155575 h 155779"/>
                <a:gd name="connsiteX3" fmla="*/ 133350 w 165371"/>
                <a:gd name="connsiteY3" fmla="*/ 123825 h 155779"/>
                <a:gd name="connsiteX4" fmla="*/ 0 w 165371"/>
                <a:gd name="connsiteY4" fmla="*/ 0 h 15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71" h="155779">
                  <a:moveTo>
                    <a:pt x="0" y="0"/>
                  </a:moveTo>
                  <a:lnTo>
                    <a:pt x="111125" y="104775"/>
                  </a:lnTo>
                  <a:lnTo>
                    <a:pt x="165100" y="155575"/>
                  </a:lnTo>
                  <a:cubicBezTo>
                    <a:pt x="168804" y="158750"/>
                    <a:pt x="133350" y="123825"/>
                    <a:pt x="133350" y="12382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405A1658-6FE5-10D9-B8A6-7142B0877452}"/>
                </a:ext>
              </a:extLst>
            </p:cNvPr>
            <p:cNvSpPr/>
            <p:nvPr/>
          </p:nvSpPr>
          <p:spPr>
            <a:xfrm>
              <a:off x="4475531" y="5529440"/>
              <a:ext cx="412452" cy="116063"/>
            </a:xfrm>
            <a:custGeom>
              <a:avLst/>
              <a:gdLst>
                <a:gd name="connsiteX0" fmla="*/ 1219 w 412452"/>
                <a:gd name="connsiteY0" fmla="*/ 115710 h 116063"/>
                <a:gd name="connsiteX1" fmla="*/ 398094 w 412452"/>
                <a:gd name="connsiteY1" fmla="*/ 4585 h 116063"/>
                <a:gd name="connsiteX2" fmla="*/ 312369 w 412452"/>
                <a:gd name="connsiteY2" fmla="*/ 23635 h 116063"/>
                <a:gd name="connsiteX3" fmla="*/ 188544 w 412452"/>
                <a:gd name="connsiteY3" fmla="*/ 45860 h 116063"/>
                <a:gd name="connsiteX4" fmla="*/ 271094 w 412452"/>
                <a:gd name="connsiteY4" fmla="*/ 39510 h 116063"/>
                <a:gd name="connsiteX5" fmla="*/ 1219 w 412452"/>
                <a:gd name="connsiteY5" fmla="*/ 115710 h 1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452" h="116063">
                  <a:moveTo>
                    <a:pt x="1219" y="115710"/>
                  </a:moveTo>
                  <a:lnTo>
                    <a:pt x="398094" y="4585"/>
                  </a:lnTo>
                  <a:cubicBezTo>
                    <a:pt x="449952" y="-10761"/>
                    <a:pt x="347294" y="16756"/>
                    <a:pt x="312369" y="23635"/>
                  </a:cubicBezTo>
                  <a:cubicBezTo>
                    <a:pt x="277444" y="30514"/>
                    <a:pt x="195423" y="43214"/>
                    <a:pt x="188544" y="45860"/>
                  </a:cubicBezTo>
                  <a:cubicBezTo>
                    <a:pt x="181665" y="48506"/>
                    <a:pt x="301256" y="25223"/>
                    <a:pt x="271094" y="39510"/>
                  </a:cubicBezTo>
                  <a:cubicBezTo>
                    <a:pt x="240932" y="53797"/>
                    <a:pt x="-19948" y="121531"/>
                    <a:pt x="1219" y="1157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56B18AF8-3B5F-C533-52BA-05369E39708C}"/>
                </a:ext>
              </a:extLst>
            </p:cNvPr>
            <p:cNvSpPr/>
            <p:nvPr/>
          </p:nvSpPr>
          <p:spPr>
            <a:xfrm>
              <a:off x="4266001" y="4841863"/>
              <a:ext cx="705570" cy="178534"/>
            </a:xfrm>
            <a:custGeom>
              <a:avLst/>
              <a:gdLst>
                <a:gd name="connsiteX0" fmla="*/ 105974 w 705570"/>
                <a:gd name="connsiteY0" fmla="*/ 57162 h 178534"/>
                <a:gd name="connsiteX1" fmla="*/ 331399 w 705570"/>
                <a:gd name="connsiteY1" fmla="*/ 25412 h 178534"/>
                <a:gd name="connsiteX2" fmla="*/ 280599 w 705570"/>
                <a:gd name="connsiteY2" fmla="*/ 38112 h 178534"/>
                <a:gd name="connsiteX3" fmla="*/ 432999 w 705570"/>
                <a:gd name="connsiteY3" fmla="*/ 41287 h 178534"/>
                <a:gd name="connsiteX4" fmla="*/ 413949 w 705570"/>
                <a:gd name="connsiteY4" fmla="*/ 38112 h 178534"/>
                <a:gd name="connsiteX5" fmla="*/ 582224 w 705570"/>
                <a:gd name="connsiteY5" fmla="*/ 142887 h 178534"/>
                <a:gd name="connsiteX6" fmla="*/ 496499 w 705570"/>
                <a:gd name="connsiteY6" fmla="*/ 88912 h 178534"/>
                <a:gd name="connsiteX7" fmla="*/ 702874 w 705570"/>
                <a:gd name="connsiteY7" fmla="*/ 177812 h 178534"/>
                <a:gd name="connsiteX8" fmla="*/ 610799 w 705570"/>
                <a:gd name="connsiteY8" fmla="*/ 127012 h 178534"/>
                <a:gd name="connsiteX9" fmla="*/ 559999 w 705570"/>
                <a:gd name="connsiteY9" fmla="*/ 57162 h 178534"/>
                <a:gd name="connsiteX10" fmla="*/ 585399 w 705570"/>
                <a:gd name="connsiteY10" fmla="*/ 123837 h 178534"/>
                <a:gd name="connsiteX11" fmla="*/ 458399 w 705570"/>
                <a:gd name="connsiteY11" fmla="*/ 60337 h 178534"/>
                <a:gd name="connsiteX12" fmla="*/ 375849 w 705570"/>
                <a:gd name="connsiteY12" fmla="*/ 25412 h 178534"/>
                <a:gd name="connsiteX13" fmla="*/ 290124 w 705570"/>
                <a:gd name="connsiteY13" fmla="*/ 12 h 178534"/>
                <a:gd name="connsiteX14" fmla="*/ 369499 w 705570"/>
                <a:gd name="connsiteY14" fmla="*/ 28587 h 178534"/>
                <a:gd name="connsiteX15" fmla="*/ 10724 w 705570"/>
                <a:gd name="connsiteY15" fmla="*/ 53987 h 178534"/>
                <a:gd name="connsiteX16" fmla="*/ 105974 w 705570"/>
                <a:gd name="connsiteY16" fmla="*/ 57162 h 178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5570" h="178534">
                  <a:moveTo>
                    <a:pt x="105974" y="57162"/>
                  </a:moveTo>
                  <a:cubicBezTo>
                    <a:pt x="159420" y="52400"/>
                    <a:pt x="302295" y="28587"/>
                    <a:pt x="331399" y="25412"/>
                  </a:cubicBezTo>
                  <a:cubicBezTo>
                    <a:pt x="360503" y="22237"/>
                    <a:pt x="263666" y="35466"/>
                    <a:pt x="280599" y="38112"/>
                  </a:cubicBezTo>
                  <a:cubicBezTo>
                    <a:pt x="297532" y="40758"/>
                    <a:pt x="410774" y="41287"/>
                    <a:pt x="432999" y="41287"/>
                  </a:cubicBezTo>
                  <a:cubicBezTo>
                    <a:pt x="455224" y="41287"/>
                    <a:pt x="389078" y="21179"/>
                    <a:pt x="413949" y="38112"/>
                  </a:cubicBezTo>
                  <a:cubicBezTo>
                    <a:pt x="438820" y="55045"/>
                    <a:pt x="568466" y="134420"/>
                    <a:pt x="582224" y="142887"/>
                  </a:cubicBezTo>
                  <a:cubicBezTo>
                    <a:pt x="595982" y="151354"/>
                    <a:pt x="476391" y="83091"/>
                    <a:pt x="496499" y="88912"/>
                  </a:cubicBezTo>
                  <a:cubicBezTo>
                    <a:pt x="516607" y="94733"/>
                    <a:pt x="683824" y="171462"/>
                    <a:pt x="702874" y="177812"/>
                  </a:cubicBezTo>
                  <a:cubicBezTo>
                    <a:pt x="721924" y="184162"/>
                    <a:pt x="634611" y="147120"/>
                    <a:pt x="610799" y="127012"/>
                  </a:cubicBezTo>
                  <a:cubicBezTo>
                    <a:pt x="586987" y="106904"/>
                    <a:pt x="564232" y="57691"/>
                    <a:pt x="559999" y="57162"/>
                  </a:cubicBezTo>
                  <a:cubicBezTo>
                    <a:pt x="555766" y="56633"/>
                    <a:pt x="602332" y="123308"/>
                    <a:pt x="585399" y="123837"/>
                  </a:cubicBezTo>
                  <a:cubicBezTo>
                    <a:pt x="568466" y="124366"/>
                    <a:pt x="493324" y="76741"/>
                    <a:pt x="458399" y="60337"/>
                  </a:cubicBezTo>
                  <a:cubicBezTo>
                    <a:pt x="423474" y="43933"/>
                    <a:pt x="403895" y="35466"/>
                    <a:pt x="375849" y="25412"/>
                  </a:cubicBezTo>
                  <a:cubicBezTo>
                    <a:pt x="347803" y="15358"/>
                    <a:pt x="291182" y="-517"/>
                    <a:pt x="290124" y="12"/>
                  </a:cubicBezTo>
                  <a:cubicBezTo>
                    <a:pt x="289066" y="541"/>
                    <a:pt x="416066" y="19591"/>
                    <a:pt x="369499" y="28587"/>
                  </a:cubicBezTo>
                  <a:cubicBezTo>
                    <a:pt x="322932" y="37583"/>
                    <a:pt x="50941" y="48695"/>
                    <a:pt x="10724" y="53987"/>
                  </a:cubicBezTo>
                  <a:cubicBezTo>
                    <a:pt x="-29493" y="59279"/>
                    <a:pt x="52528" y="61924"/>
                    <a:pt x="105974" y="571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8F9E5CAA-86D2-53DF-7E8A-B8AFBEDEA0E1}"/>
                </a:ext>
              </a:extLst>
            </p:cNvPr>
            <p:cNvSpPr/>
            <p:nvPr/>
          </p:nvSpPr>
          <p:spPr>
            <a:xfrm>
              <a:off x="4269400" y="4962192"/>
              <a:ext cx="507632" cy="86496"/>
            </a:xfrm>
            <a:custGeom>
              <a:avLst/>
              <a:gdLst>
                <a:gd name="connsiteX0" fmla="*/ 64475 w 507632"/>
                <a:gd name="connsiteY0" fmla="*/ 9858 h 86496"/>
                <a:gd name="connsiteX1" fmla="*/ 343875 w 507632"/>
                <a:gd name="connsiteY1" fmla="*/ 41608 h 86496"/>
                <a:gd name="connsiteX2" fmla="*/ 226400 w 507632"/>
                <a:gd name="connsiteY2" fmla="*/ 35258 h 86496"/>
                <a:gd name="connsiteX3" fmla="*/ 505800 w 507632"/>
                <a:gd name="connsiteY3" fmla="*/ 86058 h 86496"/>
                <a:gd name="connsiteX4" fmla="*/ 343875 w 507632"/>
                <a:gd name="connsiteY4" fmla="*/ 57483 h 86496"/>
                <a:gd name="connsiteX5" fmla="*/ 274025 w 507632"/>
                <a:gd name="connsiteY5" fmla="*/ 16208 h 86496"/>
                <a:gd name="connsiteX6" fmla="*/ 13675 w 507632"/>
                <a:gd name="connsiteY6" fmla="*/ 333 h 86496"/>
                <a:gd name="connsiteX7" fmla="*/ 64475 w 507632"/>
                <a:gd name="connsiteY7" fmla="*/ 9858 h 86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632" h="86496">
                  <a:moveTo>
                    <a:pt x="64475" y="9858"/>
                  </a:moveTo>
                  <a:cubicBezTo>
                    <a:pt x="119508" y="16737"/>
                    <a:pt x="316888" y="37375"/>
                    <a:pt x="343875" y="41608"/>
                  </a:cubicBezTo>
                  <a:cubicBezTo>
                    <a:pt x="370863" y="45841"/>
                    <a:pt x="199413" y="27850"/>
                    <a:pt x="226400" y="35258"/>
                  </a:cubicBezTo>
                  <a:cubicBezTo>
                    <a:pt x="253387" y="42666"/>
                    <a:pt x="486221" y="82354"/>
                    <a:pt x="505800" y="86058"/>
                  </a:cubicBezTo>
                  <a:cubicBezTo>
                    <a:pt x="525379" y="89762"/>
                    <a:pt x="382504" y="69125"/>
                    <a:pt x="343875" y="57483"/>
                  </a:cubicBezTo>
                  <a:cubicBezTo>
                    <a:pt x="305246" y="45841"/>
                    <a:pt x="329058" y="25733"/>
                    <a:pt x="274025" y="16208"/>
                  </a:cubicBezTo>
                  <a:cubicBezTo>
                    <a:pt x="218992" y="6683"/>
                    <a:pt x="45954" y="1920"/>
                    <a:pt x="13675" y="333"/>
                  </a:cubicBezTo>
                  <a:cubicBezTo>
                    <a:pt x="-18604" y="-1254"/>
                    <a:pt x="9442" y="2979"/>
                    <a:pt x="64475" y="98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A34A86B7-E3BF-3B70-1291-BF056D4C071C}"/>
                </a:ext>
              </a:extLst>
            </p:cNvPr>
            <p:cNvSpPr/>
            <p:nvPr/>
          </p:nvSpPr>
          <p:spPr>
            <a:xfrm>
              <a:off x="4441825" y="4933944"/>
              <a:ext cx="501784" cy="105312"/>
            </a:xfrm>
            <a:custGeom>
              <a:avLst/>
              <a:gdLst>
                <a:gd name="connsiteX0" fmla="*/ 0 w 501784"/>
                <a:gd name="connsiteY0" fmla="*/ 6 h 105312"/>
                <a:gd name="connsiteX1" fmla="*/ 250825 w 501784"/>
                <a:gd name="connsiteY1" fmla="*/ 38106 h 105312"/>
                <a:gd name="connsiteX2" fmla="*/ 222250 w 501784"/>
                <a:gd name="connsiteY2" fmla="*/ 47631 h 105312"/>
                <a:gd name="connsiteX3" fmla="*/ 409575 w 501784"/>
                <a:gd name="connsiteY3" fmla="*/ 57156 h 105312"/>
                <a:gd name="connsiteX4" fmla="*/ 342900 w 501784"/>
                <a:gd name="connsiteY4" fmla="*/ 31756 h 105312"/>
                <a:gd name="connsiteX5" fmla="*/ 409575 w 501784"/>
                <a:gd name="connsiteY5" fmla="*/ 104781 h 105312"/>
                <a:gd name="connsiteX6" fmla="*/ 368300 w 501784"/>
                <a:gd name="connsiteY6" fmla="*/ 66681 h 105312"/>
                <a:gd name="connsiteX7" fmla="*/ 501650 w 501784"/>
                <a:gd name="connsiteY7" fmla="*/ 104781 h 105312"/>
                <a:gd name="connsiteX8" fmla="*/ 339725 w 501784"/>
                <a:gd name="connsiteY8" fmla="*/ 47631 h 105312"/>
                <a:gd name="connsiteX9" fmla="*/ 247650 w 501784"/>
                <a:gd name="connsiteY9" fmla="*/ 41281 h 105312"/>
                <a:gd name="connsiteX10" fmla="*/ 0 w 501784"/>
                <a:gd name="connsiteY10" fmla="*/ 6 h 10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1784" h="105312">
                  <a:moveTo>
                    <a:pt x="0" y="6"/>
                  </a:moveTo>
                  <a:cubicBezTo>
                    <a:pt x="529" y="-523"/>
                    <a:pt x="213783" y="30169"/>
                    <a:pt x="250825" y="38106"/>
                  </a:cubicBezTo>
                  <a:cubicBezTo>
                    <a:pt x="287867" y="46044"/>
                    <a:pt x="195792" y="44456"/>
                    <a:pt x="222250" y="47631"/>
                  </a:cubicBezTo>
                  <a:cubicBezTo>
                    <a:pt x="248708" y="50806"/>
                    <a:pt x="389467" y="59802"/>
                    <a:pt x="409575" y="57156"/>
                  </a:cubicBezTo>
                  <a:cubicBezTo>
                    <a:pt x="429683" y="54510"/>
                    <a:pt x="342900" y="23819"/>
                    <a:pt x="342900" y="31756"/>
                  </a:cubicBezTo>
                  <a:cubicBezTo>
                    <a:pt x="342900" y="39693"/>
                    <a:pt x="405342" y="98960"/>
                    <a:pt x="409575" y="104781"/>
                  </a:cubicBezTo>
                  <a:cubicBezTo>
                    <a:pt x="413808" y="110602"/>
                    <a:pt x="352954" y="66681"/>
                    <a:pt x="368300" y="66681"/>
                  </a:cubicBezTo>
                  <a:cubicBezTo>
                    <a:pt x="383646" y="66681"/>
                    <a:pt x="506412" y="107956"/>
                    <a:pt x="501650" y="104781"/>
                  </a:cubicBezTo>
                  <a:cubicBezTo>
                    <a:pt x="496888" y="101606"/>
                    <a:pt x="382058" y="58214"/>
                    <a:pt x="339725" y="47631"/>
                  </a:cubicBezTo>
                  <a:cubicBezTo>
                    <a:pt x="297392" y="37048"/>
                    <a:pt x="305858" y="50806"/>
                    <a:pt x="247650" y="41281"/>
                  </a:cubicBezTo>
                  <a:lnTo>
                    <a:pt x="0" y="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0F8A217C-3D4A-AE64-97A1-5EF4F772B9D6}"/>
                </a:ext>
              </a:extLst>
            </p:cNvPr>
            <p:cNvSpPr/>
            <p:nvPr/>
          </p:nvSpPr>
          <p:spPr>
            <a:xfrm>
              <a:off x="4610051" y="5570754"/>
              <a:ext cx="260393" cy="179640"/>
            </a:xfrm>
            <a:custGeom>
              <a:avLst/>
              <a:gdLst>
                <a:gd name="connsiteX0" fmla="*/ 49 w 260393"/>
                <a:gd name="connsiteY0" fmla="*/ 93446 h 179640"/>
                <a:gd name="connsiteX1" fmla="*/ 254049 w 260393"/>
                <a:gd name="connsiteY1" fmla="*/ 1371 h 179640"/>
                <a:gd name="connsiteX2" fmla="*/ 181024 w 260393"/>
                <a:gd name="connsiteY2" fmla="*/ 42646 h 179640"/>
                <a:gd name="connsiteX3" fmla="*/ 152449 w 260393"/>
                <a:gd name="connsiteY3" fmla="*/ 102971 h 179640"/>
                <a:gd name="connsiteX4" fmla="*/ 31799 w 260393"/>
                <a:gd name="connsiteY4" fmla="*/ 179171 h 179640"/>
                <a:gd name="connsiteX5" fmla="*/ 193724 w 260393"/>
                <a:gd name="connsiteY5" fmla="*/ 64871 h 179640"/>
                <a:gd name="connsiteX6" fmla="*/ 231824 w 260393"/>
                <a:gd name="connsiteY6" fmla="*/ 23596 h 179640"/>
                <a:gd name="connsiteX7" fmla="*/ 49 w 260393"/>
                <a:gd name="connsiteY7" fmla="*/ 93446 h 179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393" h="179640">
                  <a:moveTo>
                    <a:pt x="49" y="93446"/>
                  </a:moveTo>
                  <a:cubicBezTo>
                    <a:pt x="3753" y="89742"/>
                    <a:pt x="223887" y="9838"/>
                    <a:pt x="254049" y="1371"/>
                  </a:cubicBezTo>
                  <a:cubicBezTo>
                    <a:pt x="284212" y="-7096"/>
                    <a:pt x="197957" y="25713"/>
                    <a:pt x="181024" y="42646"/>
                  </a:cubicBezTo>
                  <a:cubicBezTo>
                    <a:pt x="164091" y="59579"/>
                    <a:pt x="177320" y="80217"/>
                    <a:pt x="152449" y="102971"/>
                  </a:cubicBezTo>
                  <a:cubicBezTo>
                    <a:pt x="127578" y="125725"/>
                    <a:pt x="24920" y="185521"/>
                    <a:pt x="31799" y="179171"/>
                  </a:cubicBezTo>
                  <a:cubicBezTo>
                    <a:pt x="38678" y="172821"/>
                    <a:pt x="160387" y="90800"/>
                    <a:pt x="193724" y="64871"/>
                  </a:cubicBezTo>
                  <a:cubicBezTo>
                    <a:pt x="227061" y="38942"/>
                    <a:pt x="260928" y="20421"/>
                    <a:pt x="231824" y="23596"/>
                  </a:cubicBezTo>
                  <a:cubicBezTo>
                    <a:pt x="202720" y="26771"/>
                    <a:pt x="-3655" y="97150"/>
                    <a:pt x="49" y="934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64AE1DBF-C50B-3B27-9F8A-3F0ADFBFBC78}"/>
                </a:ext>
              </a:extLst>
            </p:cNvPr>
            <p:cNvSpPr/>
            <p:nvPr/>
          </p:nvSpPr>
          <p:spPr>
            <a:xfrm>
              <a:off x="4205571" y="5673589"/>
              <a:ext cx="515814" cy="70592"/>
            </a:xfrm>
            <a:custGeom>
              <a:avLst/>
              <a:gdLst>
                <a:gd name="connsiteX0" fmla="*/ 1304 w 515814"/>
                <a:gd name="connsiteY0" fmla="*/ 6486 h 70592"/>
                <a:gd name="connsiteX1" fmla="*/ 242604 w 515814"/>
                <a:gd name="connsiteY1" fmla="*/ 66811 h 70592"/>
                <a:gd name="connsiteX2" fmla="*/ 204504 w 515814"/>
                <a:gd name="connsiteY2" fmla="*/ 57286 h 70592"/>
                <a:gd name="connsiteX3" fmla="*/ 515654 w 515814"/>
                <a:gd name="connsiteY3" fmla="*/ 136 h 70592"/>
                <a:gd name="connsiteX4" fmla="*/ 245779 w 515814"/>
                <a:gd name="connsiteY4" fmla="*/ 41411 h 70592"/>
                <a:gd name="connsiteX5" fmla="*/ 150529 w 515814"/>
                <a:gd name="connsiteY5" fmla="*/ 44586 h 70592"/>
                <a:gd name="connsiteX6" fmla="*/ 1304 w 515814"/>
                <a:gd name="connsiteY6" fmla="*/ 6486 h 7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5814" h="70592">
                  <a:moveTo>
                    <a:pt x="1304" y="6486"/>
                  </a:moveTo>
                  <a:lnTo>
                    <a:pt x="242604" y="66811"/>
                  </a:lnTo>
                  <a:cubicBezTo>
                    <a:pt x="276471" y="75278"/>
                    <a:pt x="158996" y="68399"/>
                    <a:pt x="204504" y="57286"/>
                  </a:cubicBezTo>
                  <a:cubicBezTo>
                    <a:pt x="250012" y="46173"/>
                    <a:pt x="508775" y="2782"/>
                    <a:pt x="515654" y="136"/>
                  </a:cubicBezTo>
                  <a:cubicBezTo>
                    <a:pt x="522533" y="-2510"/>
                    <a:pt x="306633" y="34003"/>
                    <a:pt x="245779" y="41411"/>
                  </a:cubicBezTo>
                  <a:cubicBezTo>
                    <a:pt x="184925" y="48819"/>
                    <a:pt x="190746" y="50936"/>
                    <a:pt x="150529" y="44586"/>
                  </a:cubicBezTo>
                  <a:cubicBezTo>
                    <a:pt x="110312" y="38236"/>
                    <a:pt x="-14042" y="2782"/>
                    <a:pt x="1304" y="64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A672B46F-2AD0-5B17-D2E0-F13DF5A70C71}"/>
                </a:ext>
              </a:extLst>
            </p:cNvPr>
            <p:cNvSpPr/>
            <p:nvPr/>
          </p:nvSpPr>
          <p:spPr>
            <a:xfrm>
              <a:off x="5719704" y="5178418"/>
              <a:ext cx="239963" cy="365155"/>
            </a:xfrm>
            <a:custGeom>
              <a:avLst/>
              <a:gdLst>
                <a:gd name="connsiteX0" fmla="*/ 239771 w 239963"/>
                <a:gd name="connsiteY0" fmla="*/ 7 h 365155"/>
                <a:gd name="connsiteX1" fmla="*/ 93721 w 239963"/>
                <a:gd name="connsiteY1" fmla="*/ 133357 h 365155"/>
                <a:gd name="connsiteX2" fmla="*/ 96896 w 239963"/>
                <a:gd name="connsiteY2" fmla="*/ 117482 h 365155"/>
                <a:gd name="connsiteX3" fmla="*/ 7996 w 239963"/>
                <a:gd name="connsiteY3" fmla="*/ 257182 h 365155"/>
                <a:gd name="connsiteX4" fmla="*/ 7996 w 239963"/>
                <a:gd name="connsiteY4" fmla="*/ 361957 h 365155"/>
                <a:gd name="connsiteX5" fmla="*/ 7996 w 239963"/>
                <a:gd name="connsiteY5" fmla="*/ 314332 h 365155"/>
                <a:gd name="connsiteX6" fmla="*/ 115946 w 239963"/>
                <a:gd name="connsiteY6" fmla="*/ 82557 h 365155"/>
                <a:gd name="connsiteX7" fmla="*/ 58796 w 239963"/>
                <a:gd name="connsiteY7" fmla="*/ 139707 h 365155"/>
                <a:gd name="connsiteX8" fmla="*/ 239771 w 239963"/>
                <a:gd name="connsiteY8" fmla="*/ 7 h 365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963" h="365155">
                  <a:moveTo>
                    <a:pt x="239771" y="7"/>
                  </a:moveTo>
                  <a:cubicBezTo>
                    <a:pt x="245592" y="-1051"/>
                    <a:pt x="117533" y="113778"/>
                    <a:pt x="93721" y="133357"/>
                  </a:cubicBezTo>
                  <a:cubicBezTo>
                    <a:pt x="69909" y="152936"/>
                    <a:pt x="111183" y="96845"/>
                    <a:pt x="96896" y="117482"/>
                  </a:cubicBezTo>
                  <a:cubicBezTo>
                    <a:pt x="82609" y="138119"/>
                    <a:pt x="22813" y="216436"/>
                    <a:pt x="7996" y="257182"/>
                  </a:cubicBezTo>
                  <a:cubicBezTo>
                    <a:pt x="-6821" y="297928"/>
                    <a:pt x="7996" y="361957"/>
                    <a:pt x="7996" y="361957"/>
                  </a:cubicBezTo>
                  <a:cubicBezTo>
                    <a:pt x="7996" y="371482"/>
                    <a:pt x="-9996" y="360899"/>
                    <a:pt x="7996" y="314332"/>
                  </a:cubicBezTo>
                  <a:cubicBezTo>
                    <a:pt x="25988" y="267765"/>
                    <a:pt x="107479" y="111661"/>
                    <a:pt x="115946" y="82557"/>
                  </a:cubicBezTo>
                  <a:cubicBezTo>
                    <a:pt x="124413" y="53453"/>
                    <a:pt x="42921" y="152936"/>
                    <a:pt x="58796" y="139707"/>
                  </a:cubicBezTo>
                  <a:cubicBezTo>
                    <a:pt x="74671" y="126478"/>
                    <a:pt x="233950" y="1065"/>
                    <a:pt x="239771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BCAB1C15-54F1-BE13-4015-97CB82D3DCDC}"/>
                </a:ext>
              </a:extLst>
            </p:cNvPr>
            <p:cNvSpPr/>
            <p:nvPr/>
          </p:nvSpPr>
          <p:spPr>
            <a:xfrm>
              <a:off x="5923568" y="5108251"/>
              <a:ext cx="715549" cy="162372"/>
            </a:xfrm>
            <a:custGeom>
              <a:avLst/>
              <a:gdLst>
                <a:gd name="connsiteX0" fmla="*/ 118457 w 715549"/>
                <a:gd name="connsiteY0" fmla="*/ 79699 h 162372"/>
                <a:gd name="connsiteX1" fmla="*/ 982 w 715549"/>
                <a:gd name="connsiteY1" fmla="*/ 57474 h 162372"/>
                <a:gd name="connsiteX2" fmla="*/ 194657 w 715549"/>
                <a:gd name="connsiteY2" fmla="*/ 54299 h 162372"/>
                <a:gd name="connsiteX3" fmla="*/ 156557 w 715549"/>
                <a:gd name="connsiteY3" fmla="*/ 3499 h 162372"/>
                <a:gd name="connsiteX4" fmla="*/ 280382 w 715549"/>
                <a:gd name="connsiteY4" fmla="*/ 35249 h 162372"/>
                <a:gd name="connsiteX5" fmla="*/ 267682 w 715549"/>
                <a:gd name="connsiteY5" fmla="*/ 324 h 162372"/>
                <a:gd name="connsiteX6" fmla="*/ 416907 w 715549"/>
                <a:gd name="connsiteY6" fmla="*/ 60649 h 162372"/>
                <a:gd name="connsiteX7" fmla="*/ 381982 w 715549"/>
                <a:gd name="connsiteY7" fmla="*/ 22549 h 162372"/>
                <a:gd name="connsiteX8" fmla="*/ 493107 w 715549"/>
                <a:gd name="connsiteY8" fmla="*/ 76524 h 162372"/>
                <a:gd name="connsiteX9" fmla="*/ 420082 w 715549"/>
                <a:gd name="connsiteY9" fmla="*/ 28899 h 162372"/>
                <a:gd name="connsiteX10" fmla="*/ 550257 w 715549"/>
                <a:gd name="connsiteY10" fmla="*/ 101924 h 162372"/>
                <a:gd name="connsiteX11" fmla="*/ 715357 w 715549"/>
                <a:gd name="connsiteY11" fmla="*/ 162249 h 162372"/>
                <a:gd name="connsiteX12" fmla="*/ 578832 w 715549"/>
                <a:gd name="connsiteY12" fmla="*/ 114624 h 162372"/>
                <a:gd name="connsiteX13" fmla="*/ 375632 w 715549"/>
                <a:gd name="connsiteY13" fmla="*/ 16199 h 162372"/>
                <a:gd name="connsiteX14" fmla="*/ 324832 w 715549"/>
                <a:gd name="connsiteY14" fmla="*/ 324 h 162372"/>
                <a:gd name="connsiteX15" fmla="*/ 362932 w 715549"/>
                <a:gd name="connsiteY15" fmla="*/ 16199 h 162372"/>
                <a:gd name="connsiteX16" fmla="*/ 207357 w 715549"/>
                <a:gd name="connsiteY16" fmla="*/ 6674 h 162372"/>
                <a:gd name="connsiteX17" fmla="*/ 105757 w 715549"/>
                <a:gd name="connsiteY17" fmla="*/ 28899 h 162372"/>
                <a:gd name="connsiteX18" fmla="*/ 96232 w 715549"/>
                <a:gd name="connsiteY18" fmla="*/ 22549 h 162372"/>
                <a:gd name="connsiteX19" fmla="*/ 118457 w 715549"/>
                <a:gd name="connsiteY19" fmla="*/ 79699 h 16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5549" h="162372">
                  <a:moveTo>
                    <a:pt x="118457" y="79699"/>
                  </a:moveTo>
                  <a:cubicBezTo>
                    <a:pt x="102582" y="85520"/>
                    <a:pt x="-11718" y="61707"/>
                    <a:pt x="982" y="57474"/>
                  </a:cubicBezTo>
                  <a:cubicBezTo>
                    <a:pt x="13682" y="53241"/>
                    <a:pt x="168728" y="63295"/>
                    <a:pt x="194657" y="54299"/>
                  </a:cubicBezTo>
                  <a:cubicBezTo>
                    <a:pt x="220586" y="45303"/>
                    <a:pt x="142270" y="6674"/>
                    <a:pt x="156557" y="3499"/>
                  </a:cubicBezTo>
                  <a:cubicBezTo>
                    <a:pt x="170844" y="324"/>
                    <a:pt x="261861" y="35778"/>
                    <a:pt x="280382" y="35249"/>
                  </a:cubicBezTo>
                  <a:cubicBezTo>
                    <a:pt x="298903" y="34720"/>
                    <a:pt x="244928" y="-3909"/>
                    <a:pt x="267682" y="324"/>
                  </a:cubicBezTo>
                  <a:cubicBezTo>
                    <a:pt x="290436" y="4557"/>
                    <a:pt x="397857" y="56945"/>
                    <a:pt x="416907" y="60649"/>
                  </a:cubicBezTo>
                  <a:cubicBezTo>
                    <a:pt x="435957" y="64353"/>
                    <a:pt x="369282" y="19903"/>
                    <a:pt x="381982" y="22549"/>
                  </a:cubicBezTo>
                  <a:cubicBezTo>
                    <a:pt x="394682" y="25195"/>
                    <a:pt x="486757" y="75466"/>
                    <a:pt x="493107" y="76524"/>
                  </a:cubicBezTo>
                  <a:cubicBezTo>
                    <a:pt x="499457" y="77582"/>
                    <a:pt x="410557" y="24666"/>
                    <a:pt x="420082" y="28899"/>
                  </a:cubicBezTo>
                  <a:cubicBezTo>
                    <a:pt x="429607" y="33132"/>
                    <a:pt x="501045" y="79699"/>
                    <a:pt x="550257" y="101924"/>
                  </a:cubicBezTo>
                  <a:cubicBezTo>
                    <a:pt x="599469" y="124149"/>
                    <a:pt x="710595" y="160132"/>
                    <a:pt x="715357" y="162249"/>
                  </a:cubicBezTo>
                  <a:cubicBezTo>
                    <a:pt x="720119" y="164366"/>
                    <a:pt x="635453" y="138966"/>
                    <a:pt x="578832" y="114624"/>
                  </a:cubicBezTo>
                  <a:cubicBezTo>
                    <a:pt x="522211" y="90282"/>
                    <a:pt x="417965" y="35249"/>
                    <a:pt x="375632" y="16199"/>
                  </a:cubicBezTo>
                  <a:cubicBezTo>
                    <a:pt x="333299" y="-2851"/>
                    <a:pt x="326949" y="324"/>
                    <a:pt x="324832" y="324"/>
                  </a:cubicBezTo>
                  <a:cubicBezTo>
                    <a:pt x="322715" y="324"/>
                    <a:pt x="382511" y="15141"/>
                    <a:pt x="362932" y="16199"/>
                  </a:cubicBezTo>
                  <a:cubicBezTo>
                    <a:pt x="343353" y="17257"/>
                    <a:pt x="250219" y="4557"/>
                    <a:pt x="207357" y="6674"/>
                  </a:cubicBezTo>
                  <a:cubicBezTo>
                    <a:pt x="164495" y="8791"/>
                    <a:pt x="105757" y="28899"/>
                    <a:pt x="105757" y="28899"/>
                  </a:cubicBezTo>
                  <a:cubicBezTo>
                    <a:pt x="87236" y="31545"/>
                    <a:pt x="91999" y="20432"/>
                    <a:pt x="96232" y="22549"/>
                  </a:cubicBezTo>
                  <a:cubicBezTo>
                    <a:pt x="100465" y="24666"/>
                    <a:pt x="134332" y="73878"/>
                    <a:pt x="118457" y="796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90A15319-E66D-B4E2-B0D8-CF8B09E20E6D}"/>
                </a:ext>
              </a:extLst>
            </p:cNvPr>
            <p:cNvSpPr/>
            <p:nvPr/>
          </p:nvSpPr>
          <p:spPr>
            <a:xfrm>
              <a:off x="5826087" y="5155213"/>
              <a:ext cx="281789" cy="239228"/>
            </a:xfrm>
            <a:custGeom>
              <a:avLst/>
              <a:gdLst>
                <a:gd name="connsiteX0" fmla="*/ 279438 w 281789"/>
                <a:gd name="connsiteY0" fmla="*/ 987 h 239228"/>
                <a:gd name="connsiteX1" fmla="*/ 136563 w 281789"/>
                <a:gd name="connsiteY1" fmla="*/ 83537 h 239228"/>
                <a:gd name="connsiteX2" fmla="*/ 44488 w 281789"/>
                <a:gd name="connsiteY2" fmla="*/ 185137 h 239228"/>
                <a:gd name="connsiteX3" fmla="*/ 69888 w 281789"/>
                <a:gd name="connsiteY3" fmla="*/ 140687 h 239228"/>
                <a:gd name="connsiteX4" fmla="*/ 38 w 281789"/>
                <a:gd name="connsiteY4" fmla="*/ 239112 h 239228"/>
                <a:gd name="connsiteX5" fmla="*/ 60363 w 281789"/>
                <a:gd name="connsiteY5" fmla="*/ 159737 h 239228"/>
                <a:gd name="connsiteX6" fmla="*/ 82588 w 281789"/>
                <a:gd name="connsiteY6" fmla="*/ 118462 h 239228"/>
                <a:gd name="connsiteX7" fmla="*/ 215938 w 281789"/>
                <a:gd name="connsiteY7" fmla="*/ 42262 h 239228"/>
                <a:gd name="connsiteX8" fmla="*/ 279438 w 281789"/>
                <a:gd name="connsiteY8" fmla="*/ 987 h 239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1789" h="239228">
                  <a:moveTo>
                    <a:pt x="279438" y="987"/>
                  </a:moveTo>
                  <a:cubicBezTo>
                    <a:pt x="266209" y="7866"/>
                    <a:pt x="175721" y="52845"/>
                    <a:pt x="136563" y="83537"/>
                  </a:cubicBezTo>
                  <a:cubicBezTo>
                    <a:pt x="97405" y="114229"/>
                    <a:pt x="55600" y="175612"/>
                    <a:pt x="44488" y="185137"/>
                  </a:cubicBezTo>
                  <a:cubicBezTo>
                    <a:pt x="33375" y="194662"/>
                    <a:pt x="77296" y="131691"/>
                    <a:pt x="69888" y="140687"/>
                  </a:cubicBezTo>
                  <a:cubicBezTo>
                    <a:pt x="62480" y="149683"/>
                    <a:pt x="1625" y="235937"/>
                    <a:pt x="38" y="239112"/>
                  </a:cubicBezTo>
                  <a:cubicBezTo>
                    <a:pt x="-1549" y="242287"/>
                    <a:pt x="46605" y="179845"/>
                    <a:pt x="60363" y="159737"/>
                  </a:cubicBezTo>
                  <a:cubicBezTo>
                    <a:pt x="74121" y="139629"/>
                    <a:pt x="56659" y="138041"/>
                    <a:pt x="82588" y="118462"/>
                  </a:cubicBezTo>
                  <a:cubicBezTo>
                    <a:pt x="108517" y="98883"/>
                    <a:pt x="184717" y="59724"/>
                    <a:pt x="215938" y="42262"/>
                  </a:cubicBezTo>
                  <a:cubicBezTo>
                    <a:pt x="247159" y="24800"/>
                    <a:pt x="292667" y="-5892"/>
                    <a:pt x="279438" y="9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5F292C6C-4192-38ED-4FE6-3FE0D73AA4A6}"/>
                </a:ext>
              </a:extLst>
            </p:cNvPr>
            <p:cNvSpPr/>
            <p:nvPr/>
          </p:nvSpPr>
          <p:spPr>
            <a:xfrm>
              <a:off x="5842434" y="5210105"/>
              <a:ext cx="133501" cy="225906"/>
            </a:xfrm>
            <a:custGeom>
              <a:avLst/>
              <a:gdLst>
                <a:gd name="connsiteX0" fmla="*/ 132916 w 133501"/>
                <a:gd name="connsiteY0" fmla="*/ 70 h 225906"/>
                <a:gd name="connsiteX1" fmla="*/ 50366 w 133501"/>
                <a:gd name="connsiteY1" fmla="*/ 130245 h 225906"/>
                <a:gd name="connsiteX2" fmla="*/ 40841 w 133501"/>
                <a:gd name="connsiteY2" fmla="*/ 174695 h 225906"/>
                <a:gd name="connsiteX3" fmla="*/ 66241 w 133501"/>
                <a:gd name="connsiteY3" fmla="*/ 225495 h 225906"/>
                <a:gd name="connsiteX4" fmla="*/ 37666 w 133501"/>
                <a:gd name="connsiteY4" fmla="*/ 196920 h 225906"/>
                <a:gd name="connsiteX5" fmla="*/ 18616 w 133501"/>
                <a:gd name="connsiteY5" fmla="*/ 165170 h 225906"/>
                <a:gd name="connsiteX6" fmla="*/ 44016 w 133501"/>
                <a:gd name="connsiteY6" fmla="*/ 76270 h 225906"/>
                <a:gd name="connsiteX7" fmla="*/ 2741 w 133501"/>
                <a:gd name="connsiteY7" fmla="*/ 149295 h 225906"/>
                <a:gd name="connsiteX8" fmla="*/ 132916 w 133501"/>
                <a:gd name="connsiteY8" fmla="*/ 70 h 22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01" h="225906">
                  <a:moveTo>
                    <a:pt x="132916" y="70"/>
                  </a:moveTo>
                  <a:cubicBezTo>
                    <a:pt x="140854" y="-3105"/>
                    <a:pt x="65712" y="101141"/>
                    <a:pt x="50366" y="130245"/>
                  </a:cubicBezTo>
                  <a:cubicBezTo>
                    <a:pt x="35020" y="159349"/>
                    <a:pt x="38195" y="158820"/>
                    <a:pt x="40841" y="174695"/>
                  </a:cubicBezTo>
                  <a:cubicBezTo>
                    <a:pt x="43487" y="190570"/>
                    <a:pt x="66770" y="221791"/>
                    <a:pt x="66241" y="225495"/>
                  </a:cubicBezTo>
                  <a:cubicBezTo>
                    <a:pt x="65712" y="229199"/>
                    <a:pt x="45603" y="206974"/>
                    <a:pt x="37666" y="196920"/>
                  </a:cubicBezTo>
                  <a:cubicBezTo>
                    <a:pt x="29729" y="186866"/>
                    <a:pt x="17558" y="185278"/>
                    <a:pt x="18616" y="165170"/>
                  </a:cubicBezTo>
                  <a:cubicBezTo>
                    <a:pt x="19674" y="145062"/>
                    <a:pt x="46662" y="78916"/>
                    <a:pt x="44016" y="76270"/>
                  </a:cubicBezTo>
                  <a:cubicBezTo>
                    <a:pt x="41370" y="73624"/>
                    <a:pt x="-12605" y="158291"/>
                    <a:pt x="2741" y="149295"/>
                  </a:cubicBezTo>
                  <a:cubicBezTo>
                    <a:pt x="18087" y="140299"/>
                    <a:pt x="124978" y="3245"/>
                    <a:pt x="132916" y="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F7BF1022-3D6A-34C2-39CE-CE3558DBA9A7}"/>
                </a:ext>
              </a:extLst>
            </p:cNvPr>
            <p:cNvSpPr/>
            <p:nvPr/>
          </p:nvSpPr>
          <p:spPr>
            <a:xfrm>
              <a:off x="5752462" y="5368925"/>
              <a:ext cx="347606" cy="82623"/>
            </a:xfrm>
            <a:custGeom>
              <a:avLst/>
              <a:gdLst>
                <a:gd name="connsiteX0" fmla="*/ 638 w 347606"/>
                <a:gd name="connsiteY0" fmla="*/ 76200 h 82623"/>
                <a:gd name="connsiteX1" fmla="*/ 86363 w 347606"/>
                <a:gd name="connsiteY1" fmla="*/ 60325 h 82623"/>
                <a:gd name="connsiteX2" fmla="*/ 343538 w 347606"/>
                <a:gd name="connsiteY2" fmla="*/ 82550 h 82623"/>
                <a:gd name="connsiteX3" fmla="*/ 235588 w 347606"/>
                <a:gd name="connsiteY3" fmla="*/ 66675 h 82623"/>
                <a:gd name="connsiteX4" fmla="*/ 121288 w 347606"/>
                <a:gd name="connsiteY4" fmla="*/ 44450 h 82623"/>
                <a:gd name="connsiteX5" fmla="*/ 83188 w 347606"/>
                <a:gd name="connsiteY5" fmla="*/ 0 h 82623"/>
                <a:gd name="connsiteX6" fmla="*/ 121288 w 347606"/>
                <a:gd name="connsiteY6" fmla="*/ 44450 h 82623"/>
                <a:gd name="connsiteX7" fmla="*/ 638 w 347606"/>
                <a:gd name="connsiteY7" fmla="*/ 76200 h 8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7606" h="82623">
                  <a:moveTo>
                    <a:pt x="638" y="76200"/>
                  </a:moveTo>
                  <a:cubicBezTo>
                    <a:pt x="-5183" y="78846"/>
                    <a:pt x="29213" y="59267"/>
                    <a:pt x="86363" y="60325"/>
                  </a:cubicBezTo>
                  <a:cubicBezTo>
                    <a:pt x="143513" y="61383"/>
                    <a:pt x="318667" y="81492"/>
                    <a:pt x="343538" y="82550"/>
                  </a:cubicBezTo>
                  <a:cubicBezTo>
                    <a:pt x="368409" y="83608"/>
                    <a:pt x="272630" y="73025"/>
                    <a:pt x="235588" y="66675"/>
                  </a:cubicBezTo>
                  <a:cubicBezTo>
                    <a:pt x="198546" y="60325"/>
                    <a:pt x="146688" y="55562"/>
                    <a:pt x="121288" y="44450"/>
                  </a:cubicBezTo>
                  <a:cubicBezTo>
                    <a:pt x="95888" y="33338"/>
                    <a:pt x="83188" y="0"/>
                    <a:pt x="83188" y="0"/>
                  </a:cubicBezTo>
                  <a:cubicBezTo>
                    <a:pt x="83188" y="0"/>
                    <a:pt x="130813" y="33337"/>
                    <a:pt x="121288" y="44450"/>
                  </a:cubicBezTo>
                  <a:cubicBezTo>
                    <a:pt x="111763" y="55562"/>
                    <a:pt x="6459" y="73554"/>
                    <a:pt x="638" y="762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133A3016-4611-674D-F7A8-7C021F24CD66}"/>
                </a:ext>
              </a:extLst>
            </p:cNvPr>
            <p:cNvSpPr/>
            <p:nvPr/>
          </p:nvSpPr>
          <p:spPr>
            <a:xfrm>
              <a:off x="6153033" y="5140290"/>
              <a:ext cx="234768" cy="246557"/>
            </a:xfrm>
            <a:custGeom>
              <a:avLst/>
              <a:gdLst>
                <a:gd name="connsiteX0" fmla="*/ 117 w 234768"/>
                <a:gd name="connsiteY0" fmla="*/ 35 h 246557"/>
                <a:gd name="connsiteX1" fmla="*/ 171567 w 234768"/>
                <a:gd name="connsiteY1" fmla="*/ 69885 h 246557"/>
                <a:gd name="connsiteX2" fmla="*/ 212842 w 234768"/>
                <a:gd name="connsiteY2" fmla="*/ 120685 h 246557"/>
                <a:gd name="connsiteX3" fmla="*/ 196967 w 234768"/>
                <a:gd name="connsiteY3" fmla="*/ 79410 h 246557"/>
                <a:gd name="connsiteX4" fmla="*/ 222367 w 234768"/>
                <a:gd name="connsiteY4" fmla="*/ 146085 h 246557"/>
                <a:gd name="connsiteX5" fmla="*/ 146167 w 234768"/>
                <a:gd name="connsiteY5" fmla="*/ 225460 h 246557"/>
                <a:gd name="connsiteX6" fmla="*/ 117592 w 234768"/>
                <a:gd name="connsiteY6" fmla="*/ 244510 h 246557"/>
                <a:gd name="connsiteX7" fmla="*/ 168392 w 234768"/>
                <a:gd name="connsiteY7" fmla="*/ 187360 h 246557"/>
                <a:gd name="connsiteX8" fmla="*/ 231892 w 234768"/>
                <a:gd name="connsiteY8" fmla="*/ 127035 h 246557"/>
                <a:gd name="connsiteX9" fmla="*/ 200142 w 234768"/>
                <a:gd name="connsiteY9" fmla="*/ 79410 h 246557"/>
                <a:gd name="connsiteX10" fmla="*/ 117 w 234768"/>
                <a:gd name="connsiteY10" fmla="*/ 35 h 246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768" h="246557">
                  <a:moveTo>
                    <a:pt x="117" y="35"/>
                  </a:moveTo>
                  <a:cubicBezTo>
                    <a:pt x="-4645" y="-1552"/>
                    <a:pt x="136113" y="49777"/>
                    <a:pt x="171567" y="69885"/>
                  </a:cubicBezTo>
                  <a:cubicBezTo>
                    <a:pt x="207021" y="89993"/>
                    <a:pt x="208609" y="119098"/>
                    <a:pt x="212842" y="120685"/>
                  </a:cubicBezTo>
                  <a:cubicBezTo>
                    <a:pt x="217075" y="122272"/>
                    <a:pt x="195380" y="75177"/>
                    <a:pt x="196967" y="79410"/>
                  </a:cubicBezTo>
                  <a:cubicBezTo>
                    <a:pt x="198554" y="83643"/>
                    <a:pt x="230834" y="121743"/>
                    <a:pt x="222367" y="146085"/>
                  </a:cubicBezTo>
                  <a:cubicBezTo>
                    <a:pt x="213900" y="170427"/>
                    <a:pt x="163630" y="209056"/>
                    <a:pt x="146167" y="225460"/>
                  </a:cubicBezTo>
                  <a:cubicBezTo>
                    <a:pt x="128705" y="241864"/>
                    <a:pt x="113888" y="250860"/>
                    <a:pt x="117592" y="244510"/>
                  </a:cubicBezTo>
                  <a:cubicBezTo>
                    <a:pt x="121296" y="238160"/>
                    <a:pt x="149342" y="206939"/>
                    <a:pt x="168392" y="187360"/>
                  </a:cubicBezTo>
                  <a:cubicBezTo>
                    <a:pt x="187442" y="167781"/>
                    <a:pt x="226600" y="145027"/>
                    <a:pt x="231892" y="127035"/>
                  </a:cubicBezTo>
                  <a:cubicBezTo>
                    <a:pt x="237184" y="109043"/>
                    <a:pt x="239300" y="99518"/>
                    <a:pt x="200142" y="79410"/>
                  </a:cubicBezTo>
                  <a:cubicBezTo>
                    <a:pt x="160984" y="59302"/>
                    <a:pt x="4879" y="1622"/>
                    <a:pt x="117" y="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63674C6C-18A2-8BDF-5A7C-04432AB7ACAA}"/>
                </a:ext>
              </a:extLst>
            </p:cNvPr>
            <p:cNvSpPr/>
            <p:nvPr/>
          </p:nvSpPr>
          <p:spPr>
            <a:xfrm>
              <a:off x="6041879" y="5140315"/>
              <a:ext cx="499557" cy="261180"/>
            </a:xfrm>
            <a:custGeom>
              <a:avLst/>
              <a:gdLst>
                <a:gd name="connsiteX0" fmla="*/ 123971 w 499557"/>
                <a:gd name="connsiteY0" fmla="*/ 22235 h 261180"/>
                <a:gd name="connsiteX1" fmla="*/ 406546 w 499557"/>
                <a:gd name="connsiteY1" fmla="*/ 120660 h 261180"/>
                <a:gd name="connsiteX2" fmla="*/ 470046 w 499557"/>
                <a:gd name="connsiteY2" fmla="*/ 196860 h 261180"/>
                <a:gd name="connsiteX3" fmla="*/ 457346 w 499557"/>
                <a:gd name="connsiteY3" fmla="*/ 133360 h 261180"/>
                <a:gd name="connsiteX4" fmla="*/ 498621 w 499557"/>
                <a:gd name="connsiteY4" fmla="*/ 260360 h 261180"/>
                <a:gd name="connsiteX5" fmla="*/ 485921 w 499557"/>
                <a:gd name="connsiteY5" fmla="*/ 184160 h 261180"/>
                <a:gd name="connsiteX6" fmla="*/ 482746 w 499557"/>
                <a:gd name="connsiteY6" fmla="*/ 107960 h 261180"/>
                <a:gd name="connsiteX7" fmla="*/ 438296 w 499557"/>
                <a:gd name="connsiteY7" fmla="*/ 10 h 261180"/>
                <a:gd name="connsiteX8" fmla="*/ 457346 w 499557"/>
                <a:gd name="connsiteY8" fmla="*/ 114310 h 261180"/>
                <a:gd name="connsiteX9" fmla="*/ 463696 w 499557"/>
                <a:gd name="connsiteY9" fmla="*/ 117485 h 261180"/>
                <a:gd name="connsiteX10" fmla="*/ 403371 w 499557"/>
                <a:gd name="connsiteY10" fmla="*/ 88910 h 261180"/>
                <a:gd name="connsiteX11" fmla="*/ 377971 w 499557"/>
                <a:gd name="connsiteY11" fmla="*/ 76210 h 261180"/>
                <a:gd name="connsiteX12" fmla="*/ 260496 w 499557"/>
                <a:gd name="connsiteY12" fmla="*/ 25410 h 261180"/>
                <a:gd name="connsiteX13" fmla="*/ 333521 w 499557"/>
                <a:gd name="connsiteY13" fmla="*/ 69860 h 261180"/>
                <a:gd name="connsiteX14" fmla="*/ 6496 w 499557"/>
                <a:gd name="connsiteY14" fmla="*/ 19060 h 261180"/>
                <a:gd name="connsiteX15" fmla="*/ 123971 w 499557"/>
                <a:gd name="connsiteY15" fmla="*/ 22235 h 26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9557" h="261180">
                  <a:moveTo>
                    <a:pt x="123971" y="22235"/>
                  </a:moveTo>
                  <a:cubicBezTo>
                    <a:pt x="190646" y="39168"/>
                    <a:pt x="348867" y="91556"/>
                    <a:pt x="406546" y="120660"/>
                  </a:cubicBezTo>
                  <a:cubicBezTo>
                    <a:pt x="464225" y="149764"/>
                    <a:pt x="461579" y="194743"/>
                    <a:pt x="470046" y="196860"/>
                  </a:cubicBezTo>
                  <a:cubicBezTo>
                    <a:pt x="478513" y="198977"/>
                    <a:pt x="452584" y="122777"/>
                    <a:pt x="457346" y="133360"/>
                  </a:cubicBezTo>
                  <a:cubicBezTo>
                    <a:pt x="462109" y="143943"/>
                    <a:pt x="493858" y="251893"/>
                    <a:pt x="498621" y="260360"/>
                  </a:cubicBezTo>
                  <a:cubicBezTo>
                    <a:pt x="503384" y="268827"/>
                    <a:pt x="488567" y="209560"/>
                    <a:pt x="485921" y="184160"/>
                  </a:cubicBezTo>
                  <a:cubicBezTo>
                    <a:pt x="483275" y="158760"/>
                    <a:pt x="490683" y="138652"/>
                    <a:pt x="482746" y="107960"/>
                  </a:cubicBezTo>
                  <a:cubicBezTo>
                    <a:pt x="474809" y="77268"/>
                    <a:pt x="442529" y="-1048"/>
                    <a:pt x="438296" y="10"/>
                  </a:cubicBezTo>
                  <a:cubicBezTo>
                    <a:pt x="434063" y="1068"/>
                    <a:pt x="453113" y="94731"/>
                    <a:pt x="457346" y="114310"/>
                  </a:cubicBezTo>
                  <a:cubicBezTo>
                    <a:pt x="461579" y="133889"/>
                    <a:pt x="463696" y="117485"/>
                    <a:pt x="463696" y="117485"/>
                  </a:cubicBezTo>
                  <a:lnTo>
                    <a:pt x="403371" y="88910"/>
                  </a:lnTo>
                  <a:cubicBezTo>
                    <a:pt x="389084" y="82031"/>
                    <a:pt x="401783" y="86793"/>
                    <a:pt x="377971" y="76210"/>
                  </a:cubicBezTo>
                  <a:cubicBezTo>
                    <a:pt x="354159" y="65627"/>
                    <a:pt x="267904" y="26468"/>
                    <a:pt x="260496" y="25410"/>
                  </a:cubicBezTo>
                  <a:cubicBezTo>
                    <a:pt x="253088" y="24352"/>
                    <a:pt x="375854" y="70918"/>
                    <a:pt x="333521" y="69860"/>
                  </a:cubicBezTo>
                  <a:cubicBezTo>
                    <a:pt x="291188" y="68802"/>
                    <a:pt x="36658" y="28056"/>
                    <a:pt x="6496" y="19060"/>
                  </a:cubicBezTo>
                  <a:cubicBezTo>
                    <a:pt x="-23667" y="10064"/>
                    <a:pt x="57296" y="5302"/>
                    <a:pt x="123971" y="222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5C6ABD43-A8A6-FB36-7DDB-916325667757}"/>
                </a:ext>
              </a:extLst>
            </p:cNvPr>
            <p:cNvSpPr/>
            <p:nvPr/>
          </p:nvSpPr>
          <p:spPr>
            <a:xfrm>
              <a:off x="6172199" y="5187913"/>
              <a:ext cx="232971" cy="241337"/>
            </a:xfrm>
            <a:custGeom>
              <a:avLst/>
              <a:gdLst>
                <a:gd name="connsiteX0" fmla="*/ 190501 w 232971"/>
                <a:gd name="connsiteY0" fmla="*/ 37 h 241337"/>
                <a:gd name="connsiteX1" fmla="*/ 231776 w 232971"/>
                <a:gd name="connsiteY1" fmla="*/ 111162 h 241337"/>
                <a:gd name="connsiteX2" fmla="*/ 215901 w 232971"/>
                <a:gd name="connsiteY2" fmla="*/ 146087 h 241337"/>
                <a:gd name="connsiteX3" fmla="*/ 155576 w 232971"/>
                <a:gd name="connsiteY3" fmla="*/ 171487 h 241337"/>
                <a:gd name="connsiteX4" fmla="*/ 1 w 232971"/>
                <a:gd name="connsiteY4" fmla="*/ 241337 h 241337"/>
                <a:gd name="connsiteX5" fmla="*/ 152401 w 232971"/>
                <a:gd name="connsiteY5" fmla="*/ 165137 h 241337"/>
                <a:gd name="connsiteX6" fmla="*/ 219076 w 232971"/>
                <a:gd name="connsiteY6" fmla="*/ 161962 h 241337"/>
                <a:gd name="connsiteX7" fmla="*/ 225426 w 232971"/>
                <a:gd name="connsiteY7" fmla="*/ 123862 h 241337"/>
                <a:gd name="connsiteX8" fmla="*/ 190501 w 232971"/>
                <a:gd name="connsiteY8" fmla="*/ 37 h 241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971" h="241337">
                  <a:moveTo>
                    <a:pt x="190501" y="37"/>
                  </a:moveTo>
                  <a:cubicBezTo>
                    <a:pt x="191559" y="-2080"/>
                    <a:pt x="227543" y="86820"/>
                    <a:pt x="231776" y="111162"/>
                  </a:cubicBezTo>
                  <a:cubicBezTo>
                    <a:pt x="236009" y="135504"/>
                    <a:pt x="228601" y="136033"/>
                    <a:pt x="215901" y="146087"/>
                  </a:cubicBezTo>
                  <a:cubicBezTo>
                    <a:pt x="203201" y="156141"/>
                    <a:pt x="155576" y="171487"/>
                    <a:pt x="155576" y="171487"/>
                  </a:cubicBezTo>
                  <a:lnTo>
                    <a:pt x="1" y="241337"/>
                  </a:lnTo>
                  <a:cubicBezTo>
                    <a:pt x="-528" y="240279"/>
                    <a:pt x="115888" y="178366"/>
                    <a:pt x="152401" y="165137"/>
                  </a:cubicBezTo>
                  <a:cubicBezTo>
                    <a:pt x="188913" y="151908"/>
                    <a:pt x="206905" y="168841"/>
                    <a:pt x="219076" y="161962"/>
                  </a:cubicBezTo>
                  <a:cubicBezTo>
                    <a:pt x="231247" y="155083"/>
                    <a:pt x="228601" y="148733"/>
                    <a:pt x="225426" y="123862"/>
                  </a:cubicBezTo>
                  <a:cubicBezTo>
                    <a:pt x="222251" y="98991"/>
                    <a:pt x="189443" y="2154"/>
                    <a:pt x="190501" y="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D47ADD2B-BC0F-FF21-391B-473F0F959558}"/>
                </a:ext>
              </a:extLst>
            </p:cNvPr>
            <p:cNvSpPr/>
            <p:nvPr/>
          </p:nvSpPr>
          <p:spPr>
            <a:xfrm>
              <a:off x="5756229" y="5317956"/>
              <a:ext cx="694846" cy="158056"/>
            </a:xfrm>
            <a:custGeom>
              <a:avLst/>
              <a:gdLst>
                <a:gd name="connsiteX0" fmla="*/ 46 w 694846"/>
                <a:gd name="connsiteY0" fmla="*/ 117644 h 158056"/>
                <a:gd name="connsiteX1" fmla="*/ 254046 w 694846"/>
                <a:gd name="connsiteY1" fmla="*/ 146219 h 158056"/>
                <a:gd name="connsiteX2" fmla="*/ 234996 w 694846"/>
                <a:gd name="connsiteY2" fmla="*/ 155744 h 158056"/>
                <a:gd name="connsiteX3" fmla="*/ 473121 w 694846"/>
                <a:gd name="connsiteY3" fmla="*/ 104944 h 158056"/>
                <a:gd name="connsiteX4" fmla="*/ 412796 w 694846"/>
                <a:gd name="connsiteY4" fmla="*/ 133519 h 158056"/>
                <a:gd name="connsiteX5" fmla="*/ 682671 w 694846"/>
                <a:gd name="connsiteY5" fmla="*/ 9694 h 158056"/>
                <a:gd name="connsiteX6" fmla="*/ 641396 w 694846"/>
                <a:gd name="connsiteY6" fmla="*/ 19219 h 158056"/>
                <a:gd name="connsiteX7" fmla="*/ 577896 w 694846"/>
                <a:gd name="connsiteY7" fmla="*/ 108119 h 158056"/>
                <a:gd name="connsiteX8" fmla="*/ 606471 w 694846"/>
                <a:gd name="connsiteY8" fmla="*/ 44619 h 158056"/>
                <a:gd name="connsiteX9" fmla="*/ 517571 w 694846"/>
                <a:gd name="connsiteY9" fmla="*/ 146219 h 158056"/>
                <a:gd name="connsiteX10" fmla="*/ 549321 w 694846"/>
                <a:gd name="connsiteY10" fmla="*/ 76369 h 158056"/>
                <a:gd name="connsiteX11" fmla="*/ 422321 w 694846"/>
                <a:gd name="connsiteY11" fmla="*/ 117644 h 158056"/>
                <a:gd name="connsiteX12" fmla="*/ 282621 w 694846"/>
                <a:gd name="connsiteY12" fmla="*/ 127169 h 158056"/>
                <a:gd name="connsiteX13" fmla="*/ 123871 w 694846"/>
                <a:gd name="connsiteY13" fmla="*/ 120819 h 158056"/>
                <a:gd name="connsiteX14" fmla="*/ 276271 w 694846"/>
                <a:gd name="connsiteY14" fmla="*/ 146219 h 158056"/>
                <a:gd name="connsiteX15" fmla="*/ 46 w 694846"/>
                <a:gd name="connsiteY15" fmla="*/ 117644 h 15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4846" h="158056">
                  <a:moveTo>
                    <a:pt x="46" y="117644"/>
                  </a:moveTo>
                  <a:cubicBezTo>
                    <a:pt x="-3658" y="117644"/>
                    <a:pt x="214888" y="139869"/>
                    <a:pt x="254046" y="146219"/>
                  </a:cubicBezTo>
                  <a:cubicBezTo>
                    <a:pt x="293204" y="152569"/>
                    <a:pt x="198484" y="162623"/>
                    <a:pt x="234996" y="155744"/>
                  </a:cubicBezTo>
                  <a:cubicBezTo>
                    <a:pt x="271508" y="148865"/>
                    <a:pt x="443488" y="108648"/>
                    <a:pt x="473121" y="104944"/>
                  </a:cubicBezTo>
                  <a:cubicBezTo>
                    <a:pt x="502754" y="101240"/>
                    <a:pt x="412796" y="133519"/>
                    <a:pt x="412796" y="133519"/>
                  </a:cubicBezTo>
                  <a:lnTo>
                    <a:pt x="682671" y="9694"/>
                  </a:lnTo>
                  <a:cubicBezTo>
                    <a:pt x="720771" y="-9356"/>
                    <a:pt x="658859" y="2815"/>
                    <a:pt x="641396" y="19219"/>
                  </a:cubicBezTo>
                  <a:cubicBezTo>
                    <a:pt x="623934" y="35623"/>
                    <a:pt x="583717" y="103886"/>
                    <a:pt x="577896" y="108119"/>
                  </a:cubicBezTo>
                  <a:cubicBezTo>
                    <a:pt x="572075" y="112352"/>
                    <a:pt x="616525" y="38269"/>
                    <a:pt x="606471" y="44619"/>
                  </a:cubicBezTo>
                  <a:cubicBezTo>
                    <a:pt x="596417" y="50969"/>
                    <a:pt x="527096" y="140927"/>
                    <a:pt x="517571" y="146219"/>
                  </a:cubicBezTo>
                  <a:cubicBezTo>
                    <a:pt x="508046" y="151511"/>
                    <a:pt x="565196" y="81131"/>
                    <a:pt x="549321" y="76369"/>
                  </a:cubicBezTo>
                  <a:cubicBezTo>
                    <a:pt x="533446" y="71607"/>
                    <a:pt x="466771" y="109177"/>
                    <a:pt x="422321" y="117644"/>
                  </a:cubicBezTo>
                  <a:cubicBezTo>
                    <a:pt x="377871" y="126111"/>
                    <a:pt x="332363" y="126640"/>
                    <a:pt x="282621" y="127169"/>
                  </a:cubicBezTo>
                  <a:cubicBezTo>
                    <a:pt x="232879" y="127698"/>
                    <a:pt x="124929" y="117644"/>
                    <a:pt x="123871" y="120819"/>
                  </a:cubicBezTo>
                  <a:cubicBezTo>
                    <a:pt x="122813" y="123994"/>
                    <a:pt x="296379" y="145690"/>
                    <a:pt x="276271" y="146219"/>
                  </a:cubicBezTo>
                  <a:cubicBezTo>
                    <a:pt x="256163" y="146748"/>
                    <a:pt x="3750" y="117644"/>
                    <a:pt x="46" y="1176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18B63D8D-662C-BFFE-061B-0422B3F885A3}"/>
                </a:ext>
              </a:extLst>
            </p:cNvPr>
            <p:cNvSpPr/>
            <p:nvPr/>
          </p:nvSpPr>
          <p:spPr>
            <a:xfrm>
              <a:off x="5727700" y="5178425"/>
              <a:ext cx="260350" cy="282691"/>
            </a:xfrm>
            <a:custGeom>
              <a:avLst/>
              <a:gdLst>
                <a:gd name="connsiteX0" fmla="*/ 260350 w 260350"/>
                <a:gd name="connsiteY0" fmla="*/ 0 h 282691"/>
                <a:gd name="connsiteX1" fmla="*/ 111125 w 260350"/>
                <a:gd name="connsiteY1" fmla="*/ 180975 h 282691"/>
                <a:gd name="connsiteX2" fmla="*/ 0 w 260350"/>
                <a:gd name="connsiteY2" fmla="*/ 282575 h 282691"/>
                <a:gd name="connsiteX3" fmla="*/ 111125 w 260350"/>
                <a:gd name="connsiteY3" fmla="*/ 200025 h 282691"/>
                <a:gd name="connsiteX4" fmla="*/ 127000 w 260350"/>
                <a:gd name="connsiteY4" fmla="*/ 142875 h 282691"/>
                <a:gd name="connsiteX5" fmla="*/ 95250 w 260350"/>
                <a:gd name="connsiteY5" fmla="*/ 171450 h 282691"/>
                <a:gd name="connsiteX6" fmla="*/ 260350 w 260350"/>
                <a:gd name="connsiteY6" fmla="*/ 0 h 28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0350" h="282691">
                  <a:moveTo>
                    <a:pt x="260350" y="0"/>
                  </a:moveTo>
                  <a:cubicBezTo>
                    <a:pt x="207433" y="66939"/>
                    <a:pt x="154517" y="133879"/>
                    <a:pt x="111125" y="180975"/>
                  </a:cubicBezTo>
                  <a:cubicBezTo>
                    <a:pt x="67733" y="228071"/>
                    <a:pt x="0" y="279400"/>
                    <a:pt x="0" y="282575"/>
                  </a:cubicBezTo>
                  <a:cubicBezTo>
                    <a:pt x="0" y="285750"/>
                    <a:pt x="89958" y="223308"/>
                    <a:pt x="111125" y="200025"/>
                  </a:cubicBezTo>
                  <a:cubicBezTo>
                    <a:pt x="132292" y="176742"/>
                    <a:pt x="129646" y="147637"/>
                    <a:pt x="127000" y="142875"/>
                  </a:cubicBezTo>
                  <a:cubicBezTo>
                    <a:pt x="124354" y="138113"/>
                    <a:pt x="95250" y="171450"/>
                    <a:pt x="95250" y="171450"/>
                  </a:cubicBezTo>
                  <a:lnTo>
                    <a:pt x="26035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AADB423E-19B7-B238-F2D0-89042282A4E1}"/>
                </a:ext>
              </a:extLst>
            </p:cNvPr>
            <p:cNvSpPr/>
            <p:nvPr/>
          </p:nvSpPr>
          <p:spPr>
            <a:xfrm>
              <a:off x="5810722" y="5105384"/>
              <a:ext cx="660168" cy="235025"/>
            </a:xfrm>
            <a:custGeom>
              <a:avLst/>
              <a:gdLst>
                <a:gd name="connsiteX0" fmla="*/ 2703 w 660168"/>
                <a:gd name="connsiteY0" fmla="*/ 234966 h 235025"/>
                <a:gd name="connsiteX1" fmla="*/ 259878 w 660168"/>
                <a:gd name="connsiteY1" fmla="*/ 66691 h 235025"/>
                <a:gd name="connsiteX2" fmla="*/ 383703 w 660168"/>
                <a:gd name="connsiteY2" fmla="*/ 73041 h 235025"/>
                <a:gd name="connsiteX3" fmla="*/ 345603 w 660168"/>
                <a:gd name="connsiteY3" fmla="*/ 60341 h 235025"/>
                <a:gd name="connsiteX4" fmla="*/ 529753 w 660168"/>
                <a:gd name="connsiteY4" fmla="*/ 101616 h 235025"/>
                <a:gd name="connsiteX5" fmla="*/ 659928 w 660168"/>
                <a:gd name="connsiteY5" fmla="*/ 123841 h 235025"/>
                <a:gd name="connsiteX6" fmla="*/ 498003 w 660168"/>
                <a:gd name="connsiteY6" fmla="*/ 63516 h 235025"/>
                <a:gd name="connsiteX7" fmla="*/ 351953 w 660168"/>
                <a:gd name="connsiteY7" fmla="*/ 16 h 235025"/>
                <a:gd name="connsiteX8" fmla="*/ 434503 w 660168"/>
                <a:gd name="connsiteY8" fmla="*/ 57166 h 235025"/>
                <a:gd name="connsiteX9" fmla="*/ 310678 w 660168"/>
                <a:gd name="connsiteY9" fmla="*/ 57166 h 235025"/>
                <a:gd name="connsiteX10" fmla="*/ 136053 w 660168"/>
                <a:gd name="connsiteY10" fmla="*/ 85741 h 235025"/>
                <a:gd name="connsiteX11" fmla="*/ 2703 w 660168"/>
                <a:gd name="connsiteY11" fmla="*/ 234966 h 235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0168" h="235025">
                  <a:moveTo>
                    <a:pt x="2703" y="234966"/>
                  </a:moveTo>
                  <a:cubicBezTo>
                    <a:pt x="23341" y="231791"/>
                    <a:pt x="196378" y="93678"/>
                    <a:pt x="259878" y="66691"/>
                  </a:cubicBezTo>
                  <a:cubicBezTo>
                    <a:pt x="323378" y="39704"/>
                    <a:pt x="369416" y="74099"/>
                    <a:pt x="383703" y="73041"/>
                  </a:cubicBezTo>
                  <a:cubicBezTo>
                    <a:pt x="397990" y="71983"/>
                    <a:pt x="321261" y="55579"/>
                    <a:pt x="345603" y="60341"/>
                  </a:cubicBezTo>
                  <a:cubicBezTo>
                    <a:pt x="369945" y="65103"/>
                    <a:pt x="477365" y="91033"/>
                    <a:pt x="529753" y="101616"/>
                  </a:cubicBezTo>
                  <a:cubicBezTo>
                    <a:pt x="582141" y="112199"/>
                    <a:pt x="665220" y="130191"/>
                    <a:pt x="659928" y="123841"/>
                  </a:cubicBezTo>
                  <a:cubicBezTo>
                    <a:pt x="654636" y="117491"/>
                    <a:pt x="549332" y="84153"/>
                    <a:pt x="498003" y="63516"/>
                  </a:cubicBezTo>
                  <a:cubicBezTo>
                    <a:pt x="446674" y="42879"/>
                    <a:pt x="362536" y="1074"/>
                    <a:pt x="351953" y="16"/>
                  </a:cubicBezTo>
                  <a:cubicBezTo>
                    <a:pt x="341370" y="-1042"/>
                    <a:pt x="441382" y="47641"/>
                    <a:pt x="434503" y="57166"/>
                  </a:cubicBezTo>
                  <a:cubicBezTo>
                    <a:pt x="427624" y="66691"/>
                    <a:pt x="360420" y="52404"/>
                    <a:pt x="310678" y="57166"/>
                  </a:cubicBezTo>
                  <a:cubicBezTo>
                    <a:pt x="260936" y="61928"/>
                    <a:pt x="187382" y="58753"/>
                    <a:pt x="136053" y="85741"/>
                  </a:cubicBezTo>
                  <a:cubicBezTo>
                    <a:pt x="84724" y="112728"/>
                    <a:pt x="-17935" y="238141"/>
                    <a:pt x="2703" y="2349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8573AA97-EBC8-5CB0-573E-3510AD6E3970}"/>
                </a:ext>
              </a:extLst>
            </p:cNvPr>
            <p:cNvSpPr/>
            <p:nvPr/>
          </p:nvSpPr>
          <p:spPr>
            <a:xfrm>
              <a:off x="6232446" y="5095569"/>
              <a:ext cx="365648" cy="264099"/>
            </a:xfrm>
            <a:custGeom>
              <a:avLst/>
              <a:gdLst>
                <a:gd name="connsiteX0" fmla="*/ 79 w 365648"/>
                <a:gd name="connsiteY0" fmla="*/ 306 h 264099"/>
                <a:gd name="connsiteX1" fmla="*/ 190579 w 365648"/>
                <a:gd name="connsiteY1" fmla="*/ 76506 h 264099"/>
                <a:gd name="connsiteX2" fmla="*/ 177879 w 365648"/>
                <a:gd name="connsiteY2" fmla="*/ 54281 h 264099"/>
                <a:gd name="connsiteX3" fmla="*/ 276304 w 365648"/>
                <a:gd name="connsiteY3" fmla="*/ 130481 h 264099"/>
                <a:gd name="connsiteX4" fmla="*/ 308054 w 365648"/>
                <a:gd name="connsiteY4" fmla="*/ 152706 h 264099"/>
                <a:gd name="connsiteX5" fmla="*/ 365204 w 365648"/>
                <a:gd name="connsiteY5" fmla="*/ 263831 h 264099"/>
                <a:gd name="connsiteX6" fmla="*/ 330279 w 365648"/>
                <a:gd name="connsiteY6" fmla="*/ 181281 h 264099"/>
                <a:gd name="connsiteX7" fmla="*/ 254079 w 365648"/>
                <a:gd name="connsiteY7" fmla="*/ 98731 h 264099"/>
                <a:gd name="connsiteX8" fmla="*/ 168354 w 365648"/>
                <a:gd name="connsiteY8" fmla="*/ 51106 h 264099"/>
                <a:gd name="connsiteX9" fmla="*/ 79 w 365648"/>
                <a:gd name="connsiteY9" fmla="*/ 306 h 26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5648" h="264099">
                  <a:moveTo>
                    <a:pt x="79" y="306"/>
                  </a:moveTo>
                  <a:cubicBezTo>
                    <a:pt x="3783" y="4539"/>
                    <a:pt x="160946" y="67510"/>
                    <a:pt x="190579" y="76506"/>
                  </a:cubicBezTo>
                  <a:cubicBezTo>
                    <a:pt x="220212" y="85502"/>
                    <a:pt x="163592" y="45285"/>
                    <a:pt x="177879" y="54281"/>
                  </a:cubicBezTo>
                  <a:cubicBezTo>
                    <a:pt x="192166" y="63277"/>
                    <a:pt x="254608" y="114077"/>
                    <a:pt x="276304" y="130481"/>
                  </a:cubicBezTo>
                  <a:cubicBezTo>
                    <a:pt x="298000" y="146885"/>
                    <a:pt x="293237" y="130481"/>
                    <a:pt x="308054" y="152706"/>
                  </a:cubicBezTo>
                  <a:cubicBezTo>
                    <a:pt x="322871" y="174931"/>
                    <a:pt x="361500" y="259069"/>
                    <a:pt x="365204" y="263831"/>
                  </a:cubicBezTo>
                  <a:cubicBezTo>
                    <a:pt x="368908" y="268593"/>
                    <a:pt x="348800" y="208798"/>
                    <a:pt x="330279" y="181281"/>
                  </a:cubicBezTo>
                  <a:cubicBezTo>
                    <a:pt x="311758" y="153764"/>
                    <a:pt x="281066" y="120427"/>
                    <a:pt x="254079" y="98731"/>
                  </a:cubicBezTo>
                  <a:cubicBezTo>
                    <a:pt x="227092" y="77035"/>
                    <a:pt x="212804" y="65393"/>
                    <a:pt x="168354" y="51106"/>
                  </a:cubicBezTo>
                  <a:cubicBezTo>
                    <a:pt x="123904" y="36819"/>
                    <a:pt x="-3625" y="-3927"/>
                    <a:pt x="79" y="3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8DAA23D2-9392-E891-7C6B-AA35E1AF010C}"/>
                </a:ext>
              </a:extLst>
            </p:cNvPr>
            <p:cNvSpPr/>
            <p:nvPr/>
          </p:nvSpPr>
          <p:spPr>
            <a:xfrm>
              <a:off x="5993183" y="5148792"/>
              <a:ext cx="303732" cy="280545"/>
            </a:xfrm>
            <a:custGeom>
              <a:avLst/>
              <a:gdLst>
                <a:gd name="connsiteX0" fmla="*/ 64717 w 303732"/>
                <a:gd name="connsiteY0" fmla="*/ 7408 h 280545"/>
                <a:gd name="connsiteX1" fmla="*/ 7567 w 303732"/>
                <a:gd name="connsiteY1" fmla="*/ 109008 h 280545"/>
                <a:gd name="connsiteX2" fmla="*/ 4392 w 303732"/>
                <a:gd name="connsiteY2" fmla="*/ 153458 h 280545"/>
                <a:gd name="connsiteX3" fmla="*/ 42492 w 303732"/>
                <a:gd name="connsiteY3" fmla="*/ 251883 h 280545"/>
                <a:gd name="connsiteX4" fmla="*/ 163142 w 303732"/>
                <a:gd name="connsiteY4" fmla="*/ 280458 h 280545"/>
                <a:gd name="connsiteX5" fmla="*/ 286967 w 303732"/>
                <a:gd name="connsiteY5" fmla="*/ 245533 h 280545"/>
                <a:gd name="connsiteX6" fmla="*/ 302842 w 303732"/>
                <a:gd name="connsiteY6" fmla="*/ 185208 h 280545"/>
                <a:gd name="connsiteX7" fmla="*/ 290142 w 303732"/>
                <a:gd name="connsiteY7" fmla="*/ 86783 h 280545"/>
                <a:gd name="connsiteX8" fmla="*/ 242517 w 303732"/>
                <a:gd name="connsiteY8" fmla="*/ 29633 h 280545"/>
                <a:gd name="connsiteX9" fmla="*/ 194892 w 303732"/>
                <a:gd name="connsiteY9" fmla="*/ 10583 h 280545"/>
                <a:gd name="connsiteX10" fmla="*/ 64717 w 303732"/>
                <a:gd name="connsiteY10" fmla="*/ 7408 h 28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3732" h="280545">
                  <a:moveTo>
                    <a:pt x="64717" y="7408"/>
                  </a:moveTo>
                  <a:cubicBezTo>
                    <a:pt x="33496" y="23812"/>
                    <a:pt x="17621" y="84666"/>
                    <a:pt x="7567" y="109008"/>
                  </a:cubicBezTo>
                  <a:cubicBezTo>
                    <a:pt x="-2487" y="133350"/>
                    <a:pt x="-1429" y="129645"/>
                    <a:pt x="4392" y="153458"/>
                  </a:cubicBezTo>
                  <a:cubicBezTo>
                    <a:pt x="10213" y="177271"/>
                    <a:pt x="16034" y="230716"/>
                    <a:pt x="42492" y="251883"/>
                  </a:cubicBezTo>
                  <a:cubicBezTo>
                    <a:pt x="68950" y="273050"/>
                    <a:pt x="122396" y="281516"/>
                    <a:pt x="163142" y="280458"/>
                  </a:cubicBezTo>
                  <a:cubicBezTo>
                    <a:pt x="203888" y="279400"/>
                    <a:pt x="263684" y="261408"/>
                    <a:pt x="286967" y="245533"/>
                  </a:cubicBezTo>
                  <a:cubicBezTo>
                    <a:pt x="310250" y="229658"/>
                    <a:pt x="302313" y="211666"/>
                    <a:pt x="302842" y="185208"/>
                  </a:cubicBezTo>
                  <a:cubicBezTo>
                    <a:pt x="303371" y="158750"/>
                    <a:pt x="300196" y="112712"/>
                    <a:pt x="290142" y="86783"/>
                  </a:cubicBezTo>
                  <a:cubicBezTo>
                    <a:pt x="280088" y="60854"/>
                    <a:pt x="258392" y="42333"/>
                    <a:pt x="242517" y="29633"/>
                  </a:cubicBezTo>
                  <a:cubicBezTo>
                    <a:pt x="226642" y="16933"/>
                    <a:pt x="227171" y="14816"/>
                    <a:pt x="194892" y="10583"/>
                  </a:cubicBezTo>
                  <a:cubicBezTo>
                    <a:pt x="162613" y="6350"/>
                    <a:pt x="95938" y="-8996"/>
                    <a:pt x="64717" y="7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>
              <a:extLst>
                <a:ext uri="{FF2B5EF4-FFF2-40B4-BE49-F238E27FC236}">
                  <a16:creationId xmlns:a16="http://schemas.microsoft.com/office/drawing/2014/main" id="{75F99BA8-158E-E858-DF76-C711EAD044FC}"/>
                </a:ext>
              </a:extLst>
            </p:cNvPr>
            <p:cNvSpPr/>
            <p:nvPr/>
          </p:nvSpPr>
          <p:spPr>
            <a:xfrm>
              <a:off x="6030696" y="5235803"/>
              <a:ext cx="60117" cy="88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>
              <a:extLst>
                <a:ext uri="{FF2B5EF4-FFF2-40B4-BE49-F238E27FC236}">
                  <a16:creationId xmlns:a16="http://schemas.microsoft.com/office/drawing/2014/main" id="{B6DA496C-88A8-95E4-8BDB-6DB0D9AC82E1}"/>
                </a:ext>
              </a:extLst>
            </p:cNvPr>
            <p:cNvSpPr/>
            <p:nvPr/>
          </p:nvSpPr>
          <p:spPr>
            <a:xfrm>
              <a:off x="6116007" y="523127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0CF5A3A5-7EAE-1E8C-4865-B3C511D437C3}"/>
                </a:ext>
              </a:extLst>
            </p:cNvPr>
            <p:cNvSpPr/>
            <p:nvPr/>
          </p:nvSpPr>
          <p:spPr>
            <a:xfrm>
              <a:off x="5838784" y="5390552"/>
              <a:ext cx="331931" cy="55952"/>
            </a:xfrm>
            <a:custGeom>
              <a:avLst/>
              <a:gdLst>
                <a:gd name="connsiteX0" fmla="*/ 41 w 331931"/>
                <a:gd name="connsiteY0" fmla="*/ 598 h 55952"/>
                <a:gd name="connsiteX1" fmla="*/ 177841 w 331931"/>
                <a:gd name="connsiteY1" fmla="*/ 16473 h 55952"/>
                <a:gd name="connsiteX2" fmla="*/ 330241 w 331931"/>
                <a:gd name="connsiteY2" fmla="*/ 54573 h 55952"/>
                <a:gd name="connsiteX3" fmla="*/ 263566 w 331931"/>
                <a:gd name="connsiteY3" fmla="*/ 48223 h 55952"/>
                <a:gd name="connsiteX4" fmla="*/ 130216 w 331931"/>
                <a:gd name="connsiteY4" fmla="*/ 35523 h 55952"/>
                <a:gd name="connsiteX5" fmla="*/ 193716 w 331931"/>
                <a:gd name="connsiteY5" fmla="*/ 35523 h 55952"/>
                <a:gd name="connsiteX6" fmla="*/ 41 w 331931"/>
                <a:gd name="connsiteY6" fmla="*/ 598 h 5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931" h="55952">
                  <a:moveTo>
                    <a:pt x="41" y="598"/>
                  </a:moveTo>
                  <a:cubicBezTo>
                    <a:pt x="-2605" y="-2577"/>
                    <a:pt x="122808" y="7477"/>
                    <a:pt x="177841" y="16473"/>
                  </a:cubicBezTo>
                  <a:cubicBezTo>
                    <a:pt x="232874" y="25469"/>
                    <a:pt x="315954" y="49281"/>
                    <a:pt x="330241" y="54573"/>
                  </a:cubicBezTo>
                  <a:cubicBezTo>
                    <a:pt x="344528" y="59865"/>
                    <a:pt x="263566" y="48223"/>
                    <a:pt x="263566" y="48223"/>
                  </a:cubicBezTo>
                  <a:lnTo>
                    <a:pt x="130216" y="35523"/>
                  </a:lnTo>
                  <a:cubicBezTo>
                    <a:pt x="118574" y="33406"/>
                    <a:pt x="213824" y="42931"/>
                    <a:pt x="193716" y="35523"/>
                  </a:cubicBezTo>
                  <a:cubicBezTo>
                    <a:pt x="173608" y="28115"/>
                    <a:pt x="2687" y="3773"/>
                    <a:pt x="41" y="5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344F4866-C684-208F-CA53-5F17AD9A2E4A}"/>
                </a:ext>
              </a:extLst>
            </p:cNvPr>
            <p:cNvSpPr/>
            <p:nvPr/>
          </p:nvSpPr>
          <p:spPr>
            <a:xfrm>
              <a:off x="5791122" y="5133336"/>
              <a:ext cx="557973" cy="191386"/>
            </a:xfrm>
            <a:custGeom>
              <a:avLst/>
              <a:gdLst>
                <a:gd name="connsiteX0" fmla="*/ 78 w 557973"/>
                <a:gd name="connsiteY0" fmla="*/ 191139 h 191386"/>
                <a:gd name="connsiteX1" fmla="*/ 196928 w 557973"/>
                <a:gd name="connsiteY1" fmla="*/ 41914 h 191386"/>
                <a:gd name="connsiteX2" fmla="*/ 127078 w 557973"/>
                <a:gd name="connsiteY2" fmla="*/ 86364 h 191386"/>
                <a:gd name="connsiteX3" fmla="*/ 250903 w 557973"/>
                <a:gd name="connsiteY3" fmla="*/ 13339 h 191386"/>
                <a:gd name="connsiteX4" fmla="*/ 320753 w 557973"/>
                <a:gd name="connsiteY4" fmla="*/ 22864 h 191386"/>
                <a:gd name="connsiteX5" fmla="*/ 273128 w 557973"/>
                <a:gd name="connsiteY5" fmla="*/ 13339 h 191386"/>
                <a:gd name="connsiteX6" fmla="*/ 555703 w 557973"/>
                <a:gd name="connsiteY6" fmla="*/ 26039 h 191386"/>
                <a:gd name="connsiteX7" fmla="*/ 396953 w 557973"/>
                <a:gd name="connsiteY7" fmla="*/ 19689 h 191386"/>
                <a:gd name="connsiteX8" fmla="*/ 231853 w 557973"/>
                <a:gd name="connsiteY8" fmla="*/ 3814 h 191386"/>
                <a:gd name="connsiteX9" fmla="*/ 120728 w 557973"/>
                <a:gd name="connsiteY9" fmla="*/ 76839 h 191386"/>
                <a:gd name="connsiteX10" fmla="*/ 54053 w 557973"/>
                <a:gd name="connsiteY10" fmla="*/ 114939 h 191386"/>
                <a:gd name="connsiteX11" fmla="*/ 171528 w 557973"/>
                <a:gd name="connsiteY11" fmla="*/ 639 h 191386"/>
                <a:gd name="connsiteX12" fmla="*/ 78 w 557973"/>
                <a:gd name="connsiteY12" fmla="*/ 191139 h 19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7973" h="191386">
                  <a:moveTo>
                    <a:pt x="78" y="191139"/>
                  </a:moveTo>
                  <a:cubicBezTo>
                    <a:pt x="4311" y="198018"/>
                    <a:pt x="175761" y="59376"/>
                    <a:pt x="196928" y="41914"/>
                  </a:cubicBezTo>
                  <a:cubicBezTo>
                    <a:pt x="218095" y="24452"/>
                    <a:pt x="118082" y="91126"/>
                    <a:pt x="127078" y="86364"/>
                  </a:cubicBezTo>
                  <a:cubicBezTo>
                    <a:pt x="136074" y="81602"/>
                    <a:pt x="218624" y="23922"/>
                    <a:pt x="250903" y="13339"/>
                  </a:cubicBezTo>
                  <a:cubicBezTo>
                    <a:pt x="283182" y="2756"/>
                    <a:pt x="317049" y="22864"/>
                    <a:pt x="320753" y="22864"/>
                  </a:cubicBezTo>
                  <a:cubicBezTo>
                    <a:pt x="324457" y="22864"/>
                    <a:pt x="233970" y="12810"/>
                    <a:pt x="273128" y="13339"/>
                  </a:cubicBezTo>
                  <a:cubicBezTo>
                    <a:pt x="312286" y="13868"/>
                    <a:pt x="535066" y="24981"/>
                    <a:pt x="555703" y="26039"/>
                  </a:cubicBezTo>
                  <a:cubicBezTo>
                    <a:pt x="576340" y="27097"/>
                    <a:pt x="450928" y="23393"/>
                    <a:pt x="396953" y="19689"/>
                  </a:cubicBezTo>
                  <a:cubicBezTo>
                    <a:pt x="342978" y="15985"/>
                    <a:pt x="277891" y="-5711"/>
                    <a:pt x="231853" y="3814"/>
                  </a:cubicBezTo>
                  <a:cubicBezTo>
                    <a:pt x="185816" y="13339"/>
                    <a:pt x="150361" y="58318"/>
                    <a:pt x="120728" y="76839"/>
                  </a:cubicBezTo>
                  <a:cubicBezTo>
                    <a:pt x="91095" y="95360"/>
                    <a:pt x="45586" y="127639"/>
                    <a:pt x="54053" y="114939"/>
                  </a:cubicBezTo>
                  <a:cubicBezTo>
                    <a:pt x="62520" y="102239"/>
                    <a:pt x="179465" y="-9415"/>
                    <a:pt x="171528" y="639"/>
                  </a:cubicBezTo>
                  <a:cubicBezTo>
                    <a:pt x="163591" y="10693"/>
                    <a:pt x="-4155" y="184260"/>
                    <a:pt x="78" y="1911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ACA5D47D-3735-B419-FE16-1F5AB11521C4}"/>
                </a:ext>
              </a:extLst>
            </p:cNvPr>
            <p:cNvSpPr/>
            <p:nvPr/>
          </p:nvSpPr>
          <p:spPr>
            <a:xfrm>
              <a:off x="5637624" y="4754335"/>
              <a:ext cx="659353" cy="304353"/>
            </a:xfrm>
            <a:custGeom>
              <a:avLst/>
              <a:gdLst>
                <a:gd name="connsiteX0" fmla="*/ 1176 w 659353"/>
                <a:gd name="connsiteY0" fmla="*/ 109765 h 304353"/>
                <a:gd name="connsiteX1" fmla="*/ 86901 w 659353"/>
                <a:gd name="connsiteY1" fmla="*/ 217715 h 304353"/>
                <a:gd name="connsiteX2" fmla="*/ 26576 w 659353"/>
                <a:gd name="connsiteY2" fmla="*/ 290740 h 304353"/>
                <a:gd name="connsiteX3" fmla="*/ 102776 w 659353"/>
                <a:gd name="connsiteY3" fmla="*/ 205015 h 304353"/>
                <a:gd name="connsiteX4" fmla="*/ 337726 w 659353"/>
                <a:gd name="connsiteY4" fmla="*/ 100240 h 304353"/>
                <a:gd name="connsiteX5" fmla="*/ 207551 w 659353"/>
                <a:gd name="connsiteY5" fmla="*/ 185965 h 304353"/>
                <a:gd name="connsiteX6" fmla="*/ 458376 w 659353"/>
                <a:gd name="connsiteY6" fmla="*/ 46265 h 304353"/>
                <a:gd name="connsiteX7" fmla="*/ 658401 w 659353"/>
                <a:gd name="connsiteY7" fmla="*/ 1815 h 304353"/>
                <a:gd name="connsiteX8" fmla="*/ 375826 w 659353"/>
                <a:gd name="connsiteY8" fmla="*/ 97065 h 304353"/>
                <a:gd name="connsiteX9" fmla="*/ 296451 w 659353"/>
                <a:gd name="connsiteY9" fmla="*/ 109765 h 304353"/>
                <a:gd name="connsiteX10" fmla="*/ 64676 w 659353"/>
                <a:gd name="connsiteY10" fmla="*/ 233590 h 304353"/>
                <a:gd name="connsiteX11" fmla="*/ 36101 w 659353"/>
                <a:gd name="connsiteY11" fmla="*/ 303440 h 304353"/>
                <a:gd name="connsiteX12" fmla="*/ 51976 w 659353"/>
                <a:gd name="connsiteY12" fmla="*/ 185965 h 304353"/>
                <a:gd name="connsiteX13" fmla="*/ 163101 w 659353"/>
                <a:gd name="connsiteY13" fmla="*/ 201840 h 304353"/>
                <a:gd name="connsiteX14" fmla="*/ 1176 w 659353"/>
                <a:gd name="connsiteY14" fmla="*/ 109765 h 304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9353" h="304353">
                  <a:moveTo>
                    <a:pt x="1176" y="109765"/>
                  </a:moveTo>
                  <a:cubicBezTo>
                    <a:pt x="-11524" y="112411"/>
                    <a:pt x="82668" y="187553"/>
                    <a:pt x="86901" y="217715"/>
                  </a:cubicBezTo>
                  <a:cubicBezTo>
                    <a:pt x="91134" y="247877"/>
                    <a:pt x="23930" y="292857"/>
                    <a:pt x="26576" y="290740"/>
                  </a:cubicBezTo>
                  <a:cubicBezTo>
                    <a:pt x="29222" y="288623"/>
                    <a:pt x="50918" y="236765"/>
                    <a:pt x="102776" y="205015"/>
                  </a:cubicBezTo>
                  <a:cubicBezTo>
                    <a:pt x="154634" y="173265"/>
                    <a:pt x="320264" y="103415"/>
                    <a:pt x="337726" y="100240"/>
                  </a:cubicBezTo>
                  <a:cubicBezTo>
                    <a:pt x="355189" y="97065"/>
                    <a:pt x="187443" y="194961"/>
                    <a:pt x="207551" y="185965"/>
                  </a:cubicBezTo>
                  <a:cubicBezTo>
                    <a:pt x="227659" y="176969"/>
                    <a:pt x="383234" y="76957"/>
                    <a:pt x="458376" y="46265"/>
                  </a:cubicBezTo>
                  <a:cubicBezTo>
                    <a:pt x="533518" y="15573"/>
                    <a:pt x="672159" y="-6652"/>
                    <a:pt x="658401" y="1815"/>
                  </a:cubicBezTo>
                  <a:cubicBezTo>
                    <a:pt x="644643" y="10282"/>
                    <a:pt x="436151" y="79073"/>
                    <a:pt x="375826" y="97065"/>
                  </a:cubicBezTo>
                  <a:cubicBezTo>
                    <a:pt x="315501" y="115057"/>
                    <a:pt x="348309" y="87011"/>
                    <a:pt x="296451" y="109765"/>
                  </a:cubicBezTo>
                  <a:cubicBezTo>
                    <a:pt x="244593" y="132519"/>
                    <a:pt x="108068" y="201311"/>
                    <a:pt x="64676" y="233590"/>
                  </a:cubicBezTo>
                  <a:cubicBezTo>
                    <a:pt x="21284" y="265869"/>
                    <a:pt x="38218" y="311377"/>
                    <a:pt x="36101" y="303440"/>
                  </a:cubicBezTo>
                  <a:cubicBezTo>
                    <a:pt x="33984" y="295503"/>
                    <a:pt x="30809" y="202898"/>
                    <a:pt x="51976" y="185965"/>
                  </a:cubicBezTo>
                  <a:cubicBezTo>
                    <a:pt x="73143" y="169032"/>
                    <a:pt x="170509" y="209248"/>
                    <a:pt x="163101" y="201840"/>
                  </a:cubicBezTo>
                  <a:cubicBezTo>
                    <a:pt x="155693" y="194432"/>
                    <a:pt x="13876" y="107119"/>
                    <a:pt x="1176" y="1097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8BDE39AC-6B99-679B-9CB1-02B160FF14B9}"/>
                </a:ext>
              </a:extLst>
            </p:cNvPr>
            <p:cNvSpPr/>
            <p:nvPr/>
          </p:nvSpPr>
          <p:spPr>
            <a:xfrm>
              <a:off x="5654164" y="4667228"/>
              <a:ext cx="557242" cy="196920"/>
            </a:xfrm>
            <a:custGeom>
              <a:avLst/>
              <a:gdLst>
                <a:gd name="connsiteX0" fmla="*/ 511 w 557242"/>
                <a:gd name="connsiteY0" fmla="*/ 196872 h 196920"/>
                <a:gd name="connsiteX1" fmla="*/ 267211 w 557242"/>
                <a:gd name="connsiteY1" fmla="*/ 53997 h 196920"/>
                <a:gd name="connsiteX2" fmla="*/ 210061 w 557242"/>
                <a:gd name="connsiteY2" fmla="*/ 63522 h 196920"/>
                <a:gd name="connsiteX3" fmla="*/ 546611 w 557242"/>
                <a:gd name="connsiteY3" fmla="*/ 57172 h 196920"/>
                <a:gd name="connsiteX4" fmla="*/ 454536 w 557242"/>
                <a:gd name="connsiteY4" fmla="*/ 44472 h 196920"/>
                <a:gd name="connsiteX5" fmla="*/ 267211 w 557242"/>
                <a:gd name="connsiteY5" fmla="*/ 22 h 196920"/>
                <a:gd name="connsiteX6" fmla="*/ 441836 w 557242"/>
                <a:gd name="connsiteY6" fmla="*/ 50822 h 196920"/>
                <a:gd name="connsiteX7" fmla="*/ 318011 w 557242"/>
                <a:gd name="connsiteY7" fmla="*/ 69872 h 196920"/>
                <a:gd name="connsiteX8" fmla="*/ 203711 w 557242"/>
                <a:gd name="connsiteY8" fmla="*/ 69872 h 196920"/>
                <a:gd name="connsiteX9" fmla="*/ 511 w 557242"/>
                <a:gd name="connsiteY9" fmla="*/ 196872 h 19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7242" h="196920">
                  <a:moveTo>
                    <a:pt x="511" y="196872"/>
                  </a:moveTo>
                  <a:cubicBezTo>
                    <a:pt x="11094" y="194226"/>
                    <a:pt x="232286" y="76222"/>
                    <a:pt x="267211" y="53997"/>
                  </a:cubicBezTo>
                  <a:cubicBezTo>
                    <a:pt x="302136" y="31772"/>
                    <a:pt x="210061" y="63522"/>
                    <a:pt x="210061" y="63522"/>
                  </a:cubicBezTo>
                  <a:lnTo>
                    <a:pt x="546611" y="57172"/>
                  </a:lnTo>
                  <a:cubicBezTo>
                    <a:pt x="587357" y="53997"/>
                    <a:pt x="501103" y="53997"/>
                    <a:pt x="454536" y="44472"/>
                  </a:cubicBezTo>
                  <a:cubicBezTo>
                    <a:pt x="407969" y="34947"/>
                    <a:pt x="269328" y="-1036"/>
                    <a:pt x="267211" y="22"/>
                  </a:cubicBezTo>
                  <a:cubicBezTo>
                    <a:pt x="265094" y="1080"/>
                    <a:pt x="433369" y="39180"/>
                    <a:pt x="441836" y="50822"/>
                  </a:cubicBezTo>
                  <a:cubicBezTo>
                    <a:pt x="450303" y="62464"/>
                    <a:pt x="357698" y="66697"/>
                    <a:pt x="318011" y="69872"/>
                  </a:cubicBezTo>
                  <a:cubicBezTo>
                    <a:pt x="278324" y="73047"/>
                    <a:pt x="260861" y="46060"/>
                    <a:pt x="203711" y="69872"/>
                  </a:cubicBezTo>
                  <a:cubicBezTo>
                    <a:pt x="146561" y="93684"/>
                    <a:pt x="-10072" y="199518"/>
                    <a:pt x="511" y="1968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23A0AA80-9504-8F3D-FE20-4781A3E00EB0}"/>
                </a:ext>
              </a:extLst>
            </p:cNvPr>
            <p:cNvSpPr/>
            <p:nvPr/>
          </p:nvSpPr>
          <p:spPr>
            <a:xfrm>
              <a:off x="6070448" y="4625656"/>
              <a:ext cx="654739" cy="260874"/>
            </a:xfrm>
            <a:custGeom>
              <a:avLst/>
              <a:gdLst>
                <a:gd name="connsiteX0" fmla="*/ 152 w 654739"/>
                <a:gd name="connsiteY0" fmla="*/ 57469 h 260874"/>
                <a:gd name="connsiteX1" fmla="*/ 254152 w 654739"/>
                <a:gd name="connsiteY1" fmla="*/ 19369 h 260874"/>
                <a:gd name="connsiteX2" fmla="*/ 222402 w 654739"/>
                <a:gd name="connsiteY2" fmla="*/ 16194 h 260874"/>
                <a:gd name="connsiteX3" fmla="*/ 381152 w 654739"/>
                <a:gd name="connsiteY3" fmla="*/ 38419 h 260874"/>
                <a:gd name="connsiteX4" fmla="*/ 346227 w 654739"/>
                <a:gd name="connsiteY4" fmla="*/ 19369 h 260874"/>
                <a:gd name="connsiteX5" fmla="*/ 524027 w 654739"/>
                <a:gd name="connsiteY5" fmla="*/ 98744 h 260874"/>
                <a:gd name="connsiteX6" fmla="*/ 473227 w 654739"/>
                <a:gd name="connsiteY6" fmla="*/ 57469 h 260874"/>
                <a:gd name="connsiteX7" fmla="*/ 568477 w 654739"/>
                <a:gd name="connsiteY7" fmla="*/ 162244 h 260874"/>
                <a:gd name="connsiteX8" fmla="*/ 654202 w 654739"/>
                <a:gd name="connsiteY8" fmla="*/ 260669 h 260874"/>
                <a:gd name="connsiteX9" fmla="*/ 597052 w 654739"/>
                <a:gd name="connsiteY9" fmla="*/ 184469 h 260874"/>
                <a:gd name="connsiteX10" fmla="*/ 447827 w 654739"/>
                <a:gd name="connsiteY10" fmla="*/ 63819 h 260874"/>
                <a:gd name="connsiteX11" fmla="*/ 352577 w 654739"/>
                <a:gd name="connsiteY11" fmla="*/ 319 h 260874"/>
                <a:gd name="connsiteX12" fmla="*/ 403377 w 654739"/>
                <a:gd name="connsiteY12" fmla="*/ 38419 h 260874"/>
                <a:gd name="connsiteX13" fmla="*/ 295427 w 654739"/>
                <a:gd name="connsiteY13" fmla="*/ 19369 h 260874"/>
                <a:gd name="connsiteX14" fmla="*/ 149377 w 654739"/>
                <a:gd name="connsiteY14" fmla="*/ 319 h 260874"/>
                <a:gd name="connsiteX15" fmla="*/ 216052 w 654739"/>
                <a:gd name="connsiteY15" fmla="*/ 25719 h 260874"/>
                <a:gd name="connsiteX16" fmla="*/ 152 w 654739"/>
                <a:gd name="connsiteY16" fmla="*/ 57469 h 26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4739" h="260874">
                  <a:moveTo>
                    <a:pt x="152" y="57469"/>
                  </a:moveTo>
                  <a:cubicBezTo>
                    <a:pt x="6502" y="56411"/>
                    <a:pt x="217110" y="26248"/>
                    <a:pt x="254152" y="19369"/>
                  </a:cubicBezTo>
                  <a:cubicBezTo>
                    <a:pt x="291194" y="12490"/>
                    <a:pt x="222402" y="16194"/>
                    <a:pt x="222402" y="16194"/>
                  </a:cubicBezTo>
                  <a:cubicBezTo>
                    <a:pt x="243569" y="19369"/>
                    <a:pt x="360515" y="37890"/>
                    <a:pt x="381152" y="38419"/>
                  </a:cubicBezTo>
                  <a:cubicBezTo>
                    <a:pt x="401789" y="38948"/>
                    <a:pt x="322415" y="9315"/>
                    <a:pt x="346227" y="19369"/>
                  </a:cubicBezTo>
                  <a:cubicBezTo>
                    <a:pt x="370039" y="29423"/>
                    <a:pt x="502860" y="92394"/>
                    <a:pt x="524027" y="98744"/>
                  </a:cubicBezTo>
                  <a:cubicBezTo>
                    <a:pt x="545194" y="105094"/>
                    <a:pt x="465819" y="46886"/>
                    <a:pt x="473227" y="57469"/>
                  </a:cubicBezTo>
                  <a:cubicBezTo>
                    <a:pt x="480635" y="68052"/>
                    <a:pt x="538315" y="128377"/>
                    <a:pt x="568477" y="162244"/>
                  </a:cubicBezTo>
                  <a:cubicBezTo>
                    <a:pt x="598640" y="196111"/>
                    <a:pt x="649440" y="256965"/>
                    <a:pt x="654202" y="260669"/>
                  </a:cubicBezTo>
                  <a:cubicBezTo>
                    <a:pt x="658964" y="264373"/>
                    <a:pt x="631448" y="217277"/>
                    <a:pt x="597052" y="184469"/>
                  </a:cubicBezTo>
                  <a:cubicBezTo>
                    <a:pt x="562656" y="151661"/>
                    <a:pt x="488573" y="94511"/>
                    <a:pt x="447827" y="63819"/>
                  </a:cubicBezTo>
                  <a:cubicBezTo>
                    <a:pt x="407081" y="33127"/>
                    <a:pt x="359985" y="4552"/>
                    <a:pt x="352577" y="319"/>
                  </a:cubicBezTo>
                  <a:cubicBezTo>
                    <a:pt x="345169" y="-3914"/>
                    <a:pt x="412902" y="35244"/>
                    <a:pt x="403377" y="38419"/>
                  </a:cubicBezTo>
                  <a:cubicBezTo>
                    <a:pt x="393852" y="41594"/>
                    <a:pt x="337760" y="25719"/>
                    <a:pt x="295427" y="19369"/>
                  </a:cubicBezTo>
                  <a:cubicBezTo>
                    <a:pt x="253094" y="13019"/>
                    <a:pt x="162606" y="-739"/>
                    <a:pt x="149377" y="319"/>
                  </a:cubicBezTo>
                  <a:cubicBezTo>
                    <a:pt x="136148" y="1377"/>
                    <a:pt x="244098" y="15136"/>
                    <a:pt x="216052" y="25719"/>
                  </a:cubicBezTo>
                  <a:cubicBezTo>
                    <a:pt x="188006" y="36302"/>
                    <a:pt x="-6198" y="58527"/>
                    <a:pt x="152" y="574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2F0F82EF-E784-4E87-5BD6-8C0FB46E0A09}"/>
                </a:ext>
              </a:extLst>
            </p:cNvPr>
            <p:cNvSpPr/>
            <p:nvPr/>
          </p:nvSpPr>
          <p:spPr>
            <a:xfrm>
              <a:off x="5798967" y="4642819"/>
              <a:ext cx="882300" cy="219377"/>
            </a:xfrm>
            <a:custGeom>
              <a:avLst/>
              <a:gdLst>
                <a:gd name="connsiteX0" fmla="*/ 4933 w 882300"/>
                <a:gd name="connsiteY0" fmla="*/ 218106 h 219377"/>
                <a:gd name="connsiteX1" fmla="*/ 427208 w 882300"/>
                <a:gd name="connsiteY1" fmla="*/ 106981 h 219377"/>
                <a:gd name="connsiteX2" fmla="*/ 589133 w 882300"/>
                <a:gd name="connsiteY2" fmla="*/ 103806 h 219377"/>
                <a:gd name="connsiteX3" fmla="*/ 541508 w 882300"/>
                <a:gd name="connsiteY3" fmla="*/ 53006 h 219377"/>
                <a:gd name="connsiteX4" fmla="*/ 712958 w 882300"/>
                <a:gd name="connsiteY4" fmla="*/ 122856 h 219377"/>
                <a:gd name="connsiteX5" fmla="*/ 881233 w 882300"/>
                <a:gd name="connsiteY5" fmla="*/ 208581 h 219377"/>
                <a:gd name="connsiteX6" fmla="*/ 789158 w 882300"/>
                <a:gd name="connsiteY6" fmla="*/ 157781 h 219377"/>
                <a:gd name="connsiteX7" fmla="*/ 497058 w 882300"/>
                <a:gd name="connsiteY7" fmla="*/ 2206 h 219377"/>
                <a:gd name="connsiteX8" fmla="*/ 547858 w 882300"/>
                <a:gd name="connsiteY8" fmla="*/ 68881 h 219377"/>
                <a:gd name="connsiteX9" fmla="*/ 312908 w 882300"/>
                <a:gd name="connsiteY9" fmla="*/ 106981 h 219377"/>
                <a:gd name="connsiteX10" fmla="*/ 62083 w 882300"/>
                <a:gd name="connsiteY10" fmla="*/ 116506 h 219377"/>
                <a:gd name="connsiteX11" fmla="*/ 265283 w 882300"/>
                <a:gd name="connsiteY11" fmla="*/ 132381 h 219377"/>
                <a:gd name="connsiteX12" fmla="*/ 201783 w 882300"/>
                <a:gd name="connsiteY12" fmla="*/ 164131 h 219377"/>
                <a:gd name="connsiteX13" fmla="*/ 4933 w 882300"/>
                <a:gd name="connsiteY13" fmla="*/ 218106 h 21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2300" h="219377">
                  <a:moveTo>
                    <a:pt x="4933" y="218106"/>
                  </a:moveTo>
                  <a:cubicBezTo>
                    <a:pt x="42504" y="208581"/>
                    <a:pt x="329841" y="126031"/>
                    <a:pt x="427208" y="106981"/>
                  </a:cubicBezTo>
                  <a:cubicBezTo>
                    <a:pt x="524575" y="87931"/>
                    <a:pt x="570083" y="112802"/>
                    <a:pt x="589133" y="103806"/>
                  </a:cubicBezTo>
                  <a:cubicBezTo>
                    <a:pt x="608183" y="94810"/>
                    <a:pt x="520871" y="49831"/>
                    <a:pt x="541508" y="53006"/>
                  </a:cubicBezTo>
                  <a:cubicBezTo>
                    <a:pt x="562146" y="56181"/>
                    <a:pt x="656337" y="96927"/>
                    <a:pt x="712958" y="122856"/>
                  </a:cubicBezTo>
                  <a:cubicBezTo>
                    <a:pt x="769579" y="148785"/>
                    <a:pt x="868533" y="202760"/>
                    <a:pt x="881233" y="208581"/>
                  </a:cubicBezTo>
                  <a:cubicBezTo>
                    <a:pt x="893933" y="214402"/>
                    <a:pt x="789158" y="157781"/>
                    <a:pt x="789158" y="157781"/>
                  </a:cubicBezTo>
                  <a:cubicBezTo>
                    <a:pt x="725129" y="123385"/>
                    <a:pt x="537275" y="17023"/>
                    <a:pt x="497058" y="2206"/>
                  </a:cubicBezTo>
                  <a:cubicBezTo>
                    <a:pt x="456841" y="-12611"/>
                    <a:pt x="578550" y="51418"/>
                    <a:pt x="547858" y="68881"/>
                  </a:cubicBezTo>
                  <a:cubicBezTo>
                    <a:pt x="517166" y="86343"/>
                    <a:pt x="393870" y="99044"/>
                    <a:pt x="312908" y="106981"/>
                  </a:cubicBezTo>
                  <a:cubicBezTo>
                    <a:pt x="231946" y="114918"/>
                    <a:pt x="70020" y="112273"/>
                    <a:pt x="62083" y="116506"/>
                  </a:cubicBezTo>
                  <a:cubicBezTo>
                    <a:pt x="54146" y="120739"/>
                    <a:pt x="242000" y="124443"/>
                    <a:pt x="265283" y="132381"/>
                  </a:cubicBezTo>
                  <a:cubicBezTo>
                    <a:pt x="288566" y="140318"/>
                    <a:pt x="248350" y="147198"/>
                    <a:pt x="201783" y="164131"/>
                  </a:cubicBezTo>
                  <a:cubicBezTo>
                    <a:pt x="155216" y="181064"/>
                    <a:pt x="-32638" y="227631"/>
                    <a:pt x="4933" y="2181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8697F6E9-A5C7-936A-C08D-791B12A21D0E}"/>
                </a:ext>
              </a:extLst>
            </p:cNvPr>
            <p:cNvSpPr/>
            <p:nvPr/>
          </p:nvSpPr>
          <p:spPr>
            <a:xfrm>
              <a:off x="5111734" y="4819559"/>
              <a:ext cx="88058" cy="419921"/>
            </a:xfrm>
            <a:custGeom>
              <a:avLst/>
              <a:gdLst>
                <a:gd name="connsiteX0" fmla="*/ 50816 w 88058"/>
                <a:gd name="connsiteY0" fmla="*/ 91 h 419921"/>
                <a:gd name="connsiteX1" fmla="*/ 12716 w 88058"/>
                <a:gd name="connsiteY1" fmla="*/ 174716 h 419921"/>
                <a:gd name="connsiteX2" fmla="*/ 85741 w 88058"/>
                <a:gd name="connsiteY2" fmla="*/ 412841 h 419921"/>
                <a:gd name="connsiteX3" fmla="*/ 63516 w 88058"/>
                <a:gd name="connsiteY3" fmla="*/ 342991 h 419921"/>
                <a:gd name="connsiteX4" fmla="*/ 16 w 88058"/>
                <a:gd name="connsiteY4" fmla="*/ 196941 h 419921"/>
                <a:gd name="connsiteX5" fmla="*/ 50816 w 88058"/>
                <a:gd name="connsiteY5" fmla="*/ 91 h 41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058" h="419921">
                  <a:moveTo>
                    <a:pt x="50816" y="91"/>
                  </a:moveTo>
                  <a:cubicBezTo>
                    <a:pt x="52933" y="-3613"/>
                    <a:pt x="6895" y="105924"/>
                    <a:pt x="12716" y="174716"/>
                  </a:cubicBezTo>
                  <a:cubicBezTo>
                    <a:pt x="18537" y="243508"/>
                    <a:pt x="77274" y="384795"/>
                    <a:pt x="85741" y="412841"/>
                  </a:cubicBezTo>
                  <a:cubicBezTo>
                    <a:pt x="94208" y="440887"/>
                    <a:pt x="77803" y="378974"/>
                    <a:pt x="63516" y="342991"/>
                  </a:cubicBezTo>
                  <a:cubicBezTo>
                    <a:pt x="49229" y="307008"/>
                    <a:pt x="-1042" y="253562"/>
                    <a:pt x="16" y="196941"/>
                  </a:cubicBezTo>
                  <a:cubicBezTo>
                    <a:pt x="1074" y="140320"/>
                    <a:pt x="48699" y="3795"/>
                    <a:pt x="50816" y="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B064943A-DDFA-79B2-23D2-D507305C717C}"/>
                </a:ext>
              </a:extLst>
            </p:cNvPr>
            <p:cNvSpPr/>
            <p:nvPr/>
          </p:nvSpPr>
          <p:spPr>
            <a:xfrm>
              <a:off x="5375238" y="5155440"/>
              <a:ext cx="63561" cy="718083"/>
            </a:xfrm>
            <a:custGeom>
              <a:avLst/>
              <a:gdLst>
                <a:gd name="connsiteX0" fmla="*/ 47662 w 63561"/>
                <a:gd name="connsiteY0" fmla="*/ 760 h 718083"/>
                <a:gd name="connsiteX1" fmla="*/ 12737 w 63561"/>
                <a:gd name="connsiteY1" fmla="*/ 296035 h 718083"/>
                <a:gd name="connsiteX2" fmla="*/ 57187 w 63561"/>
                <a:gd name="connsiteY2" fmla="*/ 702435 h 718083"/>
                <a:gd name="connsiteX3" fmla="*/ 57187 w 63561"/>
                <a:gd name="connsiteY3" fmla="*/ 594485 h 718083"/>
                <a:gd name="connsiteX4" fmla="*/ 37 w 63561"/>
                <a:gd name="connsiteY4" fmla="*/ 223010 h 718083"/>
                <a:gd name="connsiteX5" fmla="*/ 47662 w 63561"/>
                <a:gd name="connsiteY5" fmla="*/ 760 h 718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1" h="718083">
                  <a:moveTo>
                    <a:pt x="47662" y="760"/>
                  </a:moveTo>
                  <a:cubicBezTo>
                    <a:pt x="49779" y="12931"/>
                    <a:pt x="11150" y="179089"/>
                    <a:pt x="12737" y="296035"/>
                  </a:cubicBezTo>
                  <a:cubicBezTo>
                    <a:pt x="14324" y="412981"/>
                    <a:pt x="49779" y="652693"/>
                    <a:pt x="57187" y="702435"/>
                  </a:cubicBezTo>
                  <a:cubicBezTo>
                    <a:pt x="64595" y="752177"/>
                    <a:pt x="66712" y="674389"/>
                    <a:pt x="57187" y="594485"/>
                  </a:cubicBezTo>
                  <a:cubicBezTo>
                    <a:pt x="47662" y="514581"/>
                    <a:pt x="-1550" y="320906"/>
                    <a:pt x="37" y="223010"/>
                  </a:cubicBezTo>
                  <a:cubicBezTo>
                    <a:pt x="1624" y="125114"/>
                    <a:pt x="45545" y="-11411"/>
                    <a:pt x="47662" y="7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0ED9A2CC-28C0-9D1E-9F42-AB4747A12AE2}"/>
                </a:ext>
              </a:extLst>
            </p:cNvPr>
            <p:cNvSpPr/>
            <p:nvPr/>
          </p:nvSpPr>
          <p:spPr>
            <a:xfrm>
              <a:off x="5206630" y="5370277"/>
              <a:ext cx="57560" cy="641763"/>
            </a:xfrm>
            <a:custGeom>
              <a:avLst/>
              <a:gdLst>
                <a:gd name="connsiteX0" fmla="*/ 57520 w 57560"/>
                <a:gd name="connsiteY0" fmla="*/ 1823 h 641763"/>
                <a:gd name="connsiteX1" fmla="*/ 9895 w 57560"/>
                <a:gd name="connsiteY1" fmla="*/ 262173 h 641763"/>
                <a:gd name="connsiteX2" fmla="*/ 35295 w 57560"/>
                <a:gd name="connsiteY2" fmla="*/ 617773 h 641763"/>
                <a:gd name="connsiteX3" fmla="*/ 35295 w 57560"/>
                <a:gd name="connsiteY3" fmla="*/ 560623 h 641763"/>
                <a:gd name="connsiteX4" fmla="*/ 370 w 57560"/>
                <a:gd name="connsiteY4" fmla="*/ 166923 h 641763"/>
                <a:gd name="connsiteX5" fmla="*/ 57520 w 57560"/>
                <a:gd name="connsiteY5" fmla="*/ 1823 h 64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560" h="641763">
                  <a:moveTo>
                    <a:pt x="57520" y="1823"/>
                  </a:moveTo>
                  <a:cubicBezTo>
                    <a:pt x="59108" y="17698"/>
                    <a:pt x="13599" y="159515"/>
                    <a:pt x="9895" y="262173"/>
                  </a:cubicBezTo>
                  <a:cubicBezTo>
                    <a:pt x="6191" y="364831"/>
                    <a:pt x="31062" y="568031"/>
                    <a:pt x="35295" y="617773"/>
                  </a:cubicBezTo>
                  <a:cubicBezTo>
                    <a:pt x="39528" y="667515"/>
                    <a:pt x="41116" y="635765"/>
                    <a:pt x="35295" y="560623"/>
                  </a:cubicBezTo>
                  <a:cubicBezTo>
                    <a:pt x="29474" y="485481"/>
                    <a:pt x="-3863" y="257410"/>
                    <a:pt x="370" y="166923"/>
                  </a:cubicBezTo>
                  <a:cubicBezTo>
                    <a:pt x="4603" y="76436"/>
                    <a:pt x="55932" y="-14052"/>
                    <a:pt x="57520" y="18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3EDD0499-6868-A665-5D3D-F369BD00131E}"/>
                </a:ext>
              </a:extLst>
            </p:cNvPr>
            <p:cNvSpPr/>
            <p:nvPr/>
          </p:nvSpPr>
          <p:spPr>
            <a:xfrm>
              <a:off x="5222164" y="6261018"/>
              <a:ext cx="143858" cy="188291"/>
            </a:xfrm>
            <a:custGeom>
              <a:avLst/>
              <a:gdLst>
                <a:gd name="connsiteX0" fmla="*/ 7061 w 143858"/>
                <a:gd name="connsiteY0" fmla="*/ 82 h 188291"/>
                <a:gd name="connsiteX1" fmla="*/ 13411 w 143858"/>
                <a:gd name="connsiteY1" fmla="*/ 117557 h 188291"/>
                <a:gd name="connsiteX2" fmla="*/ 140411 w 143858"/>
                <a:gd name="connsiteY2" fmla="*/ 187407 h 188291"/>
                <a:gd name="connsiteX3" fmla="*/ 99136 w 143858"/>
                <a:gd name="connsiteY3" fmla="*/ 155657 h 188291"/>
                <a:gd name="connsiteX4" fmla="*/ 7061 w 143858"/>
                <a:gd name="connsiteY4" fmla="*/ 136607 h 188291"/>
                <a:gd name="connsiteX5" fmla="*/ 7061 w 143858"/>
                <a:gd name="connsiteY5" fmla="*/ 82 h 18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858" h="188291">
                  <a:moveTo>
                    <a:pt x="7061" y="82"/>
                  </a:moveTo>
                  <a:cubicBezTo>
                    <a:pt x="8119" y="-3093"/>
                    <a:pt x="-8814" y="86336"/>
                    <a:pt x="13411" y="117557"/>
                  </a:cubicBezTo>
                  <a:cubicBezTo>
                    <a:pt x="35636" y="148778"/>
                    <a:pt x="126123" y="181057"/>
                    <a:pt x="140411" y="187407"/>
                  </a:cubicBezTo>
                  <a:cubicBezTo>
                    <a:pt x="154699" y="193757"/>
                    <a:pt x="121361" y="164124"/>
                    <a:pt x="99136" y="155657"/>
                  </a:cubicBezTo>
                  <a:cubicBezTo>
                    <a:pt x="76911" y="147190"/>
                    <a:pt x="22407" y="160949"/>
                    <a:pt x="7061" y="136607"/>
                  </a:cubicBezTo>
                  <a:cubicBezTo>
                    <a:pt x="-8285" y="112265"/>
                    <a:pt x="6003" y="3257"/>
                    <a:pt x="7061" y="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0156B11E-199B-7E6D-8088-4E73AC71F47E}"/>
                </a:ext>
              </a:extLst>
            </p:cNvPr>
            <p:cNvSpPr/>
            <p:nvPr/>
          </p:nvSpPr>
          <p:spPr>
            <a:xfrm>
              <a:off x="5011900" y="6343640"/>
              <a:ext cx="78933" cy="269031"/>
            </a:xfrm>
            <a:custGeom>
              <a:avLst/>
              <a:gdLst>
                <a:gd name="connsiteX0" fmla="*/ 58575 w 78933"/>
                <a:gd name="connsiteY0" fmla="*/ 10 h 269031"/>
                <a:gd name="connsiteX1" fmla="*/ 26825 w 78933"/>
                <a:gd name="connsiteY1" fmla="*/ 123835 h 269031"/>
                <a:gd name="connsiteX2" fmla="*/ 77625 w 78933"/>
                <a:gd name="connsiteY2" fmla="*/ 263535 h 269031"/>
                <a:gd name="connsiteX3" fmla="*/ 58575 w 78933"/>
                <a:gd name="connsiteY3" fmla="*/ 225435 h 269031"/>
                <a:gd name="connsiteX4" fmla="*/ 1425 w 78933"/>
                <a:gd name="connsiteY4" fmla="*/ 82560 h 269031"/>
                <a:gd name="connsiteX5" fmla="*/ 20475 w 78933"/>
                <a:gd name="connsiteY5" fmla="*/ 130185 h 269031"/>
                <a:gd name="connsiteX6" fmla="*/ 58575 w 78933"/>
                <a:gd name="connsiteY6" fmla="*/ 10 h 26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933" h="269031">
                  <a:moveTo>
                    <a:pt x="58575" y="10"/>
                  </a:moveTo>
                  <a:cubicBezTo>
                    <a:pt x="59633" y="-1048"/>
                    <a:pt x="23650" y="79914"/>
                    <a:pt x="26825" y="123835"/>
                  </a:cubicBezTo>
                  <a:cubicBezTo>
                    <a:pt x="30000" y="167756"/>
                    <a:pt x="72333" y="246602"/>
                    <a:pt x="77625" y="263535"/>
                  </a:cubicBezTo>
                  <a:cubicBezTo>
                    <a:pt x="82917" y="280468"/>
                    <a:pt x="71275" y="255598"/>
                    <a:pt x="58575" y="225435"/>
                  </a:cubicBezTo>
                  <a:cubicBezTo>
                    <a:pt x="45875" y="195273"/>
                    <a:pt x="1425" y="82560"/>
                    <a:pt x="1425" y="82560"/>
                  </a:cubicBezTo>
                  <a:cubicBezTo>
                    <a:pt x="-4925" y="66685"/>
                    <a:pt x="11479" y="144472"/>
                    <a:pt x="20475" y="130185"/>
                  </a:cubicBezTo>
                  <a:cubicBezTo>
                    <a:pt x="29471" y="115898"/>
                    <a:pt x="57517" y="1068"/>
                    <a:pt x="58575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EE56AE6C-8A59-1767-7E88-884826E37975}"/>
                </a:ext>
              </a:extLst>
            </p:cNvPr>
            <p:cNvSpPr/>
            <p:nvPr/>
          </p:nvSpPr>
          <p:spPr>
            <a:xfrm>
              <a:off x="5753088" y="6261060"/>
              <a:ext cx="79866" cy="177947"/>
            </a:xfrm>
            <a:custGeom>
              <a:avLst/>
              <a:gdLst>
                <a:gd name="connsiteX0" fmla="*/ 12 w 79866"/>
                <a:gd name="connsiteY0" fmla="*/ 40 h 177947"/>
                <a:gd name="connsiteX1" fmla="*/ 73037 w 79866"/>
                <a:gd name="connsiteY1" fmla="*/ 120690 h 177947"/>
                <a:gd name="connsiteX2" fmla="*/ 50812 w 79866"/>
                <a:gd name="connsiteY2" fmla="*/ 177840 h 177947"/>
                <a:gd name="connsiteX3" fmla="*/ 79387 w 79866"/>
                <a:gd name="connsiteY3" fmla="*/ 107990 h 177947"/>
                <a:gd name="connsiteX4" fmla="*/ 12 w 79866"/>
                <a:gd name="connsiteY4" fmla="*/ 40 h 17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66" h="177947">
                  <a:moveTo>
                    <a:pt x="12" y="40"/>
                  </a:moveTo>
                  <a:cubicBezTo>
                    <a:pt x="-1046" y="2157"/>
                    <a:pt x="64570" y="91057"/>
                    <a:pt x="73037" y="120690"/>
                  </a:cubicBezTo>
                  <a:cubicBezTo>
                    <a:pt x="81504" y="150323"/>
                    <a:pt x="49754" y="179957"/>
                    <a:pt x="50812" y="177840"/>
                  </a:cubicBezTo>
                  <a:cubicBezTo>
                    <a:pt x="51870" y="175723"/>
                    <a:pt x="84149" y="137094"/>
                    <a:pt x="79387" y="107990"/>
                  </a:cubicBezTo>
                  <a:cubicBezTo>
                    <a:pt x="74625" y="78886"/>
                    <a:pt x="1070" y="-2077"/>
                    <a:pt x="12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33BCA980-DF9F-9143-B4A4-3787BB099EA3}"/>
                </a:ext>
              </a:extLst>
            </p:cNvPr>
            <p:cNvSpPr/>
            <p:nvPr/>
          </p:nvSpPr>
          <p:spPr>
            <a:xfrm>
              <a:off x="5381558" y="5800721"/>
              <a:ext cx="104903" cy="686626"/>
            </a:xfrm>
            <a:custGeom>
              <a:avLst/>
              <a:gdLst>
                <a:gd name="connsiteX0" fmla="*/ 67 w 104903"/>
                <a:gd name="connsiteY0" fmla="*/ 4 h 686626"/>
                <a:gd name="connsiteX1" fmla="*/ 79442 w 104903"/>
                <a:gd name="connsiteY1" fmla="*/ 488954 h 686626"/>
                <a:gd name="connsiteX2" fmla="*/ 38167 w 104903"/>
                <a:gd name="connsiteY2" fmla="*/ 622304 h 686626"/>
                <a:gd name="connsiteX3" fmla="*/ 3242 w 104903"/>
                <a:gd name="connsiteY3" fmla="*/ 685804 h 686626"/>
                <a:gd name="connsiteX4" fmla="*/ 76267 w 104903"/>
                <a:gd name="connsiteY4" fmla="*/ 581029 h 686626"/>
                <a:gd name="connsiteX5" fmla="*/ 104842 w 104903"/>
                <a:gd name="connsiteY5" fmla="*/ 508004 h 686626"/>
                <a:gd name="connsiteX6" fmla="*/ 69917 w 104903"/>
                <a:gd name="connsiteY6" fmla="*/ 568329 h 686626"/>
                <a:gd name="connsiteX7" fmla="*/ 95317 w 104903"/>
                <a:gd name="connsiteY7" fmla="*/ 479429 h 686626"/>
                <a:gd name="connsiteX8" fmla="*/ 67 w 104903"/>
                <a:gd name="connsiteY8" fmla="*/ 4 h 68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903" h="686626">
                  <a:moveTo>
                    <a:pt x="67" y="4"/>
                  </a:moveTo>
                  <a:cubicBezTo>
                    <a:pt x="-2579" y="1592"/>
                    <a:pt x="73092" y="385237"/>
                    <a:pt x="79442" y="488954"/>
                  </a:cubicBezTo>
                  <a:cubicBezTo>
                    <a:pt x="85792" y="592671"/>
                    <a:pt x="50867" y="589496"/>
                    <a:pt x="38167" y="622304"/>
                  </a:cubicBezTo>
                  <a:cubicBezTo>
                    <a:pt x="25467" y="655112"/>
                    <a:pt x="-3108" y="692683"/>
                    <a:pt x="3242" y="685804"/>
                  </a:cubicBezTo>
                  <a:cubicBezTo>
                    <a:pt x="9592" y="678925"/>
                    <a:pt x="59334" y="610662"/>
                    <a:pt x="76267" y="581029"/>
                  </a:cubicBezTo>
                  <a:cubicBezTo>
                    <a:pt x="93200" y="551396"/>
                    <a:pt x="105900" y="510121"/>
                    <a:pt x="104842" y="508004"/>
                  </a:cubicBezTo>
                  <a:cubicBezTo>
                    <a:pt x="103784" y="505887"/>
                    <a:pt x="71504" y="573091"/>
                    <a:pt x="69917" y="568329"/>
                  </a:cubicBezTo>
                  <a:cubicBezTo>
                    <a:pt x="68330" y="563567"/>
                    <a:pt x="108546" y="572033"/>
                    <a:pt x="95317" y="479429"/>
                  </a:cubicBezTo>
                  <a:cubicBezTo>
                    <a:pt x="82088" y="386825"/>
                    <a:pt x="2713" y="-1584"/>
                    <a:pt x="67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1000B00E-B07F-6BB5-3DEE-A296CF36DB41}"/>
                </a:ext>
              </a:extLst>
            </p:cNvPr>
            <p:cNvSpPr/>
            <p:nvPr/>
          </p:nvSpPr>
          <p:spPr>
            <a:xfrm>
              <a:off x="5430796" y="6029305"/>
              <a:ext cx="163676" cy="508287"/>
            </a:xfrm>
            <a:custGeom>
              <a:avLst/>
              <a:gdLst>
                <a:gd name="connsiteX0" fmla="*/ 61954 w 163676"/>
                <a:gd name="connsiteY0" fmla="*/ 20 h 508287"/>
                <a:gd name="connsiteX1" fmla="*/ 157204 w 163676"/>
                <a:gd name="connsiteY1" fmla="*/ 301645 h 508287"/>
                <a:gd name="connsiteX2" fmla="*/ 147679 w 163676"/>
                <a:gd name="connsiteY2" fmla="*/ 244495 h 508287"/>
                <a:gd name="connsiteX3" fmla="*/ 87354 w 163676"/>
                <a:gd name="connsiteY3" fmla="*/ 422295 h 508287"/>
                <a:gd name="connsiteX4" fmla="*/ 1629 w 163676"/>
                <a:gd name="connsiteY4" fmla="*/ 508020 h 508287"/>
                <a:gd name="connsiteX5" fmla="*/ 36554 w 163676"/>
                <a:gd name="connsiteY5" fmla="*/ 444520 h 508287"/>
                <a:gd name="connsiteX6" fmla="*/ 103229 w 163676"/>
                <a:gd name="connsiteY6" fmla="*/ 317520 h 508287"/>
                <a:gd name="connsiteX7" fmla="*/ 90529 w 163676"/>
                <a:gd name="connsiteY7" fmla="*/ 215920 h 508287"/>
                <a:gd name="connsiteX8" fmla="*/ 147679 w 163676"/>
                <a:gd name="connsiteY8" fmla="*/ 285770 h 508287"/>
                <a:gd name="connsiteX9" fmla="*/ 61954 w 163676"/>
                <a:gd name="connsiteY9" fmla="*/ 20 h 50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676" h="508287">
                  <a:moveTo>
                    <a:pt x="61954" y="20"/>
                  </a:moveTo>
                  <a:cubicBezTo>
                    <a:pt x="63542" y="2666"/>
                    <a:pt x="142917" y="260899"/>
                    <a:pt x="157204" y="301645"/>
                  </a:cubicBezTo>
                  <a:cubicBezTo>
                    <a:pt x="171491" y="342391"/>
                    <a:pt x="159321" y="224387"/>
                    <a:pt x="147679" y="244495"/>
                  </a:cubicBezTo>
                  <a:cubicBezTo>
                    <a:pt x="136037" y="264603"/>
                    <a:pt x="111696" y="378374"/>
                    <a:pt x="87354" y="422295"/>
                  </a:cubicBezTo>
                  <a:cubicBezTo>
                    <a:pt x="63012" y="466216"/>
                    <a:pt x="10096" y="504316"/>
                    <a:pt x="1629" y="508020"/>
                  </a:cubicBezTo>
                  <a:cubicBezTo>
                    <a:pt x="-6838" y="511724"/>
                    <a:pt x="19621" y="476270"/>
                    <a:pt x="36554" y="444520"/>
                  </a:cubicBezTo>
                  <a:cubicBezTo>
                    <a:pt x="53487" y="412770"/>
                    <a:pt x="94233" y="355620"/>
                    <a:pt x="103229" y="317520"/>
                  </a:cubicBezTo>
                  <a:cubicBezTo>
                    <a:pt x="112225" y="279420"/>
                    <a:pt x="83121" y="221212"/>
                    <a:pt x="90529" y="215920"/>
                  </a:cubicBezTo>
                  <a:cubicBezTo>
                    <a:pt x="97937" y="210628"/>
                    <a:pt x="156675" y="316991"/>
                    <a:pt x="147679" y="285770"/>
                  </a:cubicBezTo>
                  <a:cubicBezTo>
                    <a:pt x="138683" y="254549"/>
                    <a:pt x="60366" y="-2626"/>
                    <a:pt x="61954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81006B55-24C2-7EC8-143F-0BB1310755D6}"/>
                </a:ext>
              </a:extLst>
            </p:cNvPr>
            <p:cNvSpPr/>
            <p:nvPr/>
          </p:nvSpPr>
          <p:spPr>
            <a:xfrm>
              <a:off x="5306638" y="4961400"/>
              <a:ext cx="62303" cy="383197"/>
            </a:xfrm>
            <a:custGeom>
              <a:avLst/>
              <a:gdLst>
                <a:gd name="connsiteX0" fmla="*/ 62287 w 62303"/>
                <a:gd name="connsiteY0" fmla="*/ 1125 h 383197"/>
                <a:gd name="connsiteX1" fmla="*/ 8312 w 62303"/>
                <a:gd name="connsiteY1" fmla="*/ 261475 h 383197"/>
                <a:gd name="connsiteX2" fmla="*/ 24187 w 62303"/>
                <a:gd name="connsiteY2" fmla="*/ 382125 h 383197"/>
                <a:gd name="connsiteX3" fmla="*/ 24187 w 62303"/>
                <a:gd name="connsiteY3" fmla="*/ 312275 h 383197"/>
                <a:gd name="connsiteX4" fmla="*/ 1962 w 62303"/>
                <a:gd name="connsiteY4" fmla="*/ 172575 h 383197"/>
                <a:gd name="connsiteX5" fmla="*/ 62287 w 62303"/>
                <a:gd name="connsiteY5" fmla="*/ 1125 h 38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303" h="383197">
                  <a:moveTo>
                    <a:pt x="62287" y="1125"/>
                  </a:moveTo>
                  <a:cubicBezTo>
                    <a:pt x="63345" y="15942"/>
                    <a:pt x="14662" y="197975"/>
                    <a:pt x="8312" y="261475"/>
                  </a:cubicBezTo>
                  <a:cubicBezTo>
                    <a:pt x="1962" y="324975"/>
                    <a:pt x="21541" y="373658"/>
                    <a:pt x="24187" y="382125"/>
                  </a:cubicBezTo>
                  <a:cubicBezTo>
                    <a:pt x="26833" y="390592"/>
                    <a:pt x="27891" y="347200"/>
                    <a:pt x="24187" y="312275"/>
                  </a:cubicBezTo>
                  <a:cubicBezTo>
                    <a:pt x="20483" y="277350"/>
                    <a:pt x="-7563" y="223375"/>
                    <a:pt x="1962" y="172575"/>
                  </a:cubicBezTo>
                  <a:cubicBezTo>
                    <a:pt x="11487" y="121775"/>
                    <a:pt x="61229" y="-13692"/>
                    <a:pt x="62287" y="11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727BBCE2-E869-F26B-1939-4AD7FC0ED411}"/>
                </a:ext>
              </a:extLst>
            </p:cNvPr>
            <p:cNvSpPr/>
            <p:nvPr/>
          </p:nvSpPr>
          <p:spPr>
            <a:xfrm>
              <a:off x="5333654" y="5958337"/>
              <a:ext cx="58389" cy="471091"/>
            </a:xfrm>
            <a:custGeom>
              <a:avLst/>
              <a:gdLst>
                <a:gd name="connsiteX0" fmla="*/ 346 w 58389"/>
                <a:gd name="connsiteY0" fmla="*/ 1138 h 471091"/>
                <a:gd name="connsiteX1" fmla="*/ 32096 w 58389"/>
                <a:gd name="connsiteY1" fmla="*/ 194813 h 471091"/>
                <a:gd name="connsiteX2" fmla="*/ 51146 w 58389"/>
                <a:gd name="connsiteY2" fmla="*/ 331338 h 471091"/>
                <a:gd name="connsiteX3" fmla="*/ 13046 w 58389"/>
                <a:gd name="connsiteY3" fmla="*/ 471038 h 471091"/>
                <a:gd name="connsiteX4" fmla="*/ 51146 w 58389"/>
                <a:gd name="connsiteY4" fmla="*/ 347213 h 471091"/>
                <a:gd name="connsiteX5" fmla="*/ 54321 w 58389"/>
                <a:gd name="connsiteY5" fmla="*/ 290063 h 471091"/>
                <a:gd name="connsiteX6" fmla="*/ 346 w 58389"/>
                <a:gd name="connsiteY6" fmla="*/ 1138 h 47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389" h="471091">
                  <a:moveTo>
                    <a:pt x="346" y="1138"/>
                  </a:moveTo>
                  <a:cubicBezTo>
                    <a:pt x="-3358" y="-14737"/>
                    <a:pt x="23629" y="139780"/>
                    <a:pt x="32096" y="194813"/>
                  </a:cubicBezTo>
                  <a:cubicBezTo>
                    <a:pt x="40563" y="249846"/>
                    <a:pt x="54321" y="285301"/>
                    <a:pt x="51146" y="331338"/>
                  </a:cubicBezTo>
                  <a:cubicBezTo>
                    <a:pt x="47971" y="377375"/>
                    <a:pt x="13046" y="468392"/>
                    <a:pt x="13046" y="471038"/>
                  </a:cubicBezTo>
                  <a:cubicBezTo>
                    <a:pt x="13046" y="473684"/>
                    <a:pt x="44267" y="377375"/>
                    <a:pt x="51146" y="347213"/>
                  </a:cubicBezTo>
                  <a:cubicBezTo>
                    <a:pt x="58025" y="317051"/>
                    <a:pt x="61729" y="345096"/>
                    <a:pt x="54321" y="290063"/>
                  </a:cubicBezTo>
                  <a:cubicBezTo>
                    <a:pt x="46913" y="235030"/>
                    <a:pt x="4050" y="17013"/>
                    <a:pt x="346" y="11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F3D81E06-1C48-5439-8DBF-D334AC3BC748}"/>
                </a:ext>
              </a:extLst>
            </p:cNvPr>
            <p:cNvSpPr/>
            <p:nvPr/>
          </p:nvSpPr>
          <p:spPr>
            <a:xfrm>
              <a:off x="5264092" y="6121302"/>
              <a:ext cx="84985" cy="241494"/>
            </a:xfrm>
            <a:custGeom>
              <a:avLst/>
              <a:gdLst>
                <a:gd name="connsiteX0" fmla="*/ 58 w 84985"/>
                <a:gd name="connsiteY0" fmla="*/ 98 h 241494"/>
                <a:gd name="connsiteX1" fmla="*/ 66733 w 84985"/>
                <a:gd name="connsiteY1" fmla="*/ 111223 h 241494"/>
                <a:gd name="connsiteX2" fmla="*/ 76258 w 84985"/>
                <a:gd name="connsiteY2" fmla="*/ 241398 h 241494"/>
                <a:gd name="connsiteX3" fmla="*/ 79433 w 84985"/>
                <a:gd name="connsiteY3" fmla="*/ 130273 h 241494"/>
                <a:gd name="connsiteX4" fmla="*/ 58 w 84985"/>
                <a:gd name="connsiteY4" fmla="*/ 98 h 24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85" h="241494">
                  <a:moveTo>
                    <a:pt x="58" y="98"/>
                  </a:moveTo>
                  <a:cubicBezTo>
                    <a:pt x="-2059" y="-3077"/>
                    <a:pt x="54033" y="71006"/>
                    <a:pt x="66733" y="111223"/>
                  </a:cubicBezTo>
                  <a:cubicBezTo>
                    <a:pt x="79433" y="151440"/>
                    <a:pt x="74141" y="238223"/>
                    <a:pt x="76258" y="241398"/>
                  </a:cubicBezTo>
                  <a:cubicBezTo>
                    <a:pt x="78375" y="244573"/>
                    <a:pt x="92662" y="168373"/>
                    <a:pt x="79433" y="130273"/>
                  </a:cubicBezTo>
                  <a:cubicBezTo>
                    <a:pt x="66204" y="92173"/>
                    <a:pt x="2175" y="3273"/>
                    <a:pt x="58" y="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D19288E0-84FF-5497-CB83-24DF2BA776A1}"/>
                </a:ext>
              </a:extLst>
            </p:cNvPr>
            <p:cNvSpPr/>
            <p:nvPr/>
          </p:nvSpPr>
          <p:spPr>
            <a:xfrm>
              <a:off x="5140057" y="6384925"/>
              <a:ext cx="277161" cy="168345"/>
            </a:xfrm>
            <a:custGeom>
              <a:avLst/>
              <a:gdLst>
                <a:gd name="connsiteX0" fmla="*/ 54243 w 277161"/>
                <a:gd name="connsiteY0" fmla="*/ 0 h 168345"/>
                <a:gd name="connsiteX1" fmla="*/ 66943 w 277161"/>
                <a:gd name="connsiteY1" fmla="*/ 50800 h 168345"/>
                <a:gd name="connsiteX2" fmla="*/ 209818 w 277161"/>
                <a:gd name="connsiteY2" fmla="*/ 92075 h 168345"/>
                <a:gd name="connsiteX3" fmla="*/ 149493 w 277161"/>
                <a:gd name="connsiteY3" fmla="*/ 114300 h 168345"/>
                <a:gd name="connsiteX4" fmla="*/ 276493 w 277161"/>
                <a:gd name="connsiteY4" fmla="*/ 149225 h 168345"/>
                <a:gd name="connsiteX5" fmla="*/ 200293 w 277161"/>
                <a:gd name="connsiteY5" fmla="*/ 168275 h 168345"/>
                <a:gd name="connsiteX6" fmla="*/ 216168 w 277161"/>
                <a:gd name="connsiteY6" fmla="*/ 142875 h 168345"/>
                <a:gd name="connsiteX7" fmla="*/ 149493 w 277161"/>
                <a:gd name="connsiteY7" fmla="*/ 79375 h 168345"/>
                <a:gd name="connsiteX8" fmla="*/ 76468 w 277161"/>
                <a:gd name="connsiteY8" fmla="*/ 50800 h 168345"/>
                <a:gd name="connsiteX9" fmla="*/ 268 w 277161"/>
                <a:gd name="connsiteY9" fmla="*/ 50800 h 168345"/>
                <a:gd name="connsiteX10" fmla="*/ 54243 w 277161"/>
                <a:gd name="connsiteY10" fmla="*/ 0 h 168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7161" h="168345">
                  <a:moveTo>
                    <a:pt x="54243" y="0"/>
                  </a:moveTo>
                  <a:cubicBezTo>
                    <a:pt x="65355" y="0"/>
                    <a:pt x="41014" y="35454"/>
                    <a:pt x="66943" y="50800"/>
                  </a:cubicBezTo>
                  <a:cubicBezTo>
                    <a:pt x="92872" y="66146"/>
                    <a:pt x="196060" y="81492"/>
                    <a:pt x="209818" y="92075"/>
                  </a:cubicBezTo>
                  <a:cubicBezTo>
                    <a:pt x="223576" y="102658"/>
                    <a:pt x="138381" y="104775"/>
                    <a:pt x="149493" y="114300"/>
                  </a:cubicBezTo>
                  <a:cubicBezTo>
                    <a:pt x="160606" y="123825"/>
                    <a:pt x="268026" y="140229"/>
                    <a:pt x="276493" y="149225"/>
                  </a:cubicBezTo>
                  <a:cubicBezTo>
                    <a:pt x="284960" y="158221"/>
                    <a:pt x="210347" y="169333"/>
                    <a:pt x="200293" y="168275"/>
                  </a:cubicBezTo>
                  <a:cubicBezTo>
                    <a:pt x="190239" y="167217"/>
                    <a:pt x="224635" y="157692"/>
                    <a:pt x="216168" y="142875"/>
                  </a:cubicBezTo>
                  <a:cubicBezTo>
                    <a:pt x="207701" y="128058"/>
                    <a:pt x="172776" y="94721"/>
                    <a:pt x="149493" y="79375"/>
                  </a:cubicBezTo>
                  <a:cubicBezTo>
                    <a:pt x="126210" y="64029"/>
                    <a:pt x="101339" y="55562"/>
                    <a:pt x="76468" y="50800"/>
                  </a:cubicBezTo>
                  <a:cubicBezTo>
                    <a:pt x="51597" y="46038"/>
                    <a:pt x="4501" y="55033"/>
                    <a:pt x="268" y="50800"/>
                  </a:cubicBezTo>
                  <a:cubicBezTo>
                    <a:pt x="-3965" y="46567"/>
                    <a:pt x="43131" y="0"/>
                    <a:pt x="5424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0230ABF4-458B-5578-D27A-810666297B12}"/>
                </a:ext>
              </a:extLst>
            </p:cNvPr>
            <p:cNvSpPr/>
            <p:nvPr/>
          </p:nvSpPr>
          <p:spPr>
            <a:xfrm>
              <a:off x="5079169" y="6035464"/>
              <a:ext cx="204430" cy="420800"/>
            </a:xfrm>
            <a:custGeom>
              <a:avLst/>
              <a:gdLst>
                <a:gd name="connsiteX0" fmla="*/ 204031 w 204430"/>
                <a:gd name="connsiteY0" fmla="*/ 211 h 420800"/>
                <a:gd name="connsiteX1" fmla="*/ 140531 w 204430"/>
                <a:gd name="connsiteY1" fmla="*/ 178011 h 420800"/>
                <a:gd name="connsiteX2" fmla="*/ 83381 w 204430"/>
                <a:gd name="connsiteY2" fmla="*/ 273261 h 420800"/>
                <a:gd name="connsiteX3" fmla="*/ 118306 w 204430"/>
                <a:gd name="connsiteY3" fmla="*/ 247861 h 420800"/>
                <a:gd name="connsiteX4" fmla="*/ 831 w 204430"/>
                <a:gd name="connsiteY4" fmla="*/ 419311 h 420800"/>
                <a:gd name="connsiteX5" fmla="*/ 70681 w 204430"/>
                <a:gd name="connsiteY5" fmla="*/ 320886 h 420800"/>
                <a:gd name="connsiteX6" fmla="*/ 162756 w 204430"/>
                <a:gd name="connsiteY6" fmla="*/ 146261 h 420800"/>
                <a:gd name="connsiteX7" fmla="*/ 108781 w 204430"/>
                <a:gd name="connsiteY7" fmla="*/ 216111 h 420800"/>
                <a:gd name="connsiteX8" fmla="*/ 204031 w 204430"/>
                <a:gd name="connsiteY8" fmla="*/ 211 h 4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430" h="420800">
                  <a:moveTo>
                    <a:pt x="204031" y="211"/>
                  </a:moveTo>
                  <a:cubicBezTo>
                    <a:pt x="209323" y="-6139"/>
                    <a:pt x="160639" y="132503"/>
                    <a:pt x="140531" y="178011"/>
                  </a:cubicBezTo>
                  <a:cubicBezTo>
                    <a:pt x="120423" y="223519"/>
                    <a:pt x="87085" y="261619"/>
                    <a:pt x="83381" y="273261"/>
                  </a:cubicBezTo>
                  <a:cubicBezTo>
                    <a:pt x="79677" y="284903"/>
                    <a:pt x="132064" y="223519"/>
                    <a:pt x="118306" y="247861"/>
                  </a:cubicBezTo>
                  <a:cubicBezTo>
                    <a:pt x="104548" y="272203"/>
                    <a:pt x="8768" y="407140"/>
                    <a:pt x="831" y="419311"/>
                  </a:cubicBezTo>
                  <a:cubicBezTo>
                    <a:pt x="-7106" y="431482"/>
                    <a:pt x="43693" y="366394"/>
                    <a:pt x="70681" y="320886"/>
                  </a:cubicBezTo>
                  <a:cubicBezTo>
                    <a:pt x="97669" y="275378"/>
                    <a:pt x="156406" y="163723"/>
                    <a:pt x="162756" y="146261"/>
                  </a:cubicBezTo>
                  <a:cubicBezTo>
                    <a:pt x="169106" y="128799"/>
                    <a:pt x="98727" y="237278"/>
                    <a:pt x="108781" y="216111"/>
                  </a:cubicBezTo>
                  <a:cubicBezTo>
                    <a:pt x="118835" y="194944"/>
                    <a:pt x="198739" y="6561"/>
                    <a:pt x="204031" y="2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EF145D39-912D-3BDB-A6AC-89CD91672070}"/>
                </a:ext>
              </a:extLst>
            </p:cNvPr>
            <p:cNvSpPr/>
            <p:nvPr/>
          </p:nvSpPr>
          <p:spPr>
            <a:xfrm>
              <a:off x="5409613" y="5057697"/>
              <a:ext cx="175492" cy="1161606"/>
            </a:xfrm>
            <a:custGeom>
              <a:avLst/>
              <a:gdLst>
                <a:gd name="connsiteX0" fmla="*/ 95837 w 175492"/>
                <a:gd name="connsiteY0" fmla="*/ 78 h 1161606"/>
                <a:gd name="connsiteX1" fmla="*/ 35512 w 175492"/>
                <a:gd name="connsiteY1" fmla="*/ 368378 h 1161606"/>
                <a:gd name="connsiteX2" fmla="*/ 64087 w 175492"/>
                <a:gd name="connsiteY2" fmla="*/ 657303 h 1161606"/>
                <a:gd name="connsiteX3" fmla="*/ 54562 w 175492"/>
                <a:gd name="connsiteY3" fmla="*/ 581103 h 1161606"/>
                <a:gd name="connsiteX4" fmla="*/ 54562 w 175492"/>
                <a:gd name="connsiteY4" fmla="*/ 765253 h 1161606"/>
                <a:gd name="connsiteX5" fmla="*/ 172037 w 175492"/>
                <a:gd name="connsiteY5" fmla="*/ 1149428 h 1161606"/>
                <a:gd name="connsiteX6" fmla="*/ 146637 w 175492"/>
                <a:gd name="connsiteY6" fmla="*/ 1073228 h 1161606"/>
                <a:gd name="connsiteX7" fmla="*/ 67262 w 175492"/>
                <a:gd name="connsiteY7" fmla="*/ 838278 h 1161606"/>
                <a:gd name="connsiteX8" fmla="*/ 41862 w 175492"/>
                <a:gd name="connsiteY8" fmla="*/ 539828 h 1161606"/>
                <a:gd name="connsiteX9" fmla="*/ 48212 w 175492"/>
                <a:gd name="connsiteY9" fmla="*/ 263603 h 1161606"/>
                <a:gd name="connsiteX10" fmla="*/ 587 w 175492"/>
                <a:gd name="connsiteY10" fmla="*/ 400128 h 1161606"/>
                <a:gd name="connsiteX11" fmla="*/ 95837 w 175492"/>
                <a:gd name="connsiteY11" fmla="*/ 78 h 1161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5492" h="1161606">
                  <a:moveTo>
                    <a:pt x="95837" y="78"/>
                  </a:moveTo>
                  <a:cubicBezTo>
                    <a:pt x="101658" y="-5214"/>
                    <a:pt x="40804" y="258841"/>
                    <a:pt x="35512" y="368378"/>
                  </a:cubicBezTo>
                  <a:cubicBezTo>
                    <a:pt x="30220" y="477915"/>
                    <a:pt x="60912" y="621849"/>
                    <a:pt x="64087" y="657303"/>
                  </a:cubicBezTo>
                  <a:cubicBezTo>
                    <a:pt x="67262" y="692757"/>
                    <a:pt x="56149" y="563111"/>
                    <a:pt x="54562" y="581103"/>
                  </a:cubicBezTo>
                  <a:cubicBezTo>
                    <a:pt x="52974" y="599095"/>
                    <a:pt x="34983" y="670532"/>
                    <a:pt x="54562" y="765253"/>
                  </a:cubicBezTo>
                  <a:cubicBezTo>
                    <a:pt x="74141" y="859974"/>
                    <a:pt x="156691" y="1098099"/>
                    <a:pt x="172037" y="1149428"/>
                  </a:cubicBezTo>
                  <a:cubicBezTo>
                    <a:pt x="187383" y="1200757"/>
                    <a:pt x="146637" y="1073228"/>
                    <a:pt x="146637" y="1073228"/>
                  </a:cubicBezTo>
                  <a:cubicBezTo>
                    <a:pt x="129175" y="1021370"/>
                    <a:pt x="84724" y="927178"/>
                    <a:pt x="67262" y="838278"/>
                  </a:cubicBezTo>
                  <a:cubicBezTo>
                    <a:pt x="49800" y="749378"/>
                    <a:pt x="45037" y="635607"/>
                    <a:pt x="41862" y="539828"/>
                  </a:cubicBezTo>
                  <a:cubicBezTo>
                    <a:pt x="38687" y="444049"/>
                    <a:pt x="55091" y="286886"/>
                    <a:pt x="48212" y="263603"/>
                  </a:cubicBezTo>
                  <a:cubicBezTo>
                    <a:pt x="41333" y="240320"/>
                    <a:pt x="-5763" y="445107"/>
                    <a:pt x="587" y="400128"/>
                  </a:cubicBezTo>
                  <a:cubicBezTo>
                    <a:pt x="6937" y="355149"/>
                    <a:pt x="90016" y="5370"/>
                    <a:pt x="95837" y="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8170D97C-F45C-411C-6F29-06ADD954D154}"/>
                </a:ext>
              </a:extLst>
            </p:cNvPr>
            <p:cNvSpPr/>
            <p:nvPr/>
          </p:nvSpPr>
          <p:spPr>
            <a:xfrm>
              <a:off x="5143470" y="5286363"/>
              <a:ext cx="85805" cy="739871"/>
            </a:xfrm>
            <a:custGeom>
              <a:avLst/>
              <a:gdLst>
                <a:gd name="connsiteX0" fmla="*/ 85755 w 85805"/>
                <a:gd name="connsiteY0" fmla="*/ 12 h 739871"/>
                <a:gd name="connsiteX1" fmla="*/ 12730 w 85805"/>
                <a:gd name="connsiteY1" fmla="*/ 228612 h 739871"/>
                <a:gd name="connsiteX2" fmla="*/ 25430 w 85805"/>
                <a:gd name="connsiteY2" fmla="*/ 231787 h 739871"/>
                <a:gd name="connsiteX3" fmla="*/ 44480 w 85805"/>
                <a:gd name="connsiteY3" fmla="*/ 517537 h 739871"/>
                <a:gd name="connsiteX4" fmla="*/ 38130 w 85805"/>
                <a:gd name="connsiteY4" fmla="*/ 587387 h 739871"/>
                <a:gd name="connsiteX5" fmla="*/ 9555 w 85805"/>
                <a:gd name="connsiteY5" fmla="*/ 739787 h 739871"/>
                <a:gd name="connsiteX6" fmla="*/ 54005 w 85805"/>
                <a:gd name="connsiteY6" fmla="*/ 565162 h 739871"/>
                <a:gd name="connsiteX7" fmla="*/ 76230 w 85805"/>
                <a:gd name="connsiteY7" fmla="*/ 346087 h 739871"/>
                <a:gd name="connsiteX8" fmla="*/ 73055 w 85805"/>
                <a:gd name="connsiteY8" fmla="*/ 450862 h 739871"/>
                <a:gd name="connsiteX9" fmla="*/ 30 w 85805"/>
                <a:gd name="connsiteY9" fmla="*/ 219087 h 739871"/>
                <a:gd name="connsiteX10" fmla="*/ 85755 w 85805"/>
                <a:gd name="connsiteY10" fmla="*/ 12 h 739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805" h="739871">
                  <a:moveTo>
                    <a:pt x="85755" y="12"/>
                  </a:moveTo>
                  <a:cubicBezTo>
                    <a:pt x="87872" y="1600"/>
                    <a:pt x="22784" y="189983"/>
                    <a:pt x="12730" y="228612"/>
                  </a:cubicBezTo>
                  <a:cubicBezTo>
                    <a:pt x="2676" y="267241"/>
                    <a:pt x="20138" y="183633"/>
                    <a:pt x="25430" y="231787"/>
                  </a:cubicBezTo>
                  <a:cubicBezTo>
                    <a:pt x="30722" y="279941"/>
                    <a:pt x="42363" y="458270"/>
                    <a:pt x="44480" y="517537"/>
                  </a:cubicBezTo>
                  <a:cubicBezTo>
                    <a:pt x="46597" y="576804"/>
                    <a:pt x="43951" y="550345"/>
                    <a:pt x="38130" y="587387"/>
                  </a:cubicBezTo>
                  <a:cubicBezTo>
                    <a:pt x="32309" y="624429"/>
                    <a:pt x="6909" y="743491"/>
                    <a:pt x="9555" y="739787"/>
                  </a:cubicBezTo>
                  <a:cubicBezTo>
                    <a:pt x="12201" y="736083"/>
                    <a:pt x="42892" y="630779"/>
                    <a:pt x="54005" y="565162"/>
                  </a:cubicBezTo>
                  <a:cubicBezTo>
                    <a:pt x="65118" y="499545"/>
                    <a:pt x="73055" y="365137"/>
                    <a:pt x="76230" y="346087"/>
                  </a:cubicBezTo>
                  <a:cubicBezTo>
                    <a:pt x="79405" y="327037"/>
                    <a:pt x="85755" y="472029"/>
                    <a:pt x="73055" y="450862"/>
                  </a:cubicBezTo>
                  <a:cubicBezTo>
                    <a:pt x="60355" y="429695"/>
                    <a:pt x="-1558" y="293170"/>
                    <a:pt x="30" y="219087"/>
                  </a:cubicBezTo>
                  <a:cubicBezTo>
                    <a:pt x="1617" y="145004"/>
                    <a:pt x="83638" y="-1576"/>
                    <a:pt x="85755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50438B77-B880-82E8-671E-BB329F69175A}"/>
                </a:ext>
              </a:extLst>
            </p:cNvPr>
            <p:cNvSpPr/>
            <p:nvPr/>
          </p:nvSpPr>
          <p:spPr>
            <a:xfrm>
              <a:off x="5270489" y="5124450"/>
              <a:ext cx="94039" cy="777876"/>
            </a:xfrm>
            <a:custGeom>
              <a:avLst/>
              <a:gdLst>
                <a:gd name="connsiteX0" fmla="*/ 11 w 94039"/>
                <a:gd name="connsiteY0" fmla="*/ 0 h 777876"/>
                <a:gd name="connsiteX1" fmla="*/ 85736 w 94039"/>
                <a:gd name="connsiteY1" fmla="*/ 533400 h 777876"/>
                <a:gd name="connsiteX2" fmla="*/ 82561 w 94039"/>
                <a:gd name="connsiteY2" fmla="*/ 692150 h 777876"/>
                <a:gd name="connsiteX3" fmla="*/ 85736 w 94039"/>
                <a:gd name="connsiteY3" fmla="*/ 647700 h 777876"/>
                <a:gd name="connsiteX4" fmla="*/ 50811 w 94039"/>
                <a:gd name="connsiteY4" fmla="*/ 777875 h 777876"/>
                <a:gd name="connsiteX5" fmla="*/ 66686 w 94039"/>
                <a:gd name="connsiteY5" fmla="*/ 644525 h 777876"/>
                <a:gd name="connsiteX6" fmla="*/ 92086 w 94039"/>
                <a:gd name="connsiteY6" fmla="*/ 530225 h 777876"/>
                <a:gd name="connsiteX7" fmla="*/ 11 w 94039"/>
                <a:gd name="connsiteY7" fmla="*/ 0 h 777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039" h="777876">
                  <a:moveTo>
                    <a:pt x="11" y="0"/>
                  </a:moveTo>
                  <a:cubicBezTo>
                    <a:pt x="-1047" y="529"/>
                    <a:pt x="71978" y="418042"/>
                    <a:pt x="85736" y="533400"/>
                  </a:cubicBezTo>
                  <a:cubicBezTo>
                    <a:pt x="99494" y="648758"/>
                    <a:pt x="82561" y="673100"/>
                    <a:pt x="82561" y="692150"/>
                  </a:cubicBezTo>
                  <a:cubicBezTo>
                    <a:pt x="82561" y="711200"/>
                    <a:pt x="91028" y="633413"/>
                    <a:pt x="85736" y="647700"/>
                  </a:cubicBezTo>
                  <a:cubicBezTo>
                    <a:pt x="80444" y="661987"/>
                    <a:pt x="53986" y="778404"/>
                    <a:pt x="50811" y="777875"/>
                  </a:cubicBezTo>
                  <a:cubicBezTo>
                    <a:pt x="47636" y="777346"/>
                    <a:pt x="59807" y="685800"/>
                    <a:pt x="66686" y="644525"/>
                  </a:cubicBezTo>
                  <a:cubicBezTo>
                    <a:pt x="73565" y="603250"/>
                    <a:pt x="101611" y="641879"/>
                    <a:pt x="92086" y="530225"/>
                  </a:cubicBezTo>
                  <a:cubicBezTo>
                    <a:pt x="82561" y="418571"/>
                    <a:pt x="1069" y="-529"/>
                    <a:pt x="1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4AD67439-4718-5E8B-78B5-97D9A4896069}"/>
                </a:ext>
              </a:extLst>
            </p:cNvPr>
            <p:cNvSpPr/>
            <p:nvPr/>
          </p:nvSpPr>
          <p:spPr>
            <a:xfrm>
              <a:off x="5361612" y="6689373"/>
              <a:ext cx="83565" cy="324750"/>
            </a:xfrm>
            <a:custGeom>
              <a:avLst/>
              <a:gdLst>
                <a:gd name="connsiteX0" fmla="*/ 32713 w 83565"/>
                <a:gd name="connsiteY0" fmla="*/ 352 h 324750"/>
                <a:gd name="connsiteX1" fmla="*/ 4138 w 83565"/>
                <a:gd name="connsiteY1" fmla="*/ 194027 h 324750"/>
                <a:gd name="connsiteX2" fmla="*/ 10488 w 83565"/>
                <a:gd name="connsiteY2" fmla="*/ 159102 h 324750"/>
                <a:gd name="connsiteX3" fmla="*/ 29538 w 83565"/>
                <a:gd name="connsiteY3" fmla="*/ 260702 h 324750"/>
                <a:gd name="connsiteX4" fmla="*/ 83513 w 83565"/>
                <a:gd name="connsiteY4" fmla="*/ 324202 h 324750"/>
                <a:gd name="connsiteX5" fmla="*/ 39063 w 83565"/>
                <a:gd name="connsiteY5" fmla="*/ 225777 h 324750"/>
                <a:gd name="connsiteX6" fmla="*/ 16838 w 83565"/>
                <a:gd name="connsiteY6" fmla="*/ 171802 h 324750"/>
                <a:gd name="connsiteX7" fmla="*/ 45413 w 83565"/>
                <a:gd name="connsiteY7" fmla="*/ 282927 h 324750"/>
                <a:gd name="connsiteX8" fmla="*/ 7313 w 83565"/>
                <a:gd name="connsiteY8" fmla="*/ 174977 h 324750"/>
                <a:gd name="connsiteX9" fmla="*/ 963 w 83565"/>
                <a:gd name="connsiteY9" fmla="*/ 146402 h 324750"/>
                <a:gd name="connsiteX10" fmla="*/ 32713 w 83565"/>
                <a:gd name="connsiteY10" fmla="*/ 352 h 324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565" h="324750">
                  <a:moveTo>
                    <a:pt x="32713" y="352"/>
                  </a:moveTo>
                  <a:cubicBezTo>
                    <a:pt x="33242" y="8290"/>
                    <a:pt x="7842" y="167569"/>
                    <a:pt x="4138" y="194027"/>
                  </a:cubicBezTo>
                  <a:cubicBezTo>
                    <a:pt x="434" y="220485"/>
                    <a:pt x="6255" y="147990"/>
                    <a:pt x="10488" y="159102"/>
                  </a:cubicBezTo>
                  <a:cubicBezTo>
                    <a:pt x="14721" y="170215"/>
                    <a:pt x="17367" y="233185"/>
                    <a:pt x="29538" y="260702"/>
                  </a:cubicBezTo>
                  <a:cubicBezTo>
                    <a:pt x="41709" y="288219"/>
                    <a:pt x="81926" y="330023"/>
                    <a:pt x="83513" y="324202"/>
                  </a:cubicBezTo>
                  <a:cubicBezTo>
                    <a:pt x="85101" y="318381"/>
                    <a:pt x="50175" y="251177"/>
                    <a:pt x="39063" y="225777"/>
                  </a:cubicBezTo>
                  <a:cubicBezTo>
                    <a:pt x="27951" y="200377"/>
                    <a:pt x="15780" y="162277"/>
                    <a:pt x="16838" y="171802"/>
                  </a:cubicBezTo>
                  <a:cubicBezTo>
                    <a:pt x="17896" y="181327"/>
                    <a:pt x="47000" y="282398"/>
                    <a:pt x="45413" y="282927"/>
                  </a:cubicBezTo>
                  <a:cubicBezTo>
                    <a:pt x="43826" y="283456"/>
                    <a:pt x="14721" y="197731"/>
                    <a:pt x="7313" y="174977"/>
                  </a:cubicBezTo>
                  <a:cubicBezTo>
                    <a:pt x="-95" y="152223"/>
                    <a:pt x="-1154" y="171802"/>
                    <a:pt x="963" y="146402"/>
                  </a:cubicBezTo>
                  <a:cubicBezTo>
                    <a:pt x="3080" y="121002"/>
                    <a:pt x="32184" y="-7586"/>
                    <a:pt x="32713" y="3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93BC5E30-7BB3-DC22-7818-C1AAFF844696}"/>
                </a:ext>
              </a:extLst>
            </p:cNvPr>
            <p:cNvSpPr/>
            <p:nvPr/>
          </p:nvSpPr>
          <p:spPr>
            <a:xfrm>
              <a:off x="5505349" y="6670655"/>
              <a:ext cx="50475" cy="327045"/>
            </a:xfrm>
            <a:custGeom>
              <a:avLst/>
              <a:gdLst>
                <a:gd name="connsiteX0" fmla="*/ 101 w 50475"/>
                <a:gd name="connsiteY0" fmla="*/ 20 h 327045"/>
                <a:gd name="connsiteX1" fmla="*/ 35026 w 50475"/>
                <a:gd name="connsiteY1" fmla="*/ 206395 h 327045"/>
                <a:gd name="connsiteX2" fmla="*/ 31851 w 50475"/>
                <a:gd name="connsiteY2" fmla="*/ 285770 h 327045"/>
                <a:gd name="connsiteX3" fmla="*/ 41376 w 50475"/>
                <a:gd name="connsiteY3" fmla="*/ 247670 h 327045"/>
                <a:gd name="connsiteX4" fmla="*/ 35026 w 50475"/>
                <a:gd name="connsiteY4" fmla="*/ 327045 h 327045"/>
                <a:gd name="connsiteX5" fmla="*/ 44551 w 50475"/>
                <a:gd name="connsiteY5" fmla="*/ 247670 h 327045"/>
                <a:gd name="connsiteX6" fmla="*/ 47726 w 50475"/>
                <a:gd name="connsiteY6" fmla="*/ 219095 h 327045"/>
                <a:gd name="connsiteX7" fmla="*/ 101 w 50475"/>
                <a:gd name="connsiteY7" fmla="*/ 20 h 327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475" h="327045">
                  <a:moveTo>
                    <a:pt x="101" y="20"/>
                  </a:moveTo>
                  <a:cubicBezTo>
                    <a:pt x="-2016" y="-2097"/>
                    <a:pt x="29734" y="158770"/>
                    <a:pt x="35026" y="206395"/>
                  </a:cubicBezTo>
                  <a:cubicBezTo>
                    <a:pt x="40318" y="254020"/>
                    <a:pt x="30793" y="278891"/>
                    <a:pt x="31851" y="285770"/>
                  </a:cubicBezTo>
                  <a:cubicBezTo>
                    <a:pt x="32909" y="292649"/>
                    <a:pt x="40847" y="240791"/>
                    <a:pt x="41376" y="247670"/>
                  </a:cubicBezTo>
                  <a:cubicBezTo>
                    <a:pt x="41905" y="254549"/>
                    <a:pt x="34497" y="327045"/>
                    <a:pt x="35026" y="327045"/>
                  </a:cubicBezTo>
                  <a:cubicBezTo>
                    <a:pt x="35555" y="327045"/>
                    <a:pt x="42434" y="265662"/>
                    <a:pt x="44551" y="247670"/>
                  </a:cubicBezTo>
                  <a:cubicBezTo>
                    <a:pt x="46668" y="229678"/>
                    <a:pt x="54605" y="259841"/>
                    <a:pt x="47726" y="219095"/>
                  </a:cubicBezTo>
                  <a:cubicBezTo>
                    <a:pt x="40847" y="178349"/>
                    <a:pt x="2218" y="2137"/>
                    <a:pt x="101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 1023">
              <a:extLst>
                <a:ext uri="{FF2B5EF4-FFF2-40B4-BE49-F238E27FC236}">
                  <a16:creationId xmlns:a16="http://schemas.microsoft.com/office/drawing/2014/main" id="{B71FC82E-A16D-848A-5F94-57219C3E259C}"/>
                </a:ext>
              </a:extLst>
            </p:cNvPr>
            <p:cNvSpPr/>
            <p:nvPr/>
          </p:nvSpPr>
          <p:spPr>
            <a:xfrm>
              <a:off x="5292133" y="6686508"/>
              <a:ext cx="26106" cy="108064"/>
            </a:xfrm>
            <a:custGeom>
              <a:avLst/>
              <a:gdLst>
                <a:gd name="connsiteX0" fmla="*/ 25992 w 26106"/>
                <a:gd name="connsiteY0" fmla="*/ 42 h 108064"/>
                <a:gd name="connsiteX1" fmla="*/ 10117 w 26106"/>
                <a:gd name="connsiteY1" fmla="*/ 66717 h 108064"/>
                <a:gd name="connsiteX2" fmla="*/ 13292 w 26106"/>
                <a:gd name="connsiteY2" fmla="*/ 107992 h 108064"/>
                <a:gd name="connsiteX3" fmla="*/ 592 w 26106"/>
                <a:gd name="connsiteY3" fmla="*/ 57192 h 108064"/>
                <a:gd name="connsiteX4" fmla="*/ 25992 w 26106"/>
                <a:gd name="connsiteY4" fmla="*/ 42 h 10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06" h="108064">
                  <a:moveTo>
                    <a:pt x="25992" y="42"/>
                  </a:moveTo>
                  <a:cubicBezTo>
                    <a:pt x="27579" y="1629"/>
                    <a:pt x="12234" y="48725"/>
                    <a:pt x="10117" y="66717"/>
                  </a:cubicBezTo>
                  <a:cubicBezTo>
                    <a:pt x="8000" y="84709"/>
                    <a:pt x="14879" y="109579"/>
                    <a:pt x="13292" y="107992"/>
                  </a:cubicBezTo>
                  <a:cubicBezTo>
                    <a:pt x="11705" y="106405"/>
                    <a:pt x="-3112" y="73067"/>
                    <a:pt x="592" y="57192"/>
                  </a:cubicBezTo>
                  <a:cubicBezTo>
                    <a:pt x="4296" y="41317"/>
                    <a:pt x="24405" y="-1545"/>
                    <a:pt x="25992" y="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 1024">
              <a:extLst>
                <a:ext uri="{FF2B5EF4-FFF2-40B4-BE49-F238E27FC236}">
                  <a16:creationId xmlns:a16="http://schemas.microsoft.com/office/drawing/2014/main" id="{39C4A61D-6EE1-126F-3988-B82BBC88B166}"/>
                </a:ext>
              </a:extLst>
            </p:cNvPr>
            <p:cNvSpPr/>
            <p:nvPr/>
          </p:nvSpPr>
          <p:spPr>
            <a:xfrm>
              <a:off x="5565749" y="6647660"/>
              <a:ext cx="43437" cy="136369"/>
            </a:xfrm>
            <a:custGeom>
              <a:avLst/>
              <a:gdLst>
                <a:gd name="connsiteX0" fmla="*/ 26 w 43437"/>
                <a:gd name="connsiteY0" fmla="*/ 790 h 136369"/>
                <a:gd name="connsiteX1" fmla="*/ 41301 w 43437"/>
                <a:gd name="connsiteY1" fmla="*/ 134140 h 136369"/>
                <a:gd name="connsiteX2" fmla="*/ 34951 w 43437"/>
                <a:gd name="connsiteY2" fmla="*/ 80165 h 136369"/>
                <a:gd name="connsiteX3" fmla="*/ 26 w 43437"/>
                <a:gd name="connsiteY3" fmla="*/ 790 h 13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37" h="136369">
                  <a:moveTo>
                    <a:pt x="26" y="790"/>
                  </a:moveTo>
                  <a:cubicBezTo>
                    <a:pt x="1084" y="9786"/>
                    <a:pt x="35480" y="120911"/>
                    <a:pt x="41301" y="134140"/>
                  </a:cubicBezTo>
                  <a:cubicBezTo>
                    <a:pt x="47122" y="147369"/>
                    <a:pt x="39714" y="98157"/>
                    <a:pt x="34951" y="80165"/>
                  </a:cubicBezTo>
                  <a:cubicBezTo>
                    <a:pt x="30189" y="62173"/>
                    <a:pt x="-1032" y="-8206"/>
                    <a:pt x="26" y="7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 1026">
              <a:extLst>
                <a:ext uri="{FF2B5EF4-FFF2-40B4-BE49-F238E27FC236}">
                  <a16:creationId xmlns:a16="http://schemas.microsoft.com/office/drawing/2014/main" id="{0E221417-8F17-AC49-94C3-53F74F02D95A}"/>
                </a:ext>
              </a:extLst>
            </p:cNvPr>
            <p:cNvSpPr/>
            <p:nvPr/>
          </p:nvSpPr>
          <p:spPr>
            <a:xfrm>
              <a:off x="5622798" y="6883396"/>
              <a:ext cx="38523" cy="101612"/>
            </a:xfrm>
            <a:custGeom>
              <a:avLst/>
              <a:gdLst>
                <a:gd name="connsiteX0" fmla="*/ 16002 w 38523"/>
                <a:gd name="connsiteY0" fmla="*/ 4 h 101612"/>
                <a:gd name="connsiteX1" fmla="*/ 25527 w 38523"/>
                <a:gd name="connsiteY1" fmla="*/ 60329 h 101612"/>
                <a:gd name="connsiteX2" fmla="*/ 127 w 38523"/>
                <a:gd name="connsiteY2" fmla="*/ 101604 h 101612"/>
                <a:gd name="connsiteX3" fmla="*/ 38227 w 38523"/>
                <a:gd name="connsiteY3" fmla="*/ 63504 h 101612"/>
                <a:gd name="connsiteX4" fmla="*/ 16002 w 38523"/>
                <a:gd name="connsiteY4" fmla="*/ 4 h 10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23" h="101612">
                  <a:moveTo>
                    <a:pt x="16002" y="4"/>
                  </a:moveTo>
                  <a:cubicBezTo>
                    <a:pt x="13885" y="-525"/>
                    <a:pt x="28173" y="43396"/>
                    <a:pt x="25527" y="60329"/>
                  </a:cubicBezTo>
                  <a:cubicBezTo>
                    <a:pt x="22881" y="77262"/>
                    <a:pt x="-1990" y="101075"/>
                    <a:pt x="127" y="101604"/>
                  </a:cubicBezTo>
                  <a:cubicBezTo>
                    <a:pt x="2244" y="102133"/>
                    <a:pt x="35052" y="77791"/>
                    <a:pt x="38227" y="63504"/>
                  </a:cubicBezTo>
                  <a:cubicBezTo>
                    <a:pt x="41402" y="49217"/>
                    <a:pt x="18119" y="533"/>
                    <a:pt x="16002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 1027">
              <a:extLst>
                <a:ext uri="{FF2B5EF4-FFF2-40B4-BE49-F238E27FC236}">
                  <a16:creationId xmlns:a16="http://schemas.microsoft.com/office/drawing/2014/main" id="{6C42F22A-089C-0EBD-5E19-09CE134AB119}"/>
                </a:ext>
              </a:extLst>
            </p:cNvPr>
            <p:cNvSpPr/>
            <p:nvPr/>
          </p:nvSpPr>
          <p:spPr>
            <a:xfrm>
              <a:off x="4951554" y="7064103"/>
              <a:ext cx="580087" cy="99123"/>
            </a:xfrm>
            <a:custGeom>
              <a:avLst/>
              <a:gdLst>
                <a:gd name="connsiteX0" fmla="*/ 1446 w 580087"/>
                <a:gd name="connsiteY0" fmla="*/ 98697 h 99123"/>
                <a:gd name="connsiteX1" fmla="*/ 398321 w 580087"/>
                <a:gd name="connsiteY1" fmla="*/ 3447 h 99123"/>
                <a:gd name="connsiteX2" fmla="*/ 411021 w 580087"/>
                <a:gd name="connsiteY2" fmla="*/ 19322 h 99123"/>
                <a:gd name="connsiteX3" fmla="*/ 477696 w 580087"/>
                <a:gd name="connsiteY3" fmla="*/ 3447 h 99123"/>
                <a:gd name="connsiteX4" fmla="*/ 579296 w 580087"/>
                <a:gd name="connsiteY4" fmla="*/ 66947 h 99123"/>
                <a:gd name="connsiteX5" fmla="*/ 522146 w 580087"/>
                <a:gd name="connsiteY5" fmla="*/ 16147 h 99123"/>
                <a:gd name="connsiteX6" fmla="*/ 471346 w 580087"/>
                <a:gd name="connsiteY6" fmla="*/ 6622 h 99123"/>
                <a:gd name="connsiteX7" fmla="*/ 271321 w 580087"/>
                <a:gd name="connsiteY7" fmla="*/ 66947 h 99123"/>
                <a:gd name="connsiteX8" fmla="*/ 366571 w 580087"/>
                <a:gd name="connsiteY8" fmla="*/ 28847 h 99123"/>
                <a:gd name="connsiteX9" fmla="*/ 268146 w 580087"/>
                <a:gd name="connsiteY9" fmla="*/ 38372 h 99123"/>
                <a:gd name="connsiteX10" fmla="*/ 1446 w 580087"/>
                <a:gd name="connsiteY10" fmla="*/ 98697 h 9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087" h="99123">
                  <a:moveTo>
                    <a:pt x="1446" y="98697"/>
                  </a:moveTo>
                  <a:cubicBezTo>
                    <a:pt x="23142" y="92876"/>
                    <a:pt x="330059" y="16676"/>
                    <a:pt x="398321" y="3447"/>
                  </a:cubicBezTo>
                  <a:cubicBezTo>
                    <a:pt x="466583" y="-9782"/>
                    <a:pt x="397792" y="19322"/>
                    <a:pt x="411021" y="19322"/>
                  </a:cubicBezTo>
                  <a:cubicBezTo>
                    <a:pt x="424250" y="19322"/>
                    <a:pt x="449650" y="-4491"/>
                    <a:pt x="477696" y="3447"/>
                  </a:cubicBezTo>
                  <a:cubicBezTo>
                    <a:pt x="505742" y="11384"/>
                    <a:pt x="571888" y="64830"/>
                    <a:pt x="579296" y="66947"/>
                  </a:cubicBezTo>
                  <a:cubicBezTo>
                    <a:pt x="586704" y="69064"/>
                    <a:pt x="540138" y="26201"/>
                    <a:pt x="522146" y="16147"/>
                  </a:cubicBezTo>
                  <a:cubicBezTo>
                    <a:pt x="504154" y="6093"/>
                    <a:pt x="513150" y="-1845"/>
                    <a:pt x="471346" y="6622"/>
                  </a:cubicBezTo>
                  <a:cubicBezTo>
                    <a:pt x="429542" y="15089"/>
                    <a:pt x="288783" y="63243"/>
                    <a:pt x="271321" y="66947"/>
                  </a:cubicBezTo>
                  <a:cubicBezTo>
                    <a:pt x="253859" y="70651"/>
                    <a:pt x="367100" y="33609"/>
                    <a:pt x="366571" y="28847"/>
                  </a:cubicBezTo>
                  <a:cubicBezTo>
                    <a:pt x="366042" y="24084"/>
                    <a:pt x="327942" y="27789"/>
                    <a:pt x="268146" y="38372"/>
                  </a:cubicBezTo>
                  <a:cubicBezTo>
                    <a:pt x="208350" y="48955"/>
                    <a:pt x="-20250" y="104518"/>
                    <a:pt x="1446" y="986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 1028">
              <a:extLst>
                <a:ext uri="{FF2B5EF4-FFF2-40B4-BE49-F238E27FC236}">
                  <a16:creationId xmlns:a16="http://schemas.microsoft.com/office/drawing/2014/main" id="{4F2298FA-4A19-2B7C-1FD8-35515EC7BBC3}"/>
                </a:ext>
              </a:extLst>
            </p:cNvPr>
            <p:cNvSpPr/>
            <p:nvPr/>
          </p:nvSpPr>
          <p:spPr>
            <a:xfrm>
              <a:off x="5470410" y="7007184"/>
              <a:ext cx="635135" cy="114343"/>
            </a:xfrm>
            <a:custGeom>
              <a:avLst/>
              <a:gdLst>
                <a:gd name="connsiteX0" fmla="*/ 115 w 635135"/>
                <a:gd name="connsiteY0" fmla="*/ 114341 h 114343"/>
                <a:gd name="connsiteX1" fmla="*/ 235065 w 635135"/>
                <a:gd name="connsiteY1" fmla="*/ 22266 h 114343"/>
                <a:gd name="connsiteX2" fmla="*/ 419215 w 635135"/>
                <a:gd name="connsiteY2" fmla="*/ 22266 h 114343"/>
                <a:gd name="connsiteX3" fmla="*/ 339840 w 635135"/>
                <a:gd name="connsiteY3" fmla="*/ 12741 h 114343"/>
                <a:gd name="connsiteX4" fmla="*/ 546215 w 635135"/>
                <a:gd name="connsiteY4" fmla="*/ 19091 h 114343"/>
                <a:gd name="connsiteX5" fmla="*/ 635115 w 635135"/>
                <a:gd name="connsiteY5" fmla="*/ 3216 h 114343"/>
                <a:gd name="connsiteX6" fmla="*/ 539865 w 635135"/>
                <a:gd name="connsiteY6" fmla="*/ 3216 h 114343"/>
                <a:gd name="connsiteX7" fmla="*/ 346190 w 635135"/>
                <a:gd name="connsiteY7" fmla="*/ 6391 h 114343"/>
                <a:gd name="connsiteX8" fmla="*/ 558915 w 635135"/>
                <a:gd name="connsiteY8" fmla="*/ 19091 h 114343"/>
                <a:gd name="connsiteX9" fmla="*/ 396990 w 635135"/>
                <a:gd name="connsiteY9" fmla="*/ 3216 h 114343"/>
                <a:gd name="connsiteX10" fmla="*/ 269990 w 635135"/>
                <a:gd name="connsiteY10" fmla="*/ 19091 h 114343"/>
                <a:gd name="connsiteX11" fmla="*/ 209665 w 635135"/>
                <a:gd name="connsiteY11" fmla="*/ 41 h 114343"/>
                <a:gd name="connsiteX12" fmla="*/ 203315 w 635135"/>
                <a:gd name="connsiteY12" fmla="*/ 25441 h 114343"/>
                <a:gd name="connsiteX13" fmla="*/ 115 w 635135"/>
                <a:gd name="connsiteY13" fmla="*/ 114341 h 11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5135" h="114343">
                  <a:moveTo>
                    <a:pt x="115" y="114341"/>
                  </a:moveTo>
                  <a:cubicBezTo>
                    <a:pt x="5407" y="113812"/>
                    <a:pt x="165215" y="37612"/>
                    <a:pt x="235065" y="22266"/>
                  </a:cubicBezTo>
                  <a:cubicBezTo>
                    <a:pt x="304915" y="6920"/>
                    <a:pt x="401753" y="23853"/>
                    <a:pt x="419215" y="22266"/>
                  </a:cubicBezTo>
                  <a:cubicBezTo>
                    <a:pt x="436677" y="20679"/>
                    <a:pt x="339840" y="12741"/>
                    <a:pt x="339840" y="12741"/>
                  </a:cubicBezTo>
                  <a:cubicBezTo>
                    <a:pt x="361007" y="12212"/>
                    <a:pt x="497003" y="20678"/>
                    <a:pt x="546215" y="19091"/>
                  </a:cubicBezTo>
                  <a:cubicBezTo>
                    <a:pt x="595427" y="17504"/>
                    <a:pt x="636173" y="5862"/>
                    <a:pt x="635115" y="3216"/>
                  </a:cubicBezTo>
                  <a:cubicBezTo>
                    <a:pt x="634057" y="570"/>
                    <a:pt x="539865" y="3216"/>
                    <a:pt x="539865" y="3216"/>
                  </a:cubicBezTo>
                  <a:cubicBezTo>
                    <a:pt x="491711" y="3745"/>
                    <a:pt x="343015" y="3745"/>
                    <a:pt x="346190" y="6391"/>
                  </a:cubicBezTo>
                  <a:cubicBezTo>
                    <a:pt x="349365" y="9037"/>
                    <a:pt x="550448" y="19620"/>
                    <a:pt x="558915" y="19091"/>
                  </a:cubicBezTo>
                  <a:cubicBezTo>
                    <a:pt x="567382" y="18562"/>
                    <a:pt x="445144" y="3216"/>
                    <a:pt x="396990" y="3216"/>
                  </a:cubicBezTo>
                  <a:cubicBezTo>
                    <a:pt x="348836" y="3216"/>
                    <a:pt x="301211" y="19620"/>
                    <a:pt x="269990" y="19091"/>
                  </a:cubicBezTo>
                  <a:cubicBezTo>
                    <a:pt x="238769" y="18562"/>
                    <a:pt x="220777" y="-1017"/>
                    <a:pt x="209665" y="41"/>
                  </a:cubicBezTo>
                  <a:cubicBezTo>
                    <a:pt x="198553" y="1099"/>
                    <a:pt x="233477" y="7449"/>
                    <a:pt x="203315" y="25441"/>
                  </a:cubicBezTo>
                  <a:cubicBezTo>
                    <a:pt x="173153" y="43433"/>
                    <a:pt x="-5177" y="114870"/>
                    <a:pt x="115" y="1143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 1029">
              <a:extLst>
                <a:ext uri="{FF2B5EF4-FFF2-40B4-BE49-F238E27FC236}">
                  <a16:creationId xmlns:a16="http://schemas.microsoft.com/office/drawing/2014/main" id="{003A35D7-B612-9635-8048-55786229AC5D}"/>
                </a:ext>
              </a:extLst>
            </p:cNvPr>
            <p:cNvSpPr/>
            <p:nvPr/>
          </p:nvSpPr>
          <p:spPr>
            <a:xfrm>
              <a:off x="4956175" y="7156450"/>
              <a:ext cx="629484" cy="63827"/>
            </a:xfrm>
            <a:custGeom>
              <a:avLst/>
              <a:gdLst>
                <a:gd name="connsiteX0" fmla="*/ 0 w 629484"/>
                <a:gd name="connsiteY0" fmla="*/ 0 h 63827"/>
                <a:gd name="connsiteX1" fmla="*/ 393700 w 629484"/>
                <a:gd name="connsiteY1" fmla="*/ 63500 h 63827"/>
                <a:gd name="connsiteX2" fmla="*/ 346075 w 629484"/>
                <a:gd name="connsiteY2" fmla="*/ 25400 h 63827"/>
                <a:gd name="connsiteX3" fmla="*/ 625475 w 629484"/>
                <a:gd name="connsiteY3" fmla="*/ 38100 h 63827"/>
                <a:gd name="connsiteX4" fmla="*/ 498475 w 629484"/>
                <a:gd name="connsiteY4" fmla="*/ 25400 h 63827"/>
                <a:gd name="connsiteX5" fmla="*/ 320675 w 629484"/>
                <a:gd name="connsiteY5" fmla="*/ 34925 h 63827"/>
                <a:gd name="connsiteX6" fmla="*/ 247650 w 629484"/>
                <a:gd name="connsiteY6" fmla="*/ 34925 h 63827"/>
                <a:gd name="connsiteX7" fmla="*/ 0 w 629484"/>
                <a:gd name="connsiteY7" fmla="*/ 0 h 6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484" h="63827">
                  <a:moveTo>
                    <a:pt x="0" y="0"/>
                  </a:moveTo>
                  <a:cubicBezTo>
                    <a:pt x="24342" y="4762"/>
                    <a:pt x="336021" y="59267"/>
                    <a:pt x="393700" y="63500"/>
                  </a:cubicBezTo>
                  <a:cubicBezTo>
                    <a:pt x="451379" y="67733"/>
                    <a:pt x="307446" y="29633"/>
                    <a:pt x="346075" y="25400"/>
                  </a:cubicBezTo>
                  <a:cubicBezTo>
                    <a:pt x="384704" y="21167"/>
                    <a:pt x="600075" y="38100"/>
                    <a:pt x="625475" y="38100"/>
                  </a:cubicBezTo>
                  <a:cubicBezTo>
                    <a:pt x="650875" y="38100"/>
                    <a:pt x="549275" y="25929"/>
                    <a:pt x="498475" y="25400"/>
                  </a:cubicBezTo>
                  <a:cubicBezTo>
                    <a:pt x="447675" y="24871"/>
                    <a:pt x="362479" y="33338"/>
                    <a:pt x="320675" y="34925"/>
                  </a:cubicBezTo>
                  <a:cubicBezTo>
                    <a:pt x="278871" y="36512"/>
                    <a:pt x="299508" y="41804"/>
                    <a:pt x="247650" y="3492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 1030">
              <a:extLst>
                <a:ext uri="{FF2B5EF4-FFF2-40B4-BE49-F238E27FC236}">
                  <a16:creationId xmlns:a16="http://schemas.microsoft.com/office/drawing/2014/main" id="{2341B986-0B13-A68C-B64E-227ACB427DE3}"/>
                </a:ext>
              </a:extLst>
            </p:cNvPr>
            <p:cNvSpPr/>
            <p:nvPr/>
          </p:nvSpPr>
          <p:spPr>
            <a:xfrm>
              <a:off x="5457791" y="6905563"/>
              <a:ext cx="879523" cy="270214"/>
            </a:xfrm>
            <a:custGeom>
              <a:avLst/>
              <a:gdLst>
                <a:gd name="connsiteX0" fmla="*/ 34 w 879523"/>
                <a:gd name="connsiteY0" fmla="*/ 269937 h 270214"/>
                <a:gd name="connsiteX1" fmla="*/ 336584 w 879523"/>
                <a:gd name="connsiteY1" fmla="*/ 196912 h 270214"/>
                <a:gd name="connsiteX2" fmla="*/ 279434 w 879523"/>
                <a:gd name="connsiteY2" fmla="*/ 225487 h 270214"/>
                <a:gd name="connsiteX3" fmla="*/ 555659 w 879523"/>
                <a:gd name="connsiteY3" fmla="*/ 158812 h 270214"/>
                <a:gd name="connsiteX4" fmla="*/ 587409 w 879523"/>
                <a:gd name="connsiteY4" fmla="*/ 146112 h 270214"/>
                <a:gd name="connsiteX5" fmla="*/ 660434 w 879523"/>
                <a:gd name="connsiteY5" fmla="*/ 104837 h 270214"/>
                <a:gd name="connsiteX6" fmla="*/ 736634 w 879523"/>
                <a:gd name="connsiteY6" fmla="*/ 22287 h 270214"/>
                <a:gd name="connsiteX7" fmla="*/ 666784 w 879523"/>
                <a:gd name="connsiteY7" fmla="*/ 54037 h 270214"/>
                <a:gd name="connsiteX8" fmla="*/ 777909 w 879523"/>
                <a:gd name="connsiteY8" fmla="*/ 62 h 270214"/>
                <a:gd name="connsiteX9" fmla="*/ 879509 w 879523"/>
                <a:gd name="connsiteY9" fmla="*/ 66737 h 270214"/>
                <a:gd name="connsiteX10" fmla="*/ 784259 w 879523"/>
                <a:gd name="connsiteY10" fmla="*/ 28637 h 270214"/>
                <a:gd name="connsiteX11" fmla="*/ 641384 w 879523"/>
                <a:gd name="connsiteY11" fmla="*/ 123887 h 270214"/>
                <a:gd name="connsiteX12" fmla="*/ 460409 w 879523"/>
                <a:gd name="connsiteY12" fmla="*/ 212787 h 270214"/>
                <a:gd name="connsiteX13" fmla="*/ 187359 w 879523"/>
                <a:gd name="connsiteY13" fmla="*/ 231837 h 270214"/>
                <a:gd name="connsiteX14" fmla="*/ 358809 w 879523"/>
                <a:gd name="connsiteY14" fmla="*/ 222312 h 270214"/>
                <a:gd name="connsiteX15" fmla="*/ 34 w 879523"/>
                <a:gd name="connsiteY15" fmla="*/ 269937 h 27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79523" h="270214">
                  <a:moveTo>
                    <a:pt x="34" y="269937"/>
                  </a:moveTo>
                  <a:cubicBezTo>
                    <a:pt x="-3670" y="265704"/>
                    <a:pt x="290017" y="204320"/>
                    <a:pt x="336584" y="196912"/>
                  </a:cubicBezTo>
                  <a:cubicBezTo>
                    <a:pt x="383151" y="189504"/>
                    <a:pt x="242922" y="231837"/>
                    <a:pt x="279434" y="225487"/>
                  </a:cubicBezTo>
                  <a:cubicBezTo>
                    <a:pt x="315946" y="219137"/>
                    <a:pt x="504330" y="172041"/>
                    <a:pt x="555659" y="158812"/>
                  </a:cubicBezTo>
                  <a:cubicBezTo>
                    <a:pt x="606988" y="145583"/>
                    <a:pt x="569947" y="155108"/>
                    <a:pt x="587409" y="146112"/>
                  </a:cubicBezTo>
                  <a:cubicBezTo>
                    <a:pt x="604872" y="137116"/>
                    <a:pt x="635563" y="125474"/>
                    <a:pt x="660434" y="104837"/>
                  </a:cubicBezTo>
                  <a:cubicBezTo>
                    <a:pt x="685305" y="84200"/>
                    <a:pt x="735576" y="30754"/>
                    <a:pt x="736634" y="22287"/>
                  </a:cubicBezTo>
                  <a:cubicBezTo>
                    <a:pt x="737692" y="13820"/>
                    <a:pt x="659905" y="57741"/>
                    <a:pt x="666784" y="54037"/>
                  </a:cubicBezTo>
                  <a:cubicBezTo>
                    <a:pt x="673663" y="50333"/>
                    <a:pt x="742455" y="-2055"/>
                    <a:pt x="777909" y="62"/>
                  </a:cubicBezTo>
                  <a:cubicBezTo>
                    <a:pt x="813363" y="2179"/>
                    <a:pt x="878451" y="61975"/>
                    <a:pt x="879509" y="66737"/>
                  </a:cubicBezTo>
                  <a:cubicBezTo>
                    <a:pt x="880567" y="71499"/>
                    <a:pt x="823947" y="19112"/>
                    <a:pt x="784259" y="28637"/>
                  </a:cubicBezTo>
                  <a:cubicBezTo>
                    <a:pt x="744572" y="38162"/>
                    <a:pt x="695359" y="93195"/>
                    <a:pt x="641384" y="123887"/>
                  </a:cubicBezTo>
                  <a:cubicBezTo>
                    <a:pt x="587409" y="154579"/>
                    <a:pt x="536080" y="194795"/>
                    <a:pt x="460409" y="212787"/>
                  </a:cubicBezTo>
                  <a:cubicBezTo>
                    <a:pt x="384738" y="230779"/>
                    <a:pt x="204292" y="230249"/>
                    <a:pt x="187359" y="231837"/>
                  </a:cubicBezTo>
                  <a:cubicBezTo>
                    <a:pt x="170426" y="233424"/>
                    <a:pt x="386326" y="215962"/>
                    <a:pt x="358809" y="222312"/>
                  </a:cubicBezTo>
                  <a:cubicBezTo>
                    <a:pt x="331292" y="228662"/>
                    <a:pt x="3738" y="274170"/>
                    <a:pt x="34" y="2699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 1031">
              <a:extLst>
                <a:ext uri="{FF2B5EF4-FFF2-40B4-BE49-F238E27FC236}">
                  <a16:creationId xmlns:a16="http://schemas.microsoft.com/office/drawing/2014/main" id="{0C0B30BA-C3BB-B176-5CFF-A910E33F2A20}"/>
                </a:ext>
              </a:extLst>
            </p:cNvPr>
            <p:cNvSpPr/>
            <p:nvPr/>
          </p:nvSpPr>
          <p:spPr>
            <a:xfrm>
              <a:off x="4804372" y="7100306"/>
              <a:ext cx="232745" cy="146360"/>
            </a:xfrm>
            <a:custGeom>
              <a:avLst/>
              <a:gdLst>
                <a:gd name="connsiteX0" fmla="*/ 2578 w 232745"/>
                <a:gd name="connsiteY0" fmla="*/ 145044 h 146360"/>
                <a:gd name="connsiteX1" fmla="*/ 56553 w 232745"/>
                <a:gd name="connsiteY1" fmla="*/ 106944 h 146360"/>
                <a:gd name="connsiteX2" fmla="*/ 72428 w 232745"/>
                <a:gd name="connsiteY2" fmla="*/ 2169 h 146360"/>
                <a:gd name="connsiteX3" fmla="*/ 101003 w 232745"/>
                <a:gd name="connsiteY3" fmla="*/ 37094 h 146360"/>
                <a:gd name="connsiteX4" fmla="*/ 231178 w 232745"/>
                <a:gd name="connsiteY4" fmla="*/ 49794 h 146360"/>
                <a:gd name="connsiteX5" fmla="*/ 167678 w 232745"/>
                <a:gd name="connsiteY5" fmla="*/ 43444 h 146360"/>
                <a:gd name="connsiteX6" fmla="*/ 88303 w 232745"/>
                <a:gd name="connsiteY6" fmla="*/ 56144 h 146360"/>
                <a:gd name="connsiteX7" fmla="*/ 148628 w 232745"/>
                <a:gd name="connsiteY7" fmla="*/ 65669 h 146360"/>
                <a:gd name="connsiteX8" fmla="*/ 2578 w 232745"/>
                <a:gd name="connsiteY8" fmla="*/ 145044 h 14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745" h="146360">
                  <a:moveTo>
                    <a:pt x="2578" y="145044"/>
                  </a:moveTo>
                  <a:cubicBezTo>
                    <a:pt x="-12768" y="151923"/>
                    <a:pt x="44911" y="130757"/>
                    <a:pt x="56553" y="106944"/>
                  </a:cubicBezTo>
                  <a:cubicBezTo>
                    <a:pt x="68195" y="83131"/>
                    <a:pt x="65020" y="13811"/>
                    <a:pt x="72428" y="2169"/>
                  </a:cubicBezTo>
                  <a:cubicBezTo>
                    <a:pt x="79836" y="-9473"/>
                    <a:pt x="74545" y="29156"/>
                    <a:pt x="101003" y="37094"/>
                  </a:cubicBezTo>
                  <a:cubicBezTo>
                    <a:pt x="127461" y="45032"/>
                    <a:pt x="231178" y="49794"/>
                    <a:pt x="231178" y="49794"/>
                  </a:cubicBezTo>
                  <a:cubicBezTo>
                    <a:pt x="242290" y="50852"/>
                    <a:pt x="191490" y="42386"/>
                    <a:pt x="167678" y="43444"/>
                  </a:cubicBezTo>
                  <a:cubicBezTo>
                    <a:pt x="143866" y="44502"/>
                    <a:pt x="91478" y="52440"/>
                    <a:pt x="88303" y="56144"/>
                  </a:cubicBezTo>
                  <a:cubicBezTo>
                    <a:pt x="85128" y="59848"/>
                    <a:pt x="166620" y="52440"/>
                    <a:pt x="148628" y="65669"/>
                  </a:cubicBezTo>
                  <a:cubicBezTo>
                    <a:pt x="130636" y="78898"/>
                    <a:pt x="17924" y="138165"/>
                    <a:pt x="2578" y="1450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 1032">
              <a:extLst>
                <a:ext uri="{FF2B5EF4-FFF2-40B4-BE49-F238E27FC236}">
                  <a16:creationId xmlns:a16="http://schemas.microsoft.com/office/drawing/2014/main" id="{BC1210AF-FB3C-3046-0AFF-BBA4EFB94896}"/>
                </a:ext>
              </a:extLst>
            </p:cNvPr>
            <p:cNvSpPr/>
            <p:nvPr/>
          </p:nvSpPr>
          <p:spPr>
            <a:xfrm>
              <a:off x="5535837" y="7044575"/>
              <a:ext cx="568940" cy="410463"/>
            </a:xfrm>
            <a:custGeom>
              <a:avLst/>
              <a:gdLst>
                <a:gd name="connsiteX0" fmla="*/ 566513 w 568940"/>
                <a:gd name="connsiteY0" fmla="*/ 3925 h 410463"/>
                <a:gd name="connsiteX1" fmla="*/ 525238 w 568940"/>
                <a:gd name="connsiteY1" fmla="*/ 38850 h 410463"/>
                <a:gd name="connsiteX2" fmla="*/ 299813 w 568940"/>
                <a:gd name="connsiteY2" fmla="*/ 264275 h 410463"/>
                <a:gd name="connsiteX3" fmla="*/ 179163 w 568940"/>
                <a:gd name="connsiteY3" fmla="*/ 346825 h 410463"/>
                <a:gd name="connsiteX4" fmla="*/ 245838 w 568940"/>
                <a:gd name="connsiteY4" fmla="*/ 343650 h 410463"/>
                <a:gd name="connsiteX5" fmla="*/ 90263 w 568940"/>
                <a:gd name="connsiteY5" fmla="*/ 365875 h 410463"/>
                <a:gd name="connsiteX6" fmla="*/ 1363 w 568940"/>
                <a:gd name="connsiteY6" fmla="*/ 410325 h 410463"/>
                <a:gd name="connsiteX7" fmla="*/ 156938 w 568940"/>
                <a:gd name="connsiteY7" fmla="*/ 350000 h 410463"/>
                <a:gd name="connsiteX8" fmla="*/ 366488 w 568940"/>
                <a:gd name="connsiteY8" fmla="*/ 203950 h 410463"/>
                <a:gd name="connsiteX9" fmla="*/ 239488 w 568940"/>
                <a:gd name="connsiteY9" fmla="*/ 267450 h 410463"/>
                <a:gd name="connsiteX10" fmla="*/ 525238 w 568940"/>
                <a:gd name="connsiteY10" fmla="*/ 83300 h 410463"/>
                <a:gd name="connsiteX11" fmla="*/ 566513 w 568940"/>
                <a:gd name="connsiteY11" fmla="*/ 3925 h 410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8940" h="410463">
                  <a:moveTo>
                    <a:pt x="566513" y="3925"/>
                  </a:moveTo>
                  <a:cubicBezTo>
                    <a:pt x="566513" y="-3483"/>
                    <a:pt x="569688" y="-4542"/>
                    <a:pt x="525238" y="38850"/>
                  </a:cubicBezTo>
                  <a:cubicBezTo>
                    <a:pt x="480788" y="82242"/>
                    <a:pt x="357492" y="212946"/>
                    <a:pt x="299813" y="264275"/>
                  </a:cubicBezTo>
                  <a:cubicBezTo>
                    <a:pt x="242134" y="315604"/>
                    <a:pt x="188159" y="333596"/>
                    <a:pt x="179163" y="346825"/>
                  </a:cubicBezTo>
                  <a:cubicBezTo>
                    <a:pt x="170167" y="360054"/>
                    <a:pt x="260655" y="340475"/>
                    <a:pt x="245838" y="343650"/>
                  </a:cubicBezTo>
                  <a:cubicBezTo>
                    <a:pt x="231021" y="346825"/>
                    <a:pt x="131009" y="354763"/>
                    <a:pt x="90263" y="365875"/>
                  </a:cubicBezTo>
                  <a:cubicBezTo>
                    <a:pt x="49517" y="376988"/>
                    <a:pt x="-9750" y="412971"/>
                    <a:pt x="1363" y="410325"/>
                  </a:cubicBezTo>
                  <a:cubicBezTo>
                    <a:pt x="12476" y="407679"/>
                    <a:pt x="96084" y="384396"/>
                    <a:pt x="156938" y="350000"/>
                  </a:cubicBezTo>
                  <a:cubicBezTo>
                    <a:pt x="217792" y="315604"/>
                    <a:pt x="352730" y="217708"/>
                    <a:pt x="366488" y="203950"/>
                  </a:cubicBezTo>
                  <a:cubicBezTo>
                    <a:pt x="380246" y="190192"/>
                    <a:pt x="213030" y="287558"/>
                    <a:pt x="239488" y="267450"/>
                  </a:cubicBezTo>
                  <a:cubicBezTo>
                    <a:pt x="265946" y="247342"/>
                    <a:pt x="466501" y="127750"/>
                    <a:pt x="525238" y="83300"/>
                  </a:cubicBezTo>
                  <a:cubicBezTo>
                    <a:pt x="583975" y="38850"/>
                    <a:pt x="566513" y="11333"/>
                    <a:pt x="566513" y="39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 1033">
              <a:extLst>
                <a:ext uri="{FF2B5EF4-FFF2-40B4-BE49-F238E27FC236}">
                  <a16:creationId xmlns:a16="http://schemas.microsoft.com/office/drawing/2014/main" id="{66ACB981-57B8-F1E0-557A-4026CCE012D9}"/>
                </a:ext>
              </a:extLst>
            </p:cNvPr>
            <p:cNvSpPr/>
            <p:nvPr/>
          </p:nvSpPr>
          <p:spPr>
            <a:xfrm>
              <a:off x="5485361" y="7113936"/>
              <a:ext cx="526033" cy="188605"/>
            </a:xfrm>
            <a:custGeom>
              <a:avLst/>
              <a:gdLst>
                <a:gd name="connsiteX0" fmla="*/ 7389 w 526033"/>
                <a:gd name="connsiteY0" fmla="*/ 185389 h 188605"/>
                <a:gd name="connsiteX1" fmla="*/ 521739 w 526033"/>
                <a:gd name="connsiteY1" fmla="*/ 1239 h 188605"/>
                <a:gd name="connsiteX2" fmla="*/ 239164 w 526033"/>
                <a:gd name="connsiteY2" fmla="*/ 109189 h 188605"/>
                <a:gd name="connsiteX3" fmla="*/ 7389 w 526033"/>
                <a:gd name="connsiteY3" fmla="*/ 185389 h 18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033" h="188605">
                  <a:moveTo>
                    <a:pt x="7389" y="185389"/>
                  </a:moveTo>
                  <a:cubicBezTo>
                    <a:pt x="54485" y="167397"/>
                    <a:pt x="483110" y="13939"/>
                    <a:pt x="521739" y="1239"/>
                  </a:cubicBezTo>
                  <a:cubicBezTo>
                    <a:pt x="560368" y="-11461"/>
                    <a:pt x="328064" y="76910"/>
                    <a:pt x="239164" y="109189"/>
                  </a:cubicBezTo>
                  <a:cubicBezTo>
                    <a:pt x="150264" y="141468"/>
                    <a:pt x="-39707" y="203381"/>
                    <a:pt x="7389" y="1853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 1034">
              <a:extLst>
                <a:ext uri="{FF2B5EF4-FFF2-40B4-BE49-F238E27FC236}">
                  <a16:creationId xmlns:a16="http://schemas.microsoft.com/office/drawing/2014/main" id="{8BB553C1-5E7F-6E12-F5D0-564ED1804E5A}"/>
                </a:ext>
              </a:extLst>
            </p:cNvPr>
            <p:cNvSpPr/>
            <p:nvPr/>
          </p:nvSpPr>
          <p:spPr>
            <a:xfrm>
              <a:off x="4996985" y="7178020"/>
              <a:ext cx="544584" cy="280756"/>
            </a:xfrm>
            <a:custGeom>
              <a:avLst/>
              <a:gdLst>
                <a:gd name="connsiteX0" fmla="*/ 465 w 544584"/>
                <a:gd name="connsiteY0" fmla="*/ 655 h 280756"/>
                <a:gd name="connsiteX1" fmla="*/ 203665 w 544584"/>
                <a:gd name="connsiteY1" fmla="*/ 207030 h 280756"/>
                <a:gd name="connsiteX2" fmla="*/ 190965 w 544584"/>
                <a:gd name="connsiteY2" fmla="*/ 184805 h 280756"/>
                <a:gd name="connsiteX3" fmla="*/ 384640 w 544584"/>
                <a:gd name="connsiteY3" fmla="*/ 276880 h 280756"/>
                <a:gd name="connsiteX4" fmla="*/ 333840 w 544584"/>
                <a:gd name="connsiteY4" fmla="*/ 238780 h 280756"/>
                <a:gd name="connsiteX5" fmla="*/ 543390 w 544584"/>
                <a:gd name="connsiteY5" fmla="*/ 280055 h 280756"/>
                <a:gd name="connsiteX6" fmla="*/ 410040 w 544584"/>
                <a:gd name="connsiteY6" fmla="*/ 261005 h 280756"/>
                <a:gd name="connsiteX7" fmla="*/ 216365 w 544584"/>
                <a:gd name="connsiteY7" fmla="*/ 213380 h 280756"/>
                <a:gd name="connsiteX8" fmla="*/ 149690 w 544584"/>
                <a:gd name="connsiteY8" fmla="*/ 143530 h 280756"/>
                <a:gd name="connsiteX9" fmla="*/ 465 w 544584"/>
                <a:gd name="connsiteY9" fmla="*/ 655 h 2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4584" h="280756">
                  <a:moveTo>
                    <a:pt x="465" y="655"/>
                  </a:moveTo>
                  <a:cubicBezTo>
                    <a:pt x="9461" y="11238"/>
                    <a:pt x="171915" y="176338"/>
                    <a:pt x="203665" y="207030"/>
                  </a:cubicBezTo>
                  <a:cubicBezTo>
                    <a:pt x="235415" y="237722"/>
                    <a:pt x="160803" y="173163"/>
                    <a:pt x="190965" y="184805"/>
                  </a:cubicBezTo>
                  <a:cubicBezTo>
                    <a:pt x="221127" y="196447"/>
                    <a:pt x="360828" y="267884"/>
                    <a:pt x="384640" y="276880"/>
                  </a:cubicBezTo>
                  <a:cubicBezTo>
                    <a:pt x="408452" y="285876"/>
                    <a:pt x="307382" y="238251"/>
                    <a:pt x="333840" y="238780"/>
                  </a:cubicBezTo>
                  <a:cubicBezTo>
                    <a:pt x="360298" y="239309"/>
                    <a:pt x="530690" y="276351"/>
                    <a:pt x="543390" y="280055"/>
                  </a:cubicBezTo>
                  <a:cubicBezTo>
                    <a:pt x="556090" y="283759"/>
                    <a:pt x="464544" y="272117"/>
                    <a:pt x="410040" y="261005"/>
                  </a:cubicBezTo>
                  <a:cubicBezTo>
                    <a:pt x="355536" y="249893"/>
                    <a:pt x="259757" y="232959"/>
                    <a:pt x="216365" y="213380"/>
                  </a:cubicBezTo>
                  <a:cubicBezTo>
                    <a:pt x="172973" y="193801"/>
                    <a:pt x="184086" y="176338"/>
                    <a:pt x="149690" y="143530"/>
                  </a:cubicBezTo>
                  <a:cubicBezTo>
                    <a:pt x="115294" y="110722"/>
                    <a:pt x="-8531" y="-9928"/>
                    <a:pt x="465" y="6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 1035">
              <a:extLst>
                <a:ext uri="{FF2B5EF4-FFF2-40B4-BE49-F238E27FC236}">
                  <a16:creationId xmlns:a16="http://schemas.microsoft.com/office/drawing/2014/main" id="{DEFD436A-D231-99DE-D636-231F23F74E36}"/>
                </a:ext>
              </a:extLst>
            </p:cNvPr>
            <p:cNvSpPr/>
            <p:nvPr/>
          </p:nvSpPr>
          <p:spPr>
            <a:xfrm>
              <a:off x="5060836" y="7216528"/>
              <a:ext cx="447793" cy="98703"/>
            </a:xfrm>
            <a:custGeom>
              <a:avLst/>
              <a:gdLst>
                <a:gd name="connsiteX0" fmla="*/ 3289 w 447793"/>
                <a:gd name="connsiteY0" fmla="*/ 247 h 98703"/>
                <a:gd name="connsiteX1" fmla="*/ 289039 w 447793"/>
                <a:gd name="connsiteY1" fmla="*/ 82797 h 98703"/>
                <a:gd name="connsiteX2" fmla="*/ 190614 w 447793"/>
                <a:gd name="connsiteY2" fmla="*/ 60572 h 98703"/>
                <a:gd name="connsiteX3" fmla="*/ 447789 w 447793"/>
                <a:gd name="connsiteY3" fmla="*/ 98672 h 98703"/>
                <a:gd name="connsiteX4" fmla="*/ 196964 w 447793"/>
                <a:gd name="connsiteY4" fmla="*/ 66922 h 98703"/>
                <a:gd name="connsiteX5" fmla="*/ 136639 w 447793"/>
                <a:gd name="connsiteY5" fmla="*/ 57397 h 98703"/>
                <a:gd name="connsiteX6" fmla="*/ 3289 w 447793"/>
                <a:gd name="connsiteY6" fmla="*/ 247 h 98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793" h="98703">
                  <a:moveTo>
                    <a:pt x="3289" y="247"/>
                  </a:moveTo>
                  <a:cubicBezTo>
                    <a:pt x="28689" y="4480"/>
                    <a:pt x="257818" y="72743"/>
                    <a:pt x="289039" y="82797"/>
                  </a:cubicBezTo>
                  <a:cubicBezTo>
                    <a:pt x="320260" y="92851"/>
                    <a:pt x="164156" y="57926"/>
                    <a:pt x="190614" y="60572"/>
                  </a:cubicBezTo>
                  <a:cubicBezTo>
                    <a:pt x="217072" y="63218"/>
                    <a:pt x="446731" y="97614"/>
                    <a:pt x="447789" y="98672"/>
                  </a:cubicBezTo>
                  <a:cubicBezTo>
                    <a:pt x="448847" y="99730"/>
                    <a:pt x="248822" y="73801"/>
                    <a:pt x="196964" y="66922"/>
                  </a:cubicBezTo>
                  <a:cubicBezTo>
                    <a:pt x="145106" y="60043"/>
                    <a:pt x="166272" y="67451"/>
                    <a:pt x="136639" y="57397"/>
                  </a:cubicBezTo>
                  <a:cubicBezTo>
                    <a:pt x="107006" y="47343"/>
                    <a:pt x="-22111" y="-3986"/>
                    <a:pt x="3289" y="2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C0BF3C4F-2F4F-3F4A-70D7-73C2F8D03C55}"/>
                </a:ext>
              </a:extLst>
            </p:cNvPr>
            <p:cNvSpPr/>
            <p:nvPr/>
          </p:nvSpPr>
          <p:spPr>
            <a:xfrm>
              <a:off x="5445290" y="7181382"/>
              <a:ext cx="501774" cy="198384"/>
            </a:xfrm>
            <a:custGeom>
              <a:avLst/>
              <a:gdLst>
                <a:gd name="connsiteX0" fmla="*/ 501485 w 501774"/>
                <a:gd name="connsiteY0" fmla="*/ 468 h 198384"/>
                <a:gd name="connsiteX1" fmla="*/ 133185 w 501774"/>
                <a:gd name="connsiteY1" fmla="*/ 165568 h 198384"/>
                <a:gd name="connsiteX2" fmla="*/ 3010 w 501774"/>
                <a:gd name="connsiteY2" fmla="*/ 197318 h 198384"/>
                <a:gd name="connsiteX3" fmla="*/ 241135 w 501774"/>
                <a:gd name="connsiteY3" fmla="*/ 146518 h 198384"/>
                <a:gd name="connsiteX4" fmla="*/ 193510 w 501774"/>
                <a:gd name="connsiteY4" fmla="*/ 143343 h 198384"/>
                <a:gd name="connsiteX5" fmla="*/ 307810 w 501774"/>
                <a:gd name="connsiteY5" fmla="*/ 89368 h 198384"/>
                <a:gd name="connsiteX6" fmla="*/ 196685 w 501774"/>
                <a:gd name="connsiteY6" fmla="*/ 114768 h 198384"/>
                <a:gd name="connsiteX7" fmla="*/ 501485 w 501774"/>
                <a:gd name="connsiteY7" fmla="*/ 468 h 198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774" h="198384">
                  <a:moveTo>
                    <a:pt x="501485" y="468"/>
                  </a:moveTo>
                  <a:cubicBezTo>
                    <a:pt x="490902" y="8935"/>
                    <a:pt x="216264" y="132760"/>
                    <a:pt x="133185" y="165568"/>
                  </a:cubicBezTo>
                  <a:cubicBezTo>
                    <a:pt x="50106" y="198376"/>
                    <a:pt x="-14982" y="200493"/>
                    <a:pt x="3010" y="197318"/>
                  </a:cubicBezTo>
                  <a:cubicBezTo>
                    <a:pt x="21002" y="194143"/>
                    <a:pt x="209385" y="155514"/>
                    <a:pt x="241135" y="146518"/>
                  </a:cubicBezTo>
                  <a:cubicBezTo>
                    <a:pt x="272885" y="137522"/>
                    <a:pt x="182397" y="152868"/>
                    <a:pt x="193510" y="143343"/>
                  </a:cubicBezTo>
                  <a:cubicBezTo>
                    <a:pt x="204622" y="133818"/>
                    <a:pt x="307281" y="94131"/>
                    <a:pt x="307810" y="89368"/>
                  </a:cubicBezTo>
                  <a:cubicBezTo>
                    <a:pt x="308339" y="84606"/>
                    <a:pt x="163877" y="128526"/>
                    <a:pt x="196685" y="114768"/>
                  </a:cubicBezTo>
                  <a:cubicBezTo>
                    <a:pt x="229493" y="101010"/>
                    <a:pt x="512068" y="-7999"/>
                    <a:pt x="501485" y="4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 1037">
              <a:extLst>
                <a:ext uri="{FF2B5EF4-FFF2-40B4-BE49-F238E27FC236}">
                  <a16:creationId xmlns:a16="http://schemas.microsoft.com/office/drawing/2014/main" id="{9E3197FA-5AC6-CBC9-7511-385ED50243BB}"/>
                </a:ext>
              </a:extLst>
            </p:cNvPr>
            <p:cNvSpPr/>
            <p:nvPr/>
          </p:nvSpPr>
          <p:spPr>
            <a:xfrm>
              <a:off x="5356536" y="7133776"/>
              <a:ext cx="499182" cy="118167"/>
            </a:xfrm>
            <a:custGeom>
              <a:avLst/>
              <a:gdLst>
                <a:gd name="connsiteX0" fmla="*/ 2864 w 499182"/>
                <a:gd name="connsiteY0" fmla="*/ 117924 h 118167"/>
                <a:gd name="connsiteX1" fmla="*/ 412439 w 499182"/>
                <a:gd name="connsiteY1" fmla="*/ 51249 h 118167"/>
                <a:gd name="connsiteX2" fmla="*/ 326714 w 499182"/>
                <a:gd name="connsiteY2" fmla="*/ 70299 h 118167"/>
                <a:gd name="connsiteX3" fmla="*/ 498164 w 499182"/>
                <a:gd name="connsiteY3" fmla="*/ 449 h 118167"/>
                <a:gd name="connsiteX4" fmla="*/ 383864 w 499182"/>
                <a:gd name="connsiteY4" fmla="*/ 41724 h 118167"/>
                <a:gd name="connsiteX5" fmla="*/ 107639 w 499182"/>
                <a:gd name="connsiteY5" fmla="*/ 70299 h 118167"/>
                <a:gd name="connsiteX6" fmla="*/ 225114 w 499182"/>
                <a:gd name="connsiteY6" fmla="*/ 73474 h 118167"/>
                <a:gd name="connsiteX7" fmla="*/ 2864 w 499182"/>
                <a:gd name="connsiteY7" fmla="*/ 117924 h 11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182" h="118167">
                  <a:moveTo>
                    <a:pt x="2864" y="117924"/>
                  </a:moveTo>
                  <a:cubicBezTo>
                    <a:pt x="34085" y="114220"/>
                    <a:pt x="358464" y="59186"/>
                    <a:pt x="412439" y="51249"/>
                  </a:cubicBezTo>
                  <a:cubicBezTo>
                    <a:pt x="466414" y="43312"/>
                    <a:pt x="312426" y="78766"/>
                    <a:pt x="326714" y="70299"/>
                  </a:cubicBezTo>
                  <a:cubicBezTo>
                    <a:pt x="341002" y="61832"/>
                    <a:pt x="488639" y="5212"/>
                    <a:pt x="498164" y="449"/>
                  </a:cubicBezTo>
                  <a:cubicBezTo>
                    <a:pt x="507689" y="-4314"/>
                    <a:pt x="448951" y="30082"/>
                    <a:pt x="383864" y="41724"/>
                  </a:cubicBezTo>
                  <a:cubicBezTo>
                    <a:pt x="318777" y="53366"/>
                    <a:pt x="134097" y="65007"/>
                    <a:pt x="107639" y="70299"/>
                  </a:cubicBezTo>
                  <a:cubicBezTo>
                    <a:pt x="81181" y="75591"/>
                    <a:pt x="244693" y="65007"/>
                    <a:pt x="225114" y="73474"/>
                  </a:cubicBezTo>
                  <a:cubicBezTo>
                    <a:pt x="205535" y="81941"/>
                    <a:pt x="-28357" y="121628"/>
                    <a:pt x="2864" y="1179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 1038">
              <a:extLst>
                <a:ext uri="{FF2B5EF4-FFF2-40B4-BE49-F238E27FC236}">
                  <a16:creationId xmlns:a16="http://schemas.microsoft.com/office/drawing/2014/main" id="{09520B0C-876F-9C76-BA37-521B3A54DD5C}"/>
                </a:ext>
              </a:extLst>
            </p:cNvPr>
            <p:cNvSpPr/>
            <p:nvPr/>
          </p:nvSpPr>
          <p:spPr>
            <a:xfrm>
              <a:off x="5099289" y="7109861"/>
              <a:ext cx="418991" cy="56306"/>
            </a:xfrm>
            <a:custGeom>
              <a:avLst/>
              <a:gdLst>
                <a:gd name="connsiteX0" fmla="*/ 6111 w 418991"/>
                <a:gd name="connsiteY0" fmla="*/ 56114 h 56306"/>
                <a:gd name="connsiteX1" fmla="*/ 241061 w 418991"/>
                <a:gd name="connsiteY1" fmla="*/ 21189 h 56306"/>
                <a:gd name="connsiteX2" fmla="*/ 415686 w 418991"/>
                <a:gd name="connsiteY2" fmla="*/ 40239 h 56306"/>
                <a:gd name="connsiteX3" fmla="*/ 352186 w 418991"/>
                <a:gd name="connsiteY3" fmla="*/ 27539 h 56306"/>
                <a:gd name="connsiteX4" fmla="*/ 310911 w 418991"/>
                <a:gd name="connsiteY4" fmla="*/ 2139 h 56306"/>
                <a:gd name="connsiteX5" fmla="*/ 250586 w 418991"/>
                <a:gd name="connsiteY5" fmla="*/ 2139 h 56306"/>
                <a:gd name="connsiteX6" fmla="*/ 345836 w 418991"/>
                <a:gd name="connsiteY6" fmla="*/ 8489 h 56306"/>
                <a:gd name="connsiteX7" fmla="*/ 187086 w 418991"/>
                <a:gd name="connsiteY7" fmla="*/ 21189 h 56306"/>
                <a:gd name="connsiteX8" fmla="*/ 79136 w 418991"/>
                <a:gd name="connsiteY8" fmla="*/ 33889 h 56306"/>
                <a:gd name="connsiteX9" fmla="*/ 6111 w 418991"/>
                <a:gd name="connsiteY9" fmla="*/ 56114 h 5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8991" h="56306">
                  <a:moveTo>
                    <a:pt x="6111" y="56114"/>
                  </a:moveTo>
                  <a:cubicBezTo>
                    <a:pt x="33099" y="53997"/>
                    <a:pt x="172799" y="23835"/>
                    <a:pt x="241061" y="21189"/>
                  </a:cubicBezTo>
                  <a:cubicBezTo>
                    <a:pt x="309323" y="18543"/>
                    <a:pt x="397165" y="39181"/>
                    <a:pt x="415686" y="40239"/>
                  </a:cubicBezTo>
                  <a:cubicBezTo>
                    <a:pt x="434207" y="41297"/>
                    <a:pt x="369648" y="33889"/>
                    <a:pt x="352186" y="27539"/>
                  </a:cubicBezTo>
                  <a:cubicBezTo>
                    <a:pt x="334724" y="21189"/>
                    <a:pt x="327844" y="6372"/>
                    <a:pt x="310911" y="2139"/>
                  </a:cubicBezTo>
                  <a:cubicBezTo>
                    <a:pt x="293978" y="-2094"/>
                    <a:pt x="244765" y="1081"/>
                    <a:pt x="250586" y="2139"/>
                  </a:cubicBezTo>
                  <a:cubicBezTo>
                    <a:pt x="256407" y="3197"/>
                    <a:pt x="356419" y="5314"/>
                    <a:pt x="345836" y="8489"/>
                  </a:cubicBezTo>
                  <a:cubicBezTo>
                    <a:pt x="335253" y="11664"/>
                    <a:pt x="231536" y="16956"/>
                    <a:pt x="187086" y="21189"/>
                  </a:cubicBezTo>
                  <a:cubicBezTo>
                    <a:pt x="142636" y="25422"/>
                    <a:pt x="109828" y="25422"/>
                    <a:pt x="79136" y="33889"/>
                  </a:cubicBezTo>
                  <a:cubicBezTo>
                    <a:pt x="48444" y="42356"/>
                    <a:pt x="-20877" y="58231"/>
                    <a:pt x="6111" y="561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 1039">
              <a:extLst>
                <a:ext uri="{FF2B5EF4-FFF2-40B4-BE49-F238E27FC236}">
                  <a16:creationId xmlns:a16="http://schemas.microsoft.com/office/drawing/2014/main" id="{FACD0D0A-A9C2-2906-29A2-D32E1D7BEE91}"/>
                </a:ext>
              </a:extLst>
            </p:cNvPr>
            <p:cNvSpPr/>
            <p:nvPr/>
          </p:nvSpPr>
          <p:spPr>
            <a:xfrm>
              <a:off x="5470523" y="7009741"/>
              <a:ext cx="204374" cy="111843"/>
            </a:xfrm>
            <a:custGeom>
              <a:avLst/>
              <a:gdLst>
                <a:gd name="connsiteX0" fmla="*/ 2 w 204374"/>
                <a:gd name="connsiteY0" fmla="*/ 111784 h 111843"/>
                <a:gd name="connsiteX1" fmla="*/ 123827 w 204374"/>
                <a:gd name="connsiteY1" fmla="*/ 57809 h 111843"/>
                <a:gd name="connsiteX2" fmla="*/ 203202 w 204374"/>
                <a:gd name="connsiteY2" fmla="*/ 659 h 111843"/>
                <a:gd name="connsiteX3" fmla="*/ 168277 w 204374"/>
                <a:gd name="connsiteY3" fmla="*/ 29234 h 111843"/>
                <a:gd name="connsiteX4" fmla="*/ 127002 w 204374"/>
                <a:gd name="connsiteY4" fmla="*/ 67334 h 111843"/>
                <a:gd name="connsiteX5" fmla="*/ 2 w 204374"/>
                <a:gd name="connsiteY5" fmla="*/ 111784 h 111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374" h="111843">
                  <a:moveTo>
                    <a:pt x="2" y="111784"/>
                  </a:moveTo>
                  <a:cubicBezTo>
                    <a:pt x="-527" y="110197"/>
                    <a:pt x="89960" y="76330"/>
                    <a:pt x="123827" y="57809"/>
                  </a:cubicBezTo>
                  <a:cubicBezTo>
                    <a:pt x="157694" y="39288"/>
                    <a:pt x="195794" y="5421"/>
                    <a:pt x="203202" y="659"/>
                  </a:cubicBezTo>
                  <a:cubicBezTo>
                    <a:pt x="210610" y="-4104"/>
                    <a:pt x="180977" y="18122"/>
                    <a:pt x="168277" y="29234"/>
                  </a:cubicBezTo>
                  <a:cubicBezTo>
                    <a:pt x="155577" y="40346"/>
                    <a:pt x="157694" y="51988"/>
                    <a:pt x="127002" y="67334"/>
                  </a:cubicBezTo>
                  <a:cubicBezTo>
                    <a:pt x="96310" y="82680"/>
                    <a:pt x="531" y="113371"/>
                    <a:pt x="2" y="1117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 1040">
              <a:extLst>
                <a:ext uri="{FF2B5EF4-FFF2-40B4-BE49-F238E27FC236}">
                  <a16:creationId xmlns:a16="http://schemas.microsoft.com/office/drawing/2014/main" id="{A68B7A05-2E6E-482B-CEBB-A9928479E3F1}"/>
                </a:ext>
              </a:extLst>
            </p:cNvPr>
            <p:cNvSpPr/>
            <p:nvPr/>
          </p:nvSpPr>
          <p:spPr>
            <a:xfrm>
              <a:off x="5562473" y="7058309"/>
              <a:ext cx="418609" cy="60045"/>
            </a:xfrm>
            <a:custGeom>
              <a:avLst/>
              <a:gdLst>
                <a:gd name="connsiteX0" fmla="*/ 127 w 418609"/>
                <a:gd name="connsiteY0" fmla="*/ 60041 h 60045"/>
                <a:gd name="connsiteX1" fmla="*/ 225552 w 418609"/>
                <a:gd name="connsiteY1" fmla="*/ 6066 h 60045"/>
                <a:gd name="connsiteX2" fmla="*/ 416052 w 418609"/>
                <a:gd name="connsiteY2" fmla="*/ 6066 h 60045"/>
                <a:gd name="connsiteX3" fmla="*/ 330327 w 418609"/>
                <a:gd name="connsiteY3" fmla="*/ 9241 h 60045"/>
                <a:gd name="connsiteX4" fmla="*/ 257302 w 418609"/>
                <a:gd name="connsiteY4" fmla="*/ 2891 h 60045"/>
                <a:gd name="connsiteX5" fmla="*/ 127 w 418609"/>
                <a:gd name="connsiteY5" fmla="*/ 60041 h 6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609" h="60045">
                  <a:moveTo>
                    <a:pt x="127" y="60041"/>
                  </a:moveTo>
                  <a:cubicBezTo>
                    <a:pt x="-5165" y="60570"/>
                    <a:pt x="156231" y="15062"/>
                    <a:pt x="225552" y="6066"/>
                  </a:cubicBezTo>
                  <a:cubicBezTo>
                    <a:pt x="294873" y="-2930"/>
                    <a:pt x="398590" y="5537"/>
                    <a:pt x="416052" y="6066"/>
                  </a:cubicBezTo>
                  <a:cubicBezTo>
                    <a:pt x="433514" y="6595"/>
                    <a:pt x="356785" y="9770"/>
                    <a:pt x="330327" y="9241"/>
                  </a:cubicBezTo>
                  <a:cubicBezTo>
                    <a:pt x="303869" y="8712"/>
                    <a:pt x="309689" y="-6105"/>
                    <a:pt x="257302" y="2891"/>
                  </a:cubicBezTo>
                  <a:cubicBezTo>
                    <a:pt x="204915" y="11887"/>
                    <a:pt x="5419" y="59512"/>
                    <a:pt x="127" y="600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 1041">
              <a:extLst>
                <a:ext uri="{FF2B5EF4-FFF2-40B4-BE49-F238E27FC236}">
                  <a16:creationId xmlns:a16="http://schemas.microsoft.com/office/drawing/2014/main" id="{37F575FB-8E3C-5CB9-FA34-0456D8EADAA6}"/>
                </a:ext>
              </a:extLst>
            </p:cNvPr>
            <p:cNvSpPr/>
            <p:nvPr/>
          </p:nvSpPr>
          <p:spPr>
            <a:xfrm>
              <a:off x="5146274" y="7286529"/>
              <a:ext cx="375049" cy="121438"/>
            </a:xfrm>
            <a:custGeom>
              <a:avLst/>
              <a:gdLst>
                <a:gd name="connsiteX0" fmla="*/ 401 w 375049"/>
                <a:gd name="connsiteY0" fmla="*/ 96 h 121438"/>
                <a:gd name="connsiteX1" fmla="*/ 181376 w 375049"/>
                <a:gd name="connsiteY1" fmla="*/ 69946 h 121438"/>
                <a:gd name="connsiteX2" fmla="*/ 371876 w 375049"/>
                <a:gd name="connsiteY2" fmla="*/ 120746 h 121438"/>
                <a:gd name="connsiteX3" fmla="*/ 295676 w 375049"/>
                <a:gd name="connsiteY3" fmla="*/ 98521 h 121438"/>
                <a:gd name="connsiteX4" fmla="*/ 232176 w 375049"/>
                <a:gd name="connsiteY4" fmla="*/ 85821 h 121438"/>
                <a:gd name="connsiteX5" fmla="*/ 401 w 375049"/>
                <a:gd name="connsiteY5" fmla="*/ 96 h 12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049" h="121438">
                  <a:moveTo>
                    <a:pt x="401" y="96"/>
                  </a:moveTo>
                  <a:cubicBezTo>
                    <a:pt x="-8066" y="-2550"/>
                    <a:pt x="119464" y="49838"/>
                    <a:pt x="181376" y="69946"/>
                  </a:cubicBezTo>
                  <a:cubicBezTo>
                    <a:pt x="243288" y="90054"/>
                    <a:pt x="352826" y="115984"/>
                    <a:pt x="371876" y="120746"/>
                  </a:cubicBezTo>
                  <a:cubicBezTo>
                    <a:pt x="390926" y="125508"/>
                    <a:pt x="318959" y="104342"/>
                    <a:pt x="295676" y="98521"/>
                  </a:cubicBezTo>
                  <a:cubicBezTo>
                    <a:pt x="272393" y="92700"/>
                    <a:pt x="278214" y="99579"/>
                    <a:pt x="232176" y="85821"/>
                  </a:cubicBezTo>
                  <a:cubicBezTo>
                    <a:pt x="186139" y="72063"/>
                    <a:pt x="8868" y="2742"/>
                    <a:pt x="401" y="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 1042">
              <a:extLst>
                <a:ext uri="{FF2B5EF4-FFF2-40B4-BE49-F238E27FC236}">
                  <a16:creationId xmlns:a16="http://schemas.microsoft.com/office/drawing/2014/main" id="{C90570BE-E755-4D25-5826-5F1E5A731BAB}"/>
                </a:ext>
              </a:extLst>
            </p:cNvPr>
            <p:cNvSpPr/>
            <p:nvPr/>
          </p:nvSpPr>
          <p:spPr>
            <a:xfrm>
              <a:off x="5762625" y="5457765"/>
              <a:ext cx="533400" cy="34985"/>
            </a:xfrm>
            <a:custGeom>
              <a:avLst/>
              <a:gdLst>
                <a:gd name="connsiteX0" fmla="*/ 0 w 533400"/>
                <a:gd name="connsiteY0" fmla="*/ 15935 h 34985"/>
                <a:gd name="connsiteX1" fmla="*/ 361950 w 533400"/>
                <a:gd name="connsiteY1" fmla="*/ 22285 h 34985"/>
                <a:gd name="connsiteX2" fmla="*/ 209550 w 533400"/>
                <a:gd name="connsiteY2" fmla="*/ 34985 h 34985"/>
                <a:gd name="connsiteX3" fmla="*/ 495300 w 533400"/>
                <a:gd name="connsiteY3" fmla="*/ 25460 h 34985"/>
                <a:gd name="connsiteX4" fmla="*/ 523875 w 533400"/>
                <a:gd name="connsiteY4" fmla="*/ 19110 h 34985"/>
                <a:gd name="connsiteX5" fmla="*/ 384175 w 533400"/>
                <a:gd name="connsiteY5" fmla="*/ 22285 h 34985"/>
                <a:gd name="connsiteX6" fmla="*/ 330200 w 533400"/>
                <a:gd name="connsiteY6" fmla="*/ 15935 h 34985"/>
                <a:gd name="connsiteX7" fmla="*/ 533400 w 533400"/>
                <a:gd name="connsiteY7" fmla="*/ 60 h 34985"/>
                <a:gd name="connsiteX8" fmla="*/ 330200 w 533400"/>
                <a:gd name="connsiteY8" fmla="*/ 22285 h 34985"/>
                <a:gd name="connsiteX9" fmla="*/ 231775 w 533400"/>
                <a:gd name="connsiteY9" fmla="*/ 15935 h 34985"/>
                <a:gd name="connsiteX10" fmla="*/ 0 w 533400"/>
                <a:gd name="connsiteY10" fmla="*/ 15935 h 3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400" h="34985">
                  <a:moveTo>
                    <a:pt x="0" y="15935"/>
                  </a:moveTo>
                  <a:lnTo>
                    <a:pt x="361950" y="22285"/>
                  </a:lnTo>
                  <a:lnTo>
                    <a:pt x="209550" y="34985"/>
                  </a:lnTo>
                  <a:lnTo>
                    <a:pt x="495300" y="25460"/>
                  </a:lnTo>
                  <a:cubicBezTo>
                    <a:pt x="547688" y="22814"/>
                    <a:pt x="523875" y="19110"/>
                    <a:pt x="523875" y="19110"/>
                  </a:cubicBezTo>
                  <a:cubicBezTo>
                    <a:pt x="505354" y="18581"/>
                    <a:pt x="416454" y="22814"/>
                    <a:pt x="384175" y="22285"/>
                  </a:cubicBezTo>
                  <a:cubicBezTo>
                    <a:pt x="351896" y="21756"/>
                    <a:pt x="305329" y="19639"/>
                    <a:pt x="330200" y="15935"/>
                  </a:cubicBezTo>
                  <a:cubicBezTo>
                    <a:pt x="355071" y="12231"/>
                    <a:pt x="533400" y="-998"/>
                    <a:pt x="533400" y="60"/>
                  </a:cubicBezTo>
                  <a:cubicBezTo>
                    <a:pt x="533400" y="1118"/>
                    <a:pt x="380471" y="19639"/>
                    <a:pt x="330200" y="22285"/>
                  </a:cubicBezTo>
                  <a:cubicBezTo>
                    <a:pt x="279929" y="24931"/>
                    <a:pt x="292629" y="16993"/>
                    <a:pt x="231775" y="15935"/>
                  </a:cubicBezTo>
                  <a:cubicBezTo>
                    <a:pt x="170921" y="14877"/>
                    <a:pt x="67998" y="15406"/>
                    <a:pt x="0" y="159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 1043">
              <a:extLst>
                <a:ext uri="{FF2B5EF4-FFF2-40B4-BE49-F238E27FC236}">
                  <a16:creationId xmlns:a16="http://schemas.microsoft.com/office/drawing/2014/main" id="{B67C3752-EEDE-4199-1155-98A426720F18}"/>
                </a:ext>
              </a:extLst>
            </p:cNvPr>
            <p:cNvSpPr/>
            <p:nvPr/>
          </p:nvSpPr>
          <p:spPr>
            <a:xfrm>
              <a:off x="5733367" y="5384740"/>
              <a:ext cx="182323" cy="114450"/>
            </a:xfrm>
            <a:custGeom>
              <a:avLst/>
              <a:gdLst>
                <a:gd name="connsiteX0" fmla="*/ 683 w 182323"/>
                <a:gd name="connsiteY0" fmla="*/ 114360 h 114450"/>
                <a:gd name="connsiteX1" fmla="*/ 70533 w 182323"/>
                <a:gd name="connsiteY1" fmla="*/ 69910 h 114450"/>
                <a:gd name="connsiteX2" fmla="*/ 181658 w 182323"/>
                <a:gd name="connsiteY2" fmla="*/ 47685 h 114450"/>
                <a:gd name="connsiteX3" fmla="*/ 118158 w 182323"/>
                <a:gd name="connsiteY3" fmla="*/ 60 h 114450"/>
                <a:gd name="connsiteX4" fmla="*/ 146733 w 182323"/>
                <a:gd name="connsiteY4" fmla="*/ 38160 h 114450"/>
                <a:gd name="connsiteX5" fmla="*/ 111808 w 182323"/>
                <a:gd name="connsiteY5" fmla="*/ 57210 h 114450"/>
                <a:gd name="connsiteX6" fmla="*/ 683 w 182323"/>
                <a:gd name="connsiteY6" fmla="*/ 114360 h 1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323" h="114450">
                  <a:moveTo>
                    <a:pt x="683" y="114360"/>
                  </a:moveTo>
                  <a:cubicBezTo>
                    <a:pt x="-6196" y="116477"/>
                    <a:pt x="40371" y="81022"/>
                    <a:pt x="70533" y="69910"/>
                  </a:cubicBezTo>
                  <a:cubicBezTo>
                    <a:pt x="100695" y="58798"/>
                    <a:pt x="173721" y="59327"/>
                    <a:pt x="181658" y="47685"/>
                  </a:cubicBezTo>
                  <a:cubicBezTo>
                    <a:pt x="189596" y="36043"/>
                    <a:pt x="123979" y="1647"/>
                    <a:pt x="118158" y="60"/>
                  </a:cubicBezTo>
                  <a:cubicBezTo>
                    <a:pt x="112337" y="-1528"/>
                    <a:pt x="147791" y="28635"/>
                    <a:pt x="146733" y="38160"/>
                  </a:cubicBezTo>
                  <a:cubicBezTo>
                    <a:pt x="145675" y="47685"/>
                    <a:pt x="131916" y="47156"/>
                    <a:pt x="111808" y="57210"/>
                  </a:cubicBezTo>
                  <a:cubicBezTo>
                    <a:pt x="91700" y="67264"/>
                    <a:pt x="7562" y="112243"/>
                    <a:pt x="683" y="1143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 1044">
              <a:extLst>
                <a:ext uri="{FF2B5EF4-FFF2-40B4-BE49-F238E27FC236}">
                  <a16:creationId xmlns:a16="http://schemas.microsoft.com/office/drawing/2014/main" id="{A300795F-BA3D-ACCC-4BF4-A01FE37070C0}"/>
                </a:ext>
              </a:extLst>
            </p:cNvPr>
            <p:cNvSpPr/>
            <p:nvPr/>
          </p:nvSpPr>
          <p:spPr>
            <a:xfrm>
              <a:off x="6261571" y="5308600"/>
              <a:ext cx="291629" cy="222033"/>
            </a:xfrm>
            <a:custGeom>
              <a:avLst/>
              <a:gdLst>
                <a:gd name="connsiteX0" fmla="*/ 291629 w 291629"/>
                <a:gd name="connsiteY0" fmla="*/ 0 h 222033"/>
                <a:gd name="connsiteX1" fmla="*/ 177329 w 291629"/>
                <a:gd name="connsiteY1" fmla="*/ 98425 h 222033"/>
                <a:gd name="connsiteX2" fmla="*/ 2704 w 291629"/>
                <a:gd name="connsiteY2" fmla="*/ 219075 h 222033"/>
                <a:gd name="connsiteX3" fmla="*/ 75729 w 291629"/>
                <a:gd name="connsiteY3" fmla="*/ 174625 h 222033"/>
                <a:gd name="connsiteX4" fmla="*/ 139229 w 291629"/>
                <a:gd name="connsiteY4" fmla="*/ 60325 h 222033"/>
                <a:gd name="connsiteX5" fmla="*/ 53504 w 291629"/>
                <a:gd name="connsiteY5" fmla="*/ 171450 h 222033"/>
                <a:gd name="connsiteX6" fmla="*/ 142404 w 291629"/>
                <a:gd name="connsiteY6" fmla="*/ 111125 h 222033"/>
                <a:gd name="connsiteX7" fmla="*/ 291629 w 291629"/>
                <a:gd name="connsiteY7" fmla="*/ 0 h 22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1629" h="222033">
                  <a:moveTo>
                    <a:pt x="291629" y="0"/>
                  </a:moveTo>
                  <a:cubicBezTo>
                    <a:pt x="258556" y="30956"/>
                    <a:pt x="225483" y="61913"/>
                    <a:pt x="177329" y="98425"/>
                  </a:cubicBezTo>
                  <a:cubicBezTo>
                    <a:pt x="129175" y="134937"/>
                    <a:pt x="19637" y="206375"/>
                    <a:pt x="2704" y="219075"/>
                  </a:cubicBezTo>
                  <a:cubicBezTo>
                    <a:pt x="-14229" y="231775"/>
                    <a:pt x="52975" y="201083"/>
                    <a:pt x="75729" y="174625"/>
                  </a:cubicBezTo>
                  <a:cubicBezTo>
                    <a:pt x="98483" y="148167"/>
                    <a:pt x="142933" y="60854"/>
                    <a:pt x="139229" y="60325"/>
                  </a:cubicBezTo>
                  <a:cubicBezTo>
                    <a:pt x="135525" y="59796"/>
                    <a:pt x="52975" y="162983"/>
                    <a:pt x="53504" y="171450"/>
                  </a:cubicBezTo>
                  <a:cubicBezTo>
                    <a:pt x="54033" y="179917"/>
                    <a:pt x="142404" y="111125"/>
                    <a:pt x="142404" y="111125"/>
                  </a:cubicBezTo>
                  <a:lnTo>
                    <a:pt x="29162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 1045">
              <a:extLst>
                <a:ext uri="{FF2B5EF4-FFF2-40B4-BE49-F238E27FC236}">
                  <a16:creationId xmlns:a16="http://schemas.microsoft.com/office/drawing/2014/main" id="{877ABBEE-3F4B-E5ED-371E-5BF147A022F2}"/>
                </a:ext>
              </a:extLst>
            </p:cNvPr>
            <p:cNvSpPr/>
            <p:nvPr/>
          </p:nvSpPr>
          <p:spPr>
            <a:xfrm>
              <a:off x="5867236" y="5483216"/>
              <a:ext cx="613079" cy="119021"/>
            </a:xfrm>
            <a:custGeom>
              <a:avLst/>
              <a:gdLst>
                <a:gd name="connsiteX0" fmla="*/ 164 w 613079"/>
                <a:gd name="connsiteY0" fmla="*/ 41284 h 119021"/>
                <a:gd name="connsiteX1" fmla="*/ 397039 w 613079"/>
                <a:gd name="connsiteY1" fmla="*/ 107959 h 119021"/>
                <a:gd name="connsiteX2" fmla="*/ 311314 w 613079"/>
                <a:gd name="connsiteY2" fmla="*/ 107959 h 119021"/>
                <a:gd name="connsiteX3" fmla="*/ 612939 w 613079"/>
                <a:gd name="connsiteY3" fmla="*/ 9 h 119021"/>
                <a:gd name="connsiteX4" fmla="*/ 349414 w 613079"/>
                <a:gd name="connsiteY4" fmla="*/ 101609 h 119021"/>
                <a:gd name="connsiteX5" fmla="*/ 254164 w 613079"/>
                <a:gd name="connsiteY5" fmla="*/ 104784 h 119021"/>
                <a:gd name="connsiteX6" fmla="*/ 209714 w 613079"/>
                <a:gd name="connsiteY6" fmla="*/ 79384 h 119021"/>
                <a:gd name="connsiteX7" fmla="*/ 346239 w 613079"/>
                <a:gd name="connsiteY7" fmla="*/ 95259 h 119021"/>
                <a:gd name="connsiteX8" fmla="*/ 164 w 613079"/>
                <a:gd name="connsiteY8" fmla="*/ 41284 h 119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3079" h="119021">
                  <a:moveTo>
                    <a:pt x="164" y="41284"/>
                  </a:moveTo>
                  <a:cubicBezTo>
                    <a:pt x="8631" y="43401"/>
                    <a:pt x="345181" y="96847"/>
                    <a:pt x="397039" y="107959"/>
                  </a:cubicBezTo>
                  <a:cubicBezTo>
                    <a:pt x="448897" y="119071"/>
                    <a:pt x="275331" y="125951"/>
                    <a:pt x="311314" y="107959"/>
                  </a:cubicBezTo>
                  <a:cubicBezTo>
                    <a:pt x="347297" y="89967"/>
                    <a:pt x="606589" y="1067"/>
                    <a:pt x="612939" y="9"/>
                  </a:cubicBezTo>
                  <a:cubicBezTo>
                    <a:pt x="619289" y="-1049"/>
                    <a:pt x="409210" y="84147"/>
                    <a:pt x="349414" y="101609"/>
                  </a:cubicBezTo>
                  <a:cubicBezTo>
                    <a:pt x="289618" y="119071"/>
                    <a:pt x="277447" y="108488"/>
                    <a:pt x="254164" y="104784"/>
                  </a:cubicBezTo>
                  <a:cubicBezTo>
                    <a:pt x="230881" y="101080"/>
                    <a:pt x="194368" y="80972"/>
                    <a:pt x="209714" y="79384"/>
                  </a:cubicBezTo>
                  <a:cubicBezTo>
                    <a:pt x="225060" y="77797"/>
                    <a:pt x="380106" y="104255"/>
                    <a:pt x="346239" y="95259"/>
                  </a:cubicBezTo>
                  <a:cubicBezTo>
                    <a:pt x="312372" y="86263"/>
                    <a:pt x="-8303" y="39167"/>
                    <a:pt x="164" y="412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 1046">
              <a:extLst>
                <a:ext uri="{FF2B5EF4-FFF2-40B4-BE49-F238E27FC236}">
                  <a16:creationId xmlns:a16="http://schemas.microsoft.com/office/drawing/2014/main" id="{BC2374CE-B0EF-86BC-DE62-8AFC0B5024E5}"/>
                </a:ext>
              </a:extLst>
            </p:cNvPr>
            <p:cNvSpPr/>
            <p:nvPr/>
          </p:nvSpPr>
          <p:spPr>
            <a:xfrm>
              <a:off x="7016330" y="5354628"/>
              <a:ext cx="177899" cy="1111209"/>
            </a:xfrm>
            <a:custGeom>
              <a:avLst/>
              <a:gdLst>
                <a:gd name="connsiteX0" fmla="*/ 0 w 177899"/>
                <a:gd name="connsiteY0" fmla="*/ 127 h 1111209"/>
                <a:gd name="connsiteX1" fmla="*/ 92507 w 177899"/>
                <a:gd name="connsiteY1" fmla="*/ 288323 h 1111209"/>
                <a:gd name="connsiteX2" fmla="*/ 53370 w 177899"/>
                <a:gd name="connsiteY2" fmla="*/ 597867 h 1111209"/>
                <a:gd name="connsiteX3" fmla="*/ 74717 w 177899"/>
                <a:gd name="connsiteY3" fmla="*/ 540939 h 1111209"/>
                <a:gd name="connsiteX4" fmla="*/ 124529 w 177899"/>
                <a:gd name="connsiteY4" fmla="*/ 804230 h 1111209"/>
                <a:gd name="connsiteX5" fmla="*/ 177899 w 177899"/>
                <a:gd name="connsiteY5" fmla="*/ 1110216 h 1111209"/>
                <a:gd name="connsiteX6" fmla="*/ 124529 w 177899"/>
                <a:gd name="connsiteY6" fmla="*/ 893179 h 1111209"/>
                <a:gd name="connsiteX7" fmla="*/ 92507 w 177899"/>
                <a:gd name="connsiteY7" fmla="*/ 647679 h 1111209"/>
                <a:gd name="connsiteX8" fmla="*/ 138761 w 177899"/>
                <a:gd name="connsiteY8" fmla="*/ 192258 h 1111209"/>
                <a:gd name="connsiteX9" fmla="*/ 92507 w 177899"/>
                <a:gd name="connsiteY9" fmla="*/ 363040 h 1111209"/>
                <a:gd name="connsiteX10" fmla="*/ 92507 w 177899"/>
                <a:gd name="connsiteY10" fmla="*/ 252743 h 1111209"/>
                <a:gd name="connsiteX11" fmla="*/ 0 w 177899"/>
                <a:gd name="connsiteY11" fmla="*/ 127 h 111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7899" h="1111209">
                  <a:moveTo>
                    <a:pt x="0" y="127"/>
                  </a:moveTo>
                  <a:cubicBezTo>
                    <a:pt x="0" y="6057"/>
                    <a:pt x="83612" y="188700"/>
                    <a:pt x="92507" y="288323"/>
                  </a:cubicBezTo>
                  <a:cubicBezTo>
                    <a:pt x="101402" y="387946"/>
                    <a:pt x="56335" y="555764"/>
                    <a:pt x="53370" y="597867"/>
                  </a:cubicBezTo>
                  <a:cubicBezTo>
                    <a:pt x="50405" y="639970"/>
                    <a:pt x="62857" y="506545"/>
                    <a:pt x="74717" y="540939"/>
                  </a:cubicBezTo>
                  <a:cubicBezTo>
                    <a:pt x="86577" y="575333"/>
                    <a:pt x="107332" y="709351"/>
                    <a:pt x="124529" y="804230"/>
                  </a:cubicBezTo>
                  <a:cubicBezTo>
                    <a:pt x="141726" y="899110"/>
                    <a:pt x="177899" y="1095391"/>
                    <a:pt x="177899" y="1110216"/>
                  </a:cubicBezTo>
                  <a:cubicBezTo>
                    <a:pt x="177899" y="1125041"/>
                    <a:pt x="138761" y="970269"/>
                    <a:pt x="124529" y="893179"/>
                  </a:cubicBezTo>
                  <a:cubicBezTo>
                    <a:pt x="110297" y="816089"/>
                    <a:pt x="90135" y="764499"/>
                    <a:pt x="92507" y="647679"/>
                  </a:cubicBezTo>
                  <a:cubicBezTo>
                    <a:pt x="94879" y="530859"/>
                    <a:pt x="138761" y="239698"/>
                    <a:pt x="138761" y="192258"/>
                  </a:cubicBezTo>
                  <a:cubicBezTo>
                    <a:pt x="138761" y="144818"/>
                    <a:pt x="100216" y="352959"/>
                    <a:pt x="92507" y="363040"/>
                  </a:cubicBezTo>
                  <a:cubicBezTo>
                    <a:pt x="84798" y="373121"/>
                    <a:pt x="104367" y="308485"/>
                    <a:pt x="92507" y="252743"/>
                  </a:cubicBezTo>
                  <a:cubicBezTo>
                    <a:pt x="80647" y="197002"/>
                    <a:pt x="0" y="-5803"/>
                    <a:pt x="0" y="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 1047">
              <a:extLst>
                <a:ext uri="{FF2B5EF4-FFF2-40B4-BE49-F238E27FC236}">
                  <a16:creationId xmlns:a16="http://schemas.microsoft.com/office/drawing/2014/main" id="{BB3FA7E0-2142-9A65-62FB-71ED7F2BA268}"/>
                </a:ext>
              </a:extLst>
            </p:cNvPr>
            <p:cNvSpPr/>
            <p:nvPr/>
          </p:nvSpPr>
          <p:spPr>
            <a:xfrm>
              <a:off x="6917644" y="6596307"/>
              <a:ext cx="244567" cy="777872"/>
            </a:xfrm>
            <a:custGeom>
              <a:avLst/>
              <a:gdLst>
                <a:gd name="connsiteX0" fmla="*/ 244563 w 244567"/>
                <a:gd name="connsiteY0" fmla="*/ 182 h 777872"/>
                <a:gd name="connsiteX1" fmla="*/ 144940 w 244567"/>
                <a:gd name="connsiteY1" fmla="*/ 402233 h 777872"/>
                <a:gd name="connsiteX2" fmla="*/ 2621 w 244567"/>
                <a:gd name="connsiteY2" fmla="*/ 765147 h 777872"/>
                <a:gd name="connsiteX3" fmla="*/ 55990 w 244567"/>
                <a:gd name="connsiteY3" fmla="*/ 651291 h 777872"/>
                <a:gd name="connsiteX4" fmla="*/ 98686 w 244567"/>
                <a:gd name="connsiteY4" fmla="*/ 227892 h 777872"/>
                <a:gd name="connsiteX5" fmla="*/ 88012 w 244567"/>
                <a:gd name="connsiteY5" fmla="*/ 530320 h 777872"/>
                <a:gd name="connsiteX6" fmla="*/ 141382 w 244567"/>
                <a:gd name="connsiteY6" fmla="*/ 352421 h 777872"/>
                <a:gd name="connsiteX7" fmla="*/ 244563 w 244567"/>
                <a:gd name="connsiteY7" fmla="*/ 182 h 777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567" h="777872">
                  <a:moveTo>
                    <a:pt x="244563" y="182"/>
                  </a:moveTo>
                  <a:cubicBezTo>
                    <a:pt x="245156" y="8484"/>
                    <a:pt x="185264" y="274739"/>
                    <a:pt x="144940" y="402233"/>
                  </a:cubicBezTo>
                  <a:cubicBezTo>
                    <a:pt x="104616" y="529727"/>
                    <a:pt x="17446" y="723637"/>
                    <a:pt x="2621" y="765147"/>
                  </a:cubicBezTo>
                  <a:cubicBezTo>
                    <a:pt x="-12204" y="806657"/>
                    <a:pt x="39979" y="740833"/>
                    <a:pt x="55990" y="651291"/>
                  </a:cubicBezTo>
                  <a:cubicBezTo>
                    <a:pt x="72001" y="561749"/>
                    <a:pt x="93349" y="248054"/>
                    <a:pt x="98686" y="227892"/>
                  </a:cubicBezTo>
                  <a:cubicBezTo>
                    <a:pt x="104023" y="207730"/>
                    <a:pt x="80896" y="509565"/>
                    <a:pt x="88012" y="530320"/>
                  </a:cubicBezTo>
                  <a:cubicBezTo>
                    <a:pt x="95128" y="551075"/>
                    <a:pt x="111139" y="435440"/>
                    <a:pt x="141382" y="352421"/>
                  </a:cubicBezTo>
                  <a:cubicBezTo>
                    <a:pt x="171625" y="269402"/>
                    <a:pt x="243970" y="-8120"/>
                    <a:pt x="244563" y="1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 1048">
              <a:extLst>
                <a:ext uri="{FF2B5EF4-FFF2-40B4-BE49-F238E27FC236}">
                  <a16:creationId xmlns:a16="http://schemas.microsoft.com/office/drawing/2014/main" id="{3D590024-66C6-937A-E1C6-C766690B5252}"/>
                </a:ext>
              </a:extLst>
            </p:cNvPr>
            <p:cNvSpPr/>
            <p:nvPr/>
          </p:nvSpPr>
          <p:spPr>
            <a:xfrm>
              <a:off x="3960659" y="5643787"/>
              <a:ext cx="250682" cy="1155387"/>
            </a:xfrm>
            <a:custGeom>
              <a:avLst/>
              <a:gdLst>
                <a:gd name="connsiteX0" fmla="*/ 52739 w 250682"/>
                <a:gd name="connsiteY0" fmla="*/ 2722 h 1155387"/>
                <a:gd name="connsiteX1" fmla="*/ 20717 w 250682"/>
                <a:gd name="connsiteY1" fmla="*/ 436795 h 1155387"/>
                <a:gd name="connsiteX2" fmla="*/ 134572 w 250682"/>
                <a:gd name="connsiteY2" fmla="*/ 764129 h 1155387"/>
                <a:gd name="connsiteX3" fmla="*/ 88318 w 250682"/>
                <a:gd name="connsiteY3" fmla="*/ 692969 h 1155387"/>
                <a:gd name="connsiteX4" fmla="*/ 248427 w 250682"/>
                <a:gd name="connsiteY4" fmla="*/ 1148390 h 1155387"/>
                <a:gd name="connsiteX5" fmla="*/ 170152 w 250682"/>
                <a:gd name="connsiteY5" fmla="*/ 920680 h 1155387"/>
                <a:gd name="connsiteX6" fmla="*/ 2927 w 250682"/>
                <a:gd name="connsiteY6" fmla="*/ 287360 h 1155387"/>
                <a:gd name="connsiteX7" fmla="*/ 52739 w 250682"/>
                <a:gd name="connsiteY7" fmla="*/ 2722 h 1155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682" h="1155387">
                  <a:moveTo>
                    <a:pt x="52739" y="2722"/>
                  </a:moveTo>
                  <a:cubicBezTo>
                    <a:pt x="55704" y="27628"/>
                    <a:pt x="7078" y="309894"/>
                    <a:pt x="20717" y="436795"/>
                  </a:cubicBezTo>
                  <a:cubicBezTo>
                    <a:pt x="34356" y="563696"/>
                    <a:pt x="123305" y="721433"/>
                    <a:pt x="134572" y="764129"/>
                  </a:cubicBezTo>
                  <a:cubicBezTo>
                    <a:pt x="145839" y="806825"/>
                    <a:pt x="69342" y="628926"/>
                    <a:pt x="88318" y="692969"/>
                  </a:cubicBezTo>
                  <a:cubicBezTo>
                    <a:pt x="107294" y="757012"/>
                    <a:pt x="234788" y="1110438"/>
                    <a:pt x="248427" y="1148390"/>
                  </a:cubicBezTo>
                  <a:cubicBezTo>
                    <a:pt x="262066" y="1186342"/>
                    <a:pt x="211069" y="1064185"/>
                    <a:pt x="170152" y="920680"/>
                  </a:cubicBezTo>
                  <a:cubicBezTo>
                    <a:pt x="129235" y="777175"/>
                    <a:pt x="20124" y="446876"/>
                    <a:pt x="2927" y="287360"/>
                  </a:cubicBezTo>
                  <a:cubicBezTo>
                    <a:pt x="-14270" y="127844"/>
                    <a:pt x="49774" y="-22184"/>
                    <a:pt x="52739" y="27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 1049">
              <a:extLst>
                <a:ext uri="{FF2B5EF4-FFF2-40B4-BE49-F238E27FC236}">
                  <a16:creationId xmlns:a16="http://schemas.microsoft.com/office/drawing/2014/main" id="{279B31E3-EC0D-99A4-05D2-0711746ACEB2}"/>
                </a:ext>
              </a:extLst>
            </p:cNvPr>
            <p:cNvSpPr/>
            <p:nvPr/>
          </p:nvSpPr>
          <p:spPr>
            <a:xfrm>
              <a:off x="4251619" y="6884316"/>
              <a:ext cx="306236" cy="669688"/>
            </a:xfrm>
            <a:custGeom>
              <a:avLst/>
              <a:gdLst>
                <a:gd name="connsiteX0" fmla="*/ 163 w 306236"/>
                <a:gd name="connsiteY0" fmla="*/ 369 h 669688"/>
                <a:gd name="connsiteX1" fmla="*/ 89113 w 306236"/>
                <a:gd name="connsiteY1" fmla="*/ 213847 h 669688"/>
                <a:gd name="connsiteX2" fmla="*/ 224316 w 306236"/>
                <a:gd name="connsiteY2" fmla="*/ 409536 h 669688"/>
                <a:gd name="connsiteX3" fmla="*/ 199410 w 306236"/>
                <a:gd name="connsiteY3" fmla="*/ 445116 h 669688"/>
                <a:gd name="connsiteX4" fmla="*/ 306149 w 306236"/>
                <a:gd name="connsiteY4" fmla="*/ 669268 h 669688"/>
                <a:gd name="connsiteX5" fmla="*/ 217200 w 306236"/>
                <a:gd name="connsiteY5" fmla="*/ 498486 h 669688"/>
                <a:gd name="connsiteX6" fmla="*/ 192294 w 306236"/>
                <a:gd name="connsiteY6" fmla="*/ 398862 h 669688"/>
                <a:gd name="connsiteX7" fmla="*/ 110460 w 306236"/>
                <a:gd name="connsiteY7" fmla="*/ 267217 h 669688"/>
                <a:gd name="connsiteX8" fmla="*/ 163 w 306236"/>
                <a:gd name="connsiteY8" fmla="*/ 369 h 66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236" h="669688">
                  <a:moveTo>
                    <a:pt x="163" y="369"/>
                  </a:moveTo>
                  <a:cubicBezTo>
                    <a:pt x="-3395" y="-8526"/>
                    <a:pt x="51754" y="145653"/>
                    <a:pt x="89113" y="213847"/>
                  </a:cubicBezTo>
                  <a:cubicBezTo>
                    <a:pt x="126472" y="282041"/>
                    <a:pt x="205933" y="370991"/>
                    <a:pt x="224316" y="409536"/>
                  </a:cubicBezTo>
                  <a:cubicBezTo>
                    <a:pt x="242699" y="448081"/>
                    <a:pt x="185771" y="401827"/>
                    <a:pt x="199410" y="445116"/>
                  </a:cubicBezTo>
                  <a:cubicBezTo>
                    <a:pt x="213049" y="488405"/>
                    <a:pt x="303184" y="660373"/>
                    <a:pt x="306149" y="669268"/>
                  </a:cubicBezTo>
                  <a:cubicBezTo>
                    <a:pt x="309114" y="678163"/>
                    <a:pt x="236176" y="543554"/>
                    <a:pt x="217200" y="498486"/>
                  </a:cubicBezTo>
                  <a:cubicBezTo>
                    <a:pt x="198224" y="453418"/>
                    <a:pt x="210084" y="437407"/>
                    <a:pt x="192294" y="398862"/>
                  </a:cubicBezTo>
                  <a:cubicBezTo>
                    <a:pt x="174504" y="360317"/>
                    <a:pt x="139517" y="328295"/>
                    <a:pt x="110460" y="267217"/>
                  </a:cubicBezTo>
                  <a:cubicBezTo>
                    <a:pt x="81403" y="206139"/>
                    <a:pt x="3721" y="9264"/>
                    <a:pt x="163" y="3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 1050">
              <a:extLst>
                <a:ext uri="{FF2B5EF4-FFF2-40B4-BE49-F238E27FC236}">
                  <a16:creationId xmlns:a16="http://schemas.microsoft.com/office/drawing/2014/main" id="{C87935B2-EAA4-A454-8555-16B508E92BB1}"/>
                </a:ext>
              </a:extLst>
            </p:cNvPr>
            <p:cNvSpPr/>
            <p:nvPr/>
          </p:nvSpPr>
          <p:spPr>
            <a:xfrm>
              <a:off x="6044978" y="7078921"/>
              <a:ext cx="916052" cy="944849"/>
            </a:xfrm>
            <a:custGeom>
              <a:avLst/>
              <a:gdLst>
                <a:gd name="connsiteX0" fmla="*/ 24 w 916052"/>
                <a:gd name="connsiteY0" fmla="*/ 944316 h 944849"/>
                <a:gd name="connsiteX1" fmla="*/ 604880 w 916052"/>
                <a:gd name="connsiteY1" fmla="*/ 524475 h 944849"/>
                <a:gd name="connsiteX2" fmla="*/ 519489 w 916052"/>
                <a:gd name="connsiteY2" fmla="*/ 581403 h 944849"/>
                <a:gd name="connsiteX3" fmla="*/ 807685 w 916052"/>
                <a:gd name="connsiteY3" fmla="*/ 250511 h 944849"/>
                <a:gd name="connsiteX4" fmla="*/ 910866 w 916052"/>
                <a:gd name="connsiteY4" fmla="*/ 1453 h 944849"/>
                <a:gd name="connsiteX5" fmla="*/ 665366 w 916052"/>
                <a:gd name="connsiteY5" fmla="*/ 364366 h 944849"/>
                <a:gd name="connsiteX6" fmla="*/ 829033 w 916052"/>
                <a:gd name="connsiteY6" fmla="*/ 172235 h 944849"/>
                <a:gd name="connsiteX7" fmla="*/ 629786 w 916052"/>
                <a:gd name="connsiteY7" fmla="*/ 424852 h 944849"/>
                <a:gd name="connsiteX8" fmla="*/ 24 w 916052"/>
                <a:gd name="connsiteY8" fmla="*/ 944316 h 94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6052" h="944849">
                  <a:moveTo>
                    <a:pt x="24" y="944316"/>
                  </a:moveTo>
                  <a:cubicBezTo>
                    <a:pt x="-4127" y="960920"/>
                    <a:pt x="518303" y="584960"/>
                    <a:pt x="604880" y="524475"/>
                  </a:cubicBezTo>
                  <a:cubicBezTo>
                    <a:pt x="691458" y="463989"/>
                    <a:pt x="485688" y="627064"/>
                    <a:pt x="519489" y="581403"/>
                  </a:cubicBezTo>
                  <a:cubicBezTo>
                    <a:pt x="553290" y="535742"/>
                    <a:pt x="742456" y="347169"/>
                    <a:pt x="807685" y="250511"/>
                  </a:cubicBezTo>
                  <a:cubicBezTo>
                    <a:pt x="872914" y="153853"/>
                    <a:pt x="934586" y="-17523"/>
                    <a:pt x="910866" y="1453"/>
                  </a:cubicBezTo>
                  <a:cubicBezTo>
                    <a:pt x="887146" y="20429"/>
                    <a:pt x="679005" y="335902"/>
                    <a:pt x="665366" y="364366"/>
                  </a:cubicBezTo>
                  <a:cubicBezTo>
                    <a:pt x="651727" y="392830"/>
                    <a:pt x="834963" y="162154"/>
                    <a:pt x="829033" y="172235"/>
                  </a:cubicBezTo>
                  <a:cubicBezTo>
                    <a:pt x="823103" y="182316"/>
                    <a:pt x="766768" y="294986"/>
                    <a:pt x="629786" y="424852"/>
                  </a:cubicBezTo>
                  <a:cubicBezTo>
                    <a:pt x="492804" y="554718"/>
                    <a:pt x="4175" y="927712"/>
                    <a:pt x="24" y="9443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 1051">
              <a:extLst>
                <a:ext uri="{FF2B5EF4-FFF2-40B4-BE49-F238E27FC236}">
                  <a16:creationId xmlns:a16="http://schemas.microsoft.com/office/drawing/2014/main" id="{2BF5F222-4ADD-2782-BC05-8ED86ABD4605}"/>
                </a:ext>
              </a:extLst>
            </p:cNvPr>
            <p:cNvSpPr/>
            <p:nvPr/>
          </p:nvSpPr>
          <p:spPr>
            <a:xfrm>
              <a:off x="5334660" y="7850997"/>
              <a:ext cx="870650" cy="288892"/>
            </a:xfrm>
            <a:custGeom>
              <a:avLst/>
              <a:gdLst>
                <a:gd name="connsiteX0" fmla="*/ 91254 w 870650"/>
                <a:gd name="connsiteY0" fmla="*/ 286096 h 288892"/>
                <a:gd name="connsiteX1" fmla="*/ 464842 w 870650"/>
                <a:gd name="connsiteY1" fmla="*/ 239842 h 288892"/>
                <a:gd name="connsiteX2" fmla="*/ 866893 w 870650"/>
                <a:gd name="connsiteY2" fmla="*/ 1457 h 288892"/>
                <a:gd name="connsiteX3" fmla="*/ 656973 w 870650"/>
                <a:gd name="connsiteY3" fmla="*/ 143777 h 288892"/>
                <a:gd name="connsiteX4" fmla="*/ 503980 w 870650"/>
                <a:gd name="connsiteY4" fmla="*/ 229168 h 288892"/>
                <a:gd name="connsiteX5" fmla="*/ 30769 w 870650"/>
                <a:gd name="connsiteY5" fmla="*/ 278980 h 288892"/>
                <a:gd name="connsiteX6" fmla="*/ 91254 w 870650"/>
                <a:gd name="connsiteY6" fmla="*/ 286096 h 28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0650" h="288892">
                  <a:moveTo>
                    <a:pt x="91254" y="286096"/>
                  </a:moveTo>
                  <a:cubicBezTo>
                    <a:pt x="163600" y="279573"/>
                    <a:pt x="335569" y="287282"/>
                    <a:pt x="464842" y="239842"/>
                  </a:cubicBezTo>
                  <a:cubicBezTo>
                    <a:pt x="594115" y="192402"/>
                    <a:pt x="834871" y="17468"/>
                    <a:pt x="866893" y="1457"/>
                  </a:cubicBezTo>
                  <a:cubicBezTo>
                    <a:pt x="898915" y="-14554"/>
                    <a:pt x="717458" y="105825"/>
                    <a:pt x="656973" y="143777"/>
                  </a:cubicBezTo>
                  <a:cubicBezTo>
                    <a:pt x="596488" y="181729"/>
                    <a:pt x="608347" y="206634"/>
                    <a:pt x="503980" y="229168"/>
                  </a:cubicBezTo>
                  <a:cubicBezTo>
                    <a:pt x="399613" y="251702"/>
                    <a:pt x="98964" y="271271"/>
                    <a:pt x="30769" y="278980"/>
                  </a:cubicBezTo>
                  <a:cubicBezTo>
                    <a:pt x="-37426" y="286689"/>
                    <a:pt x="18908" y="292619"/>
                    <a:pt x="91254" y="2860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 1052">
              <a:extLst>
                <a:ext uri="{FF2B5EF4-FFF2-40B4-BE49-F238E27FC236}">
                  <a16:creationId xmlns:a16="http://schemas.microsoft.com/office/drawing/2014/main" id="{F5840303-0E38-EE5A-8D98-8F7C42CFCFEE}"/>
                </a:ext>
              </a:extLst>
            </p:cNvPr>
            <p:cNvSpPr/>
            <p:nvPr/>
          </p:nvSpPr>
          <p:spPr>
            <a:xfrm>
              <a:off x="4902072" y="7668715"/>
              <a:ext cx="496810" cy="477398"/>
            </a:xfrm>
            <a:custGeom>
              <a:avLst/>
              <a:gdLst>
                <a:gd name="connsiteX0" fmla="*/ 11494 w 496810"/>
                <a:gd name="connsiteY0" fmla="*/ 9399 h 477398"/>
                <a:gd name="connsiteX1" fmla="*/ 43516 w 496810"/>
                <a:gd name="connsiteY1" fmla="*/ 59210 h 477398"/>
                <a:gd name="connsiteX2" fmla="*/ 246320 w 496810"/>
                <a:gd name="connsiteY2" fmla="*/ 262015 h 477398"/>
                <a:gd name="connsiteX3" fmla="*/ 474031 w 496810"/>
                <a:gd name="connsiteY3" fmla="*/ 464820 h 477398"/>
                <a:gd name="connsiteX4" fmla="*/ 438451 w 496810"/>
                <a:gd name="connsiteY4" fmla="*/ 429240 h 477398"/>
                <a:gd name="connsiteX5" fmla="*/ 29284 w 496810"/>
                <a:gd name="connsiteY5" fmla="*/ 212203 h 477398"/>
                <a:gd name="connsiteX6" fmla="*/ 306806 w 496810"/>
                <a:gd name="connsiteY6" fmla="*/ 347406 h 477398"/>
                <a:gd name="connsiteX7" fmla="*/ 192951 w 496810"/>
                <a:gd name="connsiteY7" fmla="*/ 219319 h 477398"/>
                <a:gd name="connsiteX8" fmla="*/ 11494 w 496810"/>
                <a:gd name="connsiteY8" fmla="*/ 9399 h 47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6810" h="477398">
                  <a:moveTo>
                    <a:pt x="11494" y="9399"/>
                  </a:moveTo>
                  <a:cubicBezTo>
                    <a:pt x="-13412" y="-17286"/>
                    <a:pt x="4378" y="17107"/>
                    <a:pt x="43516" y="59210"/>
                  </a:cubicBezTo>
                  <a:cubicBezTo>
                    <a:pt x="82654" y="101313"/>
                    <a:pt x="174568" y="194413"/>
                    <a:pt x="246320" y="262015"/>
                  </a:cubicBezTo>
                  <a:cubicBezTo>
                    <a:pt x="318072" y="329617"/>
                    <a:pt x="442009" y="436949"/>
                    <a:pt x="474031" y="464820"/>
                  </a:cubicBezTo>
                  <a:cubicBezTo>
                    <a:pt x="506053" y="492691"/>
                    <a:pt x="512576" y="471343"/>
                    <a:pt x="438451" y="429240"/>
                  </a:cubicBezTo>
                  <a:cubicBezTo>
                    <a:pt x="364327" y="387137"/>
                    <a:pt x="51225" y="225842"/>
                    <a:pt x="29284" y="212203"/>
                  </a:cubicBezTo>
                  <a:cubicBezTo>
                    <a:pt x="7343" y="198564"/>
                    <a:pt x="279528" y="346220"/>
                    <a:pt x="306806" y="347406"/>
                  </a:cubicBezTo>
                  <a:cubicBezTo>
                    <a:pt x="334084" y="348592"/>
                    <a:pt x="242170" y="271503"/>
                    <a:pt x="192951" y="219319"/>
                  </a:cubicBezTo>
                  <a:cubicBezTo>
                    <a:pt x="143732" y="167135"/>
                    <a:pt x="36400" y="36084"/>
                    <a:pt x="11494" y="93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 1053">
              <a:extLst>
                <a:ext uri="{FF2B5EF4-FFF2-40B4-BE49-F238E27FC236}">
                  <a16:creationId xmlns:a16="http://schemas.microsoft.com/office/drawing/2014/main" id="{D29735B0-FEAE-453C-1ED2-355164E68EC5}"/>
                </a:ext>
              </a:extLst>
            </p:cNvPr>
            <p:cNvSpPr/>
            <p:nvPr/>
          </p:nvSpPr>
          <p:spPr>
            <a:xfrm>
              <a:off x="4378257" y="6272547"/>
              <a:ext cx="78133" cy="238041"/>
            </a:xfrm>
            <a:custGeom>
              <a:avLst/>
              <a:gdLst>
                <a:gd name="connsiteX0" fmla="*/ 3889 w 78133"/>
                <a:gd name="connsiteY0" fmla="*/ 392 h 238041"/>
                <a:gd name="connsiteX1" fmla="*/ 31011 w 78133"/>
                <a:gd name="connsiteY1" fmla="*/ 166999 h 238041"/>
                <a:gd name="connsiteX2" fmla="*/ 77506 w 78133"/>
                <a:gd name="connsiteY2" fmla="*/ 236741 h 238041"/>
                <a:gd name="connsiteX3" fmla="*/ 54258 w 78133"/>
                <a:gd name="connsiteY3" fmla="*/ 205745 h 238041"/>
                <a:gd name="connsiteX4" fmla="*/ 3889 w 78133"/>
                <a:gd name="connsiteY4" fmla="*/ 124378 h 238041"/>
                <a:gd name="connsiteX5" fmla="*/ 3889 w 78133"/>
                <a:gd name="connsiteY5" fmla="*/ 392 h 238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133" h="238041">
                  <a:moveTo>
                    <a:pt x="3889" y="392"/>
                  </a:moveTo>
                  <a:cubicBezTo>
                    <a:pt x="8409" y="7496"/>
                    <a:pt x="18742" y="127608"/>
                    <a:pt x="31011" y="166999"/>
                  </a:cubicBezTo>
                  <a:cubicBezTo>
                    <a:pt x="43280" y="206390"/>
                    <a:pt x="73632" y="230283"/>
                    <a:pt x="77506" y="236741"/>
                  </a:cubicBezTo>
                  <a:cubicBezTo>
                    <a:pt x="81381" y="243199"/>
                    <a:pt x="66527" y="224472"/>
                    <a:pt x="54258" y="205745"/>
                  </a:cubicBezTo>
                  <a:cubicBezTo>
                    <a:pt x="41989" y="187018"/>
                    <a:pt x="9701" y="164415"/>
                    <a:pt x="3889" y="124378"/>
                  </a:cubicBezTo>
                  <a:cubicBezTo>
                    <a:pt x="-1923" y="84341"/>
                    <a:pt x="-631" y="-6712"/>
                    <a:pt x="3889" y="3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 1054">
              <a:extLst>
                <a:ext uri="{FF2B5EF4-FFF2-40B4-BE49-F238E27FC236}">
                  <a16:creationId xmlns:a16="http://schemas.microsoft.com/office/drawing/2014/main" id="{9A0A3760-B676-1042-4D42-ED6244289160}"/>
                </a:ext>
              </a:extLst>
            </p:cNvPr>
            <p:cNvSpPr/>
            <p:nvPr/>
          </p:nvSpPr>
          <p:spPr>
            <a:xfrm>
              <a:off x="4800547" y="6079194"/>
              <a:ext cx="65991" cy="189894"/>
            </a:xfrm>
            <a:custGeom>
              <a:avLst/>
              <a:gdLst>
                <a:gd name="connsiteX0" fmla="*/ 53 w 65991"/>
                <a:gd name="connsiteY0" fmla="*/ 16 h 189894"/>
                <a:gd name="connsiteX1" fmla="*/ 54297 w 65991"/>
                <a:gd name="connsiteY1" fmla="*/ 104630 h 189894"/>
                <a:gd name="connsiteX2" fmla="*/ 27175 w 65991"/>
                <a:gd name="connsiteY2" fmla="*/ 189870 h 189894"/>
                <a:gd name="connsiteX3" fmla="*/ 65921 w 65991"/>
                <a:gd name="connsiteY3" fmla="*/ 112379 h 189894"/>
                <a:gd name="connsiteX4" fmla="*/ 53 w 65991"/>
                <a:gd name="connsiteY4" fmla="*/ 16 h 189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91" h="189894">
                  <a:moveTo>
                    <a:pt x="53" y="16"/>
                  </a:moveTo>
                  <a:cubicBezTo>
                    <a:pt x="-1884" y="-1275"/>
                    <a:pt x="49777" y="72988"/>
                    <a:pt x="54297" y="104630"/>
                  </a:cubicBezTo>
                  <a:cubicBezTo>
                    <a:pt x="58817" y="136272"/>
                    <a:pt x="25238" y="188579"/>
                    <a:pt x="27175" y="189870"/>
                  </a:cubicBezTo>
                  <a:cubicBezTo>
                    <a:pt x="29112" y="191161"/>
                    <a:pt x="67858" y="140792"/>
                    <a:pt x="65921" y="112379"/>
                  </a:cubicBezTo>
                  <a:cubicBezTo>
                    <a:pt x="63984" y="83966"/>
                    <a:pt x="1990" y="1307"/>
                    <a:pt x="53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 1055">
              <a:extLst>
                <a:ext uri="{FF2B5EF4-FFF2-40B4-BE49-F238E27FC236}">
                  <a16:creationId xmlns:a16="http://schemas.microsoft.com/office/drawing/2014/main" id="{420BEC59-2930-BF40-BC1C-D18AC3CDD7AD}"/>
                </a:ext>
              </a:extLst>
            </p:cNvPr>
            <p:cNvSpPr/>
            <p:nvPr/>
          </p:nvSpPr>
          <p:spPr>
            <a:xfrm>
              <a:off x="6547965" y="6071461"/>
              <a:ext cx="54508" cy="162732"/>
            </a:xfrm>
            <a:custGeom>
              <a:avLst/>
              <a:gdLst>
                <a:gd name="connsiteX0" fmla="*/ 69 w 54508"/>
                <a:gd name="connsiteY0" fmla="*/ 0 h 162732"/>
                <a:gd name="connsiteX1" fmla="*/ 42689 w 54508"/>
                <a:gd name="connsiteY1" fmla="*/ 96864 h 162732"/>
                <a:gd name="connsiteX2" fmla="*/ 31066 w 54508"/>
                <a:gd name="connsiteY2" fmla="*/ 162732 h 162732"/>
                <a:gd name="connsiteX3" fmla="*/ 54313 w 54508"/>
                <a:gd name="connsiteY3" fmla="*/ 96864 h 162732"/>
                <a:gd name="connsiteX4" fmla="*/ 69 w 54508"/>
                <a:gd name="connsiteY4" fmla="*/ 0 h 16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08" h="162732">
                  <a:moveTo>
                    <a:pt x="69" y="0"/>
                  </a:moveTo>
                  <a:cubicBezTo>
                    <a:pt x="-1868" y="0"/>
                    <a:pt x="37523" y="69742"/>
                    <a:pt x="42689" y="96864"/>
                  </a:cubicBezTo>
                  <a:cubicBezTo>
                    <a:pt x="47855" y="123986"/>
                    <a:pt x="29129" y="162732"/>
                    <a:pt x="31066" y="162732"/>
                  </a:cubicBezTo>
                  <a:cubicBezTo>
                    <a:pt x="33003" y="162732"/>
                    <a:pt x="56896" y="118820"/>
                    <a:pt x="54313" y="96864"/>
                  </a:cubicBezTo>
                  <a:cubicBezTo>
                    <a:pt x="51730" y="74908"/>
                    <a:pt x="2006" y="0"/>
                    <a:pt x="6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 1056">
              <a:extLst>
                <a:ext uri="{FF2B5EF4-FFF2-40B4-BE49-F238E27FC236}">
                  <a16:creationId xmlns:a16="http://schemas.microsoft.com/office/drawing/2014/main" id="{7898DF93-9CE9-B08F-EAEA-7FE1786900FC}"/>
                </a:ext>
              </a:extLst>
            </p:cNvPr>
            <p:cNvSpPr/>
            <p:nvPr/>
          </p:nvSpPr>
          <p:spPr>
            <a:xfrm>
              <a:off x="6156664" y="6187100"/>
              <a:ext cx="108572" cy="126930"/>
            </a:xfrm>
            <a:custGeom>
              <a:avLst/>
              <a:gdLst>
                <a:gd name="connsiteX0" fmla="*/ 38 w 108572"/>
                <a:gd name="connsiteY0" fmla="*/ 598 h 126930"/>
                <a:gd name="connsiteX1" fmla="*/ 100777 w 108572"/>
                <a:gd name="connsiteY1" fmla="*/ 124585 h 126930"/>
                <a:gd name="connsiteX2" fmla="*/ 89153 w 108572"/>
                <a:gd name="connsiteY2" fmla="*/ 78090 h 126930"/>
                <a:gd name="connsiteX3" fmla="*/ 38 w 108572"/>
                <a:gd name="connsiteY3" fmla="*/ 598 h 12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572" h="126930">
                  <a:moveTo>
                    <a:pt x="38" y="598"/>
                  </a:moveTo>
                  <a:cubicBezTo>
                    <a:pt x="1975" y="8347"/>
                    <a:pt x="85925" y="111670"/>
                    <a:pt x="100777" y="124585"/>
                  </a:cubicBezTo>
                  <a:cubicBezTo>
                    <a:pt x="115630" y="137500"/>
                    <a:pt x="107880" y="93588"/>
                    <a:pt x="89153" y="78090"/>
                  </a:cubicBezTo>
                  <a:cubicBezTo>
                    <a:pt x="70426" y="62592"/>
                    <a:pt x="-1899" y="-7151"/>
                    <a:pt x="38" y="5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 1057">
              <a:extLst>
                <a:ext uri="{FF2B5EF4-FFF2-40B4-BE49-F238E27FC236}">
                  <a16:creationId xmlns:a16="http://schemas.microsoft.com/office/drawing/2014/main" id="{E709DB41-798F-CD12-FBA6-2C6CEAAD4A7D}"/>
                </a:ext>
              </a:extLst>
            </p:cNvPr>
            <p:cNvSpPr/>
            <p:nvPr/>
          </p:nvSpPr>
          <p:spPr>
            <a:xfrm>
              <a:off x="4943823" y="5226799"/>
              <a:ext cx="91338" cy="162744"/>
            </a:xfrm>
            <a:custGeom>
              <a:avLst/>
              <a:gdLst>
                <a:gd name="connsiteX0" fmla="*/ 136 w 91338"/>
                <a:gd name="connsiteY0" fmla="*/ 4 h 162744"/>
                <a:gd name="connsiteX1" fmla="*/ 66004 w 91338"/>
                <a:gd name="connsiteY1" fmla="*/ 96869 h 162744"/>
                <a:gd name="connsiteX2" fmla="*/ 85377 w 91338"/>
                <a:gd name="connsiteY2" fmla="*/ 162737 h 162744"/>
                <a:gd name="connsiteX3" fmla="*/ 85377 w 91338"/>
                <a:gd name="connsiteY3" fmla="*/ 100743 h 162744"/>
                <a:gd name="connsiteX4" fmla="*/ 136 w 91338"/>
                <a:gd name="connsiteY4" fmla="*/ 4 h 16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338" h="162744">
                  <a:moveTo>
                    <a:pt x="136" y="4"/>
                  </a:moveTo>
                  <a:cubicBezTo>
                    <a:pt x="-3093" y="-642"/>
                    <a:pt x="51797" y="69747"/>
                    <a:pt x="66004" y="96869"/>
                  </a:cubicBezTo>
                  <a:cubicBezTo>
                    <a:pt x="80211" y="123991"/>
                    <a:pt x="82148" y="162091"/>
                    <a:pt x="85377" y="162737"/>
                  </a:cubicBezTo>
                  <a:cubicBezTo>
                    <a:pt x="88606" y="163383"/>
                    <a:pt x="97001" y="123345"/>
                    <a:pt x="85377" y="100743"/>
                  </a:cubicBezTo>
                  <a:cubicBezTo>
                    <a:pt x="73753" y="78141"/>
                    <a:pt x="3365" y="650"/>
                    <a:pt x="136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 1058">
              <a:extLst>
                <a:ext uri="{FF2B5EF4-FFF2-40B4-BE49-F238E27FC236}">
                  <a16:creationId xmlns:a16="http://schemas.microsoft.com/office/drawing/2014/main" id="{BF33629F-E1E2-87AA-A264-2723AD262985}"/>
                </a:ext>
              </a:extLst>
            </p:cNvPr>
            <p:cNvSpPr/>
            <p:nvPr/>
          </p:nvSpPr>
          <p:spPr>
            <a:xfrm>
              <a:off x="5044382" y="4835195"/>
              <a:ext cx="116767" cy="461626"/>
            </a:xfrm>
            <a:custGeom>
              <a:avLst/>
              <a:gdLst>
                <a:gd name="connsiteX0" fmla="*/ 31313 w 116767"/>
                <a:gd name="connsiteY0" fmla="*/ 276 h 461626"/>
                <a:gd name="connsiteX1" fmla="*/ 11940 w 116767"/>
                <a:gd name="connsiteY1" fmla="*/ 209503 h 461626"/>
                <a:gd name="connsiteX2" fmla="*/ 58435 w 116767"/>
                <a:gd name="connsiteY2" fmla="*/ 360612 h 461626"/>
                <a:gd name="connsiteX3" fmla="*/ 46811 w 116767"/>
                <a:gd name="connsiteY3" fmla="*/ 310242 h 461626"/>
                <a:gd name="connsiteX4" fmla="*/ 116554 w 116767"/>
                <a:gd name="connsiteY4" fmla="*/ 461351 h 461626"/>
                <a:gd name="connsiteX5" fmla="*/ 66184 w 116767"/>
                <a:gd name="connsiteY5" fmla="*/ 345113 h 461626"/>
                <a:gd name="connsiteX6" fmla="*/ 316 w 116767"/>
                <a:gd name="connsiteY6" fmla="*/ 255998 h 461626"/>
                <a:gd name="connsiteX7" fmla="*/ 31313 w 116767"/>
                <a:gd name="connsiteY7" fmla="*/ 276 h 461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767" h="461626">
                  <a:moveTo>
                    <a:pt x="31313" y="276"/>
                  </a:moveTo>
                  <a:cubicBezTo>
                    <a:pt x="33250" y="-7473"/>
                    <a:pt x="7420" y="149447"/>
                    <a:pt x="11940" y="209503"/>
                  </a:cubicBezTo>
                  <a:cubicBezTo>
                    <a:pt x="16460" y="269559"/>
                    <a:pt x="52623" y="343822"/>
                    <a:pt x="58435" y="360612"/>
                  </a:cubicBezTo>
                  <a:cubicBezTo>
                    <a:pt x="64247" y="377402"/>
                    <a:pt x="37125" y="293452"/>
                    <a:pt x="46811" y="310242"/>
                  </a:cubicBezTo>
                  <a:cubicBezTo>
                    <a:pt x="56497" y="327032"/>
                    <a:pt x="113325" y="455539"/>
                    <a:pt x="116554" y="461351"/>
                  </a:cubicBezTo>
                  <a:cubicBezTo>
                    <a:pt x="119783" y="467163"/>
                    <a:pt x="85557" y="379338"/>
                    <a:pt x="66184" y="345113"/>
                  </a:cubicBezTo>
                  <a:cubicBezTo>
                    <a:pt x="46811" y="310888"/>
                    <a:pt x="4190" y="307659"/>
                    <a:pt x="316" y="255998"/>
                  </a:cubicBezTo>
                  <a:cubicBezTo>
                    <a:pt x="-3558" y="204337"/>
                    <a:pt x="29376" y="8025"/>
                    <a:pt x="31313" y="2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 1059">
              <a:extLst>
                <a:ext uri="{FF2B5EF4-FFF2-40B4-BE49-F238E27FC236}">
                  <a16:creationId xmlns:a16="http://schemas.microsoft.com/office/drawing/2014/main" id="{A04CA06D-5783-B7CA-AA8A-D5B67772BD2B}"/>
                </a:ext>
              </a:extLst>
            </p:cNvPr>
            <p:cNvSpPr/>
            <p:nvPr/>
          </p:nvSpPr>
          <p:spPr>
            <a:xfrm>
              <a:off x="4350905" y="6605980"/>
              <a:ext cx="146619" cy="135979"/>
            </a:xfrm>
            <a:custGeom>
              <a:avLst/>
              <a:gdLst>
                <a:gd name="connsiteX0" fmla="*/ 244 w 146619"/>
                <a:gd name="connsiteY0" fmla="*/ 173 h 135979"/>
                <a:gd name="connsiteX1" fmla="*/ 97109 w 146619"/>
                <a:gd name="connsiteY1" fmla="*/ 62166 h 135979"/>
                <a:gd name="connsiteX2" fmla="*/ 143603 w 146619"/>
                <a:gd name="connsiteY2" fmla="*/ 135783 h 135979"/>
                <a:gd name="connsiteX3" fmla="*/ 128105 w 146619"/>
                <a:gd name="connsiteY3" fmla="*/ 81539 h 135979"/>
                <a:gd name="connsiteX4" fmla="*/ 244 w 146619"/>
                <a:gd name="connsiteY4" fmla="*/ 173 h 13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619" h="135979">
                  <a:moveTo>
                    <a:pt x="244" y="173"/>
                  </a:moveTo>
                  <a:cubicBezTo>
                    <a:pt x="-4922" y="-3056"/>
                    <a:pt x="73216" y="39564"/>
                    <a:pt x="97109" y="62166"/>
                  </a:cubicBezTo>
                  <a:cubicBezTo>
                    <a:pt x="121002" y="84768"/>
                    <a:pt x="138437" y="132554"/>
                    <a:pt x="143603" y="135783"/>
                  </a:cubicBezTo>
                  <a:cubicBezTo>
                    <a:pt x="148769" y="139012"/>
                    <a:pt x="149415" y="101558"/>
                    <a:pt x="128105" y="81539"/>
                  </a:cubicBezTo>
                  <a:cubicBezTo>
                    <a:pt x="106795" y="61520"/>
                    <a:pt x="5410" y="3402"/>
                    <a:pt x="244" y="1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 1060">
              <a:extLst>
                <a:ext uri="{FF2B5EF4-FFF2-40B4-BE49-F238E27FC236}">
                  <a16:creationId xmlns:a16="http://schemas.microsoft.com/office/drawing/2014/main" id="{348C927C-B964-D8EE-83B2-AEAD62CF69D7}"/>
                </a:ext>
              </a:extLst>
            </p:cNvPr>
            <p:cNvSpPr/>
            <p:nvPr/>
          </p:nvSpPr>
          <p:spPr>
            <a:xfrm>
              <a:off x="6311685" y="5919606"/>
              <a:ext cx="185979" cy="47275"/>
            </a:xfrm>
            <a:custGeom>
              <a:avLst/>
              <a:gdLst>
                <a:gd name="connsiteX0" fmla="*/ 0 w 185979"/>
                <a:gd name="connsiteY0" fmla="*/ 20119 h 47275"/>
                <a:gd name="connsiteX1" fmla="*/ 151108 w 185979"/>
                <a:gd name="connsiteY1" fmla="*/ 8496 h 47275"/>
                <a:gd name="connsiteX2" fmla="*/ 185979 w 185979"/>
                <a:gd name="connsiteY2" fmla="*/ 47241 h 47275"/>
                <a:gd name="connsiteX3" fmla="*/ 151108 w 185979"/>
                <a:gd name="connsiteY3" fmla="*/ 747 h 47275"/>
                <a:gd name="connsiteX4" fmla="*/ 0 w 185979"/>
                <a:gd name="connsiteY4" fmla="*/ 20119 h 4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979" h="47275">
                  <a:moveTo>
                    <a:pt x="0" y="20119"/>
                  </a:moveTo>
                  <a:cubicBezTo>
                    <a:pt x="0" y="21410"/>
                    <a:pt x="120111" y="3976"/>
                    <a:pt x="151108" y="8496"/>
                  </a:cubicBezTo>
                  <a:cubicBezTo>
                    <a:pt x="182105" y="13016"/>
                    <a:pt x="185979" y="48532"/>
                    <a:pt x="185979" y="47241"/>
                  </a:cubicBezTo>
                  <a:cubicBezTo>
                    <a:pt x="185979" y="45950"/>
                    <a:pt x="185333" y="5913"/>
                    <a:pt x="151108" y="747"/>
                  </a:cubicBezTo>
                  <a:cubicBezTo>
                    <a:pt x="116883" y="-4419"/>
                    <a:pt x="0" y="18828"/>
                    <a:pt x="0" y="201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 1061">
              <a:extLst>
                <a:ext uri="{FF2B5EF4-FFF2-40B4-BE49-F238E27FC236}">
                  <a16:creationId xmlns:a16="http://schemas.microsoft.com/office/drawing/2014/main" id="{724428B2-F95B-7BD2-184F-22E3A27331FC}"/>
                </a:ext>
              </a:extLst>
            </p:cNvPr>
            <p:cNvSpPr/>
            <p:nvPr/>
          </p:nvSpPr>
          <p:spPr>
            <a:xfrm>
              <a:off x="4587659" y="6972260"/>
              <a:ext cx="69735" cy="238396"/>
            </a:xfrm>
            <a:custGeom>
              <a:avLst/>
              <a:gdLst>
                <a:gd name="connsiteX0" fmla="*/ 44666 w 69735"/>
                <a:gd name="connsiteY0" fmla="*/ 40 h 238396"/>
                <a:gd name="connsiteX1" fmla="*/ 19266 w 69735"/>
                <a:gd name="connsiteY1" fmla="*/ 117515 h 238396"/>
                <a:gd name="connsiteX2" fmla="*/ 66891 w 69735"/>
                <a:gd name="connsiteY2" fmla="*/ 234990 h 238396"/>
                <a:gd name="connsiteX3" fmla="*/ 57366 w 69735"/>
                <a:gd name="connsiteY3" fmla="*/ 200065 h 238396"/>
                <a:gd name="connsiteX4" fmla="*/ 216 w 69735"/>
                <a:gd name="connsiteY4" fmla="*/ 130215 h 238396"/>
                <a:gd name="connsiteX5" fmla="*/ 44666 w 69735"/>
                <a:gd name="connsiteY5" fmla="*/ 40 h 23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35" h="238396">
                  <a:moveTo>
                    <a:pt x="44666" y="40"/>
                  </a:moveTo>
                  <a:cubicBezTo>
                    <a:pt x="47841" y="-2077"/>
                    <a:pt x="15562" y="78357"/>
                    <a:pt x="19266" y="117515"/>
                  </a:cubicBezTo>
                  <a:cubicBezTo>
                    <a:pt x="22970" y="156673"/>
                    <a:pt x="60541" y="221232"/>
                    <a:pt x="66891" y="234990"/>
                  </a:cubicBezTo>
                  <a:cubicBezTo>
                    <a:pt x="73241" y="248748"/>
                    <a:pt x="68478" y="217527"/>
                    <a:pt x="57366" y="200065"/>
                  </a:cubicBezTo>
                  <a:cubicBezTo>
                    <a:pt x="46254" y="182603"/>
                    <a:pt x="3920" y="158790"/>
                    <a:pt x="216" y="130215"/>
                  </a:cubicBezTo>
                  <a:cubicBezTo>
                    <a:pt x="-3488" y="101640"/>
                    <a:pt x="41491" y="2157"/>
                    <a:pt x="44666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 1062">
              <a:extLst>
                <a:ext uri="{FF2B5EF4-FFF2-40B4-BE49-F238E27FC236}">
                  <a16:creationId xmlns:a16="http://schemas.microsoft.com/office/drawing/2014/main" id="{2CC9EC2E-3503-AD45-AC1A-2F0B3C27BD3D}"/>
                </a:ext>
              </a:extLst>
            </p:cNvPr>
            <p:cNvSpPr/>
            <p:nvPr/>
          </p:nvSpPr>
          <p:spPr>
            <a:xfrm>
              <a:off x="5648471" y="7135608"/>
              <a:ext cx="584530" cy="376165"/>
            </a:xfrm>
            <a:custGeom>
              <a:avLst/>
              <a:gdLst>
                <a:gd name="connsiteX0" fmla="*/ 6204 w 584530"/>
                <a:gd name="connsiteY0" fmla="*/ 373267 h 376165"/>
                <a:gd name="connsiteX1" fmla="*/ 396729 w 584530"/>
                <a:gd name="connsiteY1" fmla="*/ 116092 h 376165"/>
                <a:gd name="connsiteX2" fmla="*/ 298304 w 584530"/>
                <a:gd name="connsiteY2" fmla="*/ 192292 h 376165"/>
                <a:gd name="connsiteX3" fmla="*/ 580879 w 584530"/>
                <a:gd name="connsiteY3" fmla="*/ 1792 h 376165"/>
                <a:gd name="connsiteX4" fmla="*/ 444354 w 584530"/>
                <a:gd name="connsiteY4" fmla="*/ 109742 h 376165"/>
                <a:gd name="connsiteX5" fmla="*/ 234804 w 584530"/>
                <a:gd name="connsiteY5" fmla="*/ 322467 h 376165"/>
                <a:gd name="connsiteX6" fmla="*/ 403079 w 584530"/>
                <a:gd name="connsiteY6" fmla="*/ 122442 h 376165"/>
                <a:gd name="connsiteX7" fmla="*/ 174479 w 584530"/>
                <a:gd name="connsiteY7" fmla="*/ 246267 h 376165"/>
                <a:gd name="connsiteX8" fmla="*/ 6204 w 584530"/>
                <a:gd name="connsiteY8" fmla="*/ 373267 h 37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4530" h="376165">
                  <a:moveTo>
                    <a:pt x="6204" y="373267"/>
                  </a:moveTo>
                  <a:cubicBezTo>
                    <a:pt x="43246" y="351571"/>
                    <a:pt x="348046" y="146254"/>
                    <a:pt x="396729" y="116092"/>
                  </a:cubicBezTo>
                  <a:cubicBezTo>
                    <a:pt x="445412" y="85930"/>
                    <a:pt x="267612" y="211342"/>
                    <a:pt x="298304" y="192292"/>
                  </a:cubicBezTo>
                  <a:cubicBezTo>
                    <a:pt x="328996" y="173242"/>
                    <a:pt x="556537" y="15550"/>
                    <a:pt x="580879" y="1792"/>
                  </a:cubicBezTo>
                  <a:cubicBezTo>
                    <a:pt x="605221" y="-11966"/>
                    <a:pt x="502033" y="56296"/>
                    <a:pt x="444354" y="109742"/>
                  </a:cubicBezTo>
                  <a:cubicBezTo>
                    <a:pt x="386675" y="163188"/>
                    <a:pt x="241683" y="320350"/>
                    <a:pt x="234804" y="322467"/>
                  </a:cubicBezTo>
                  <a:cubicBezTo>
                    <a:pt x="227925" y="324584"/>
                    <a:pt x="413133" y="135142"/>
                    <a:pt x="403079" y="122442"/>
                  </a:cubicBezTo>
                  <a:cubicBezTo>
                    <a:pt x="393025" y="109742"/>
                    <a:pt x="241683" y="203405"/>
                    <a:pt x="174479" y="246267"/>
                  </a:cubicBezTo>
                  <a:cubicBezTo>
                    <a:pt x="107275" y="289129"/>
                    <a:pt x="-30838" y="394963"/>
                    <a:pt x="6204" y="3732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 1063">
              <a:extLst>
                <a:ext uri="{FF2B5EF4-FFF2-40B4-BE49-F238E27FC236}">
                  <a16:creationId xmlns:a16="http://schemas.microsoft.com/office/drawing/2014/main" id="{56DC92B6-FDC0-6C8F-4833-FAE527113BF9}"/>
                </a:ext>
              </a:extLst>
            </p:cNvPr>
            <p:cNvSpPr/>
            <p:nvPr/>
          </p:nvSpPr>
          <p:spPr>
            <a:xfrm>
              <a:off x="5033715" y="6768717"/>
              <a:ext cx="78124" cy="221596"/>
            </a:xfrm>
            <a:custGeom>
              <a:avLst/>
              <a:gdLst>
                <a:gd name="connsiteX0" fmla="*/ 78035 w 78124"/>
                <a:gd name="connsiteY0" fmla="*/ 383 h 221596"/>
                <a:gd name="connsiteX1" fmla="*/ 20885 w 78124"/>
                <a:gd name="connsiteY1" fmla="*/ 73408 h 221596"/>
                <a:gd name="connsiteX2" fmla="*/ 71685 w 78124"/>
                <a:gd name="connsiteY2" fmla="*/ 216283 h 221596"/>
                <a:gd name="connsiteX3" fmla="*/ 55810 w 78124"/>
                <a:gd name="connsiteY3" fmla="*/ 181358 h 221596"/>
                <a:gd name="connsiteX4" fmla="*/ 1835 w 78124"/>
                <a:gd name="connsiteY4" fmla="*/ 89283 h 221596"/>
                <a:gd name="connsiteX5" fmla="*/ 14535 w 78124"/>
                <a:gd name="connsiteY5" fmla="*/ 105158 h 221596"/>
                <a:gd name="connsiteX6" fmla="*/ 33585 w 78124"/>
                <a:gd name="connsiteY6" fmla="*/ 48008 h 221596"/>
                <a:gd name="connsiteX7" fmla="*/ 78035 w 78124"/>
                <a:gd name="connsiteY7" fmla="*/ 383 h 22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124" h="221596">
                  <a:moveTo>
                    <a:pt x="78035" y="383"/>
                  </a:moveTo>
                  <a:cubicBezTo>
                    <a:pt x="75918" y="4616"/>
                    <a:pt x="21943" y="37425"/>
                    <a:pt x="20885" y="73408"/>
                  </a:cubicBezTo>
                  <a:cubicBezTo>
                    <a:pt x="19827" y="109391"/>
                    <a:pt x="65864" y="198291"/>
                    <a:pt x="71685" y="216283"/>
                  </a:cubicBezTo>
                  <a:cubicBezTo>
                    <a:pt x="77506" y="234275"/>
                    <a:pt x="67452" y="202525"/>
                    <a:pt x="55810" y="181358"/>
                  </a:cubicBezTo>
                  <a:cubicBezTo>
                    <a:pt x="44168" y="160191"/>
                    <a:pt x="1835" y="89283"/>
                    <a:pt x="1835" y="89283"/>
                  </a:cubicBezTo>
                  <a:cubicBezTo>
                    <a:pt x="-5044" y="76583"/>
                    <a:pt x="9243" y="112037"/>
                    <a:pt x="14535" y="105158"/>
                  </a:cubicBezTo>
                  <a:cubicBezTo>
                    <a:pt x="19827" y="98279"/>
                    <a:pt x="23002" y="68116"/>
                    <a:pt x="33585" y="48008"/>
                  </a:cubicBezTo>
                  <a:cubicBezTo>
                    <a:pt x="44168" y="27900"/>
                    <a:pt x="80152" y="-3850"/>
                    <a:pt x="78035" y="3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 1064">
              <a:extLst>
                <a:ext uri="{FF2B5EF4-FFF2-40B4-BE49-F238E27FC236}">
                  <a16:creationId xmlns:a16="http://schemas.microsoft.com/office/drawing/2014/main" id="{01456F94-7F5D-D6BD-3A06-90E0BD623EBB}"/>
                </a:ext>
              </a:extLst>
            </p:cNvPr>
            <p:cNvSpPr/>
            <p:nvPr/>
          </p:nvSpPr>
          <p:spPr>
            <a:xfrm>
              <a:off x="5819774" y="6727825"/>
              <a:ext cx="136202" cy="146050"/>
            </a:xfrm>
            <a:custGeom>
              <a:avLst/>
              <a:gdLst>
                <a:gd name="connsiteX0" fmla="*/ 1 w 136202"/>
                <a:gd name="connsiteY0" fmla="*/ 0 h 146050"/>
                <a:gd name="connsiteX1" fmla="*/ 127001 w 136202"/>
                <a:gd name="connsiteY1" fmla="*/ 88900 h 146050"/>
                <a:gd name="connsiteX2" fmla="*/ 123826 w 136202"/>
                <a:gd name="connsiteY2" fmla="*/ 146050 h 146050"/>
                <a:gd name="connsiteX3" fmla="*/ 130176 w 136202"/>
                <a:gd name="connsiteY3" fmla="*/ 88900 h 146050"/>
                <a:gd name="connsiteX4" fmla="*/ 1 w 136202"/>
                <a:gd name="connsiteY4" fmla="*/ 0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202" h="146050">
                  <a:moveTo>
                    <a:pt x="1" y="0"/>
                  </a:moveTo>
                  <a:cubicBezTo>
                    <a:pt x="-528" y="0"/>
                    <a:pt x="106364" y="64558"/>
                    <a:pt x="127001" y="88900"/>
                  </a:cubicBezTo>
                  <a:cubicBezTo>
                    <a:pt x="147638" y="113242"/>
                    <a:pt x="123297" y="146050"/>
                    <a:pt x="123826" y="146050"/>
                  </a:cubicBezTo>
                  <a:cubicBezTo>
                    <a:pt x="124355" y="146050"/>
                    <a:pt x="146580" y="112712"/>
                    <a:pt x="130176" y="88900"/>
                  </a:cubicBezTo>
                  <a:cubicBezTo>
                    <a:pt x="113772" y="65088"/>
                    <a:pt x="530" y="0"/>
                    <a:pt x="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 1065">
              <a:extLst>
                <a:ext uri="{FF2B5EF4-FFF2-40B4-BE49-F238E27FC236}">
                  <a16:creationId xmlns:a16="http://schemas.microsoft.com/office/drawing/2014/main" id="{1F4119D2-1628-9BCA-54F1-64A821F09875}"/>
                </a:ext>
              </a:extLst>
            </p:cNvPr>
            <p:cNvSpPr/>
            <p:nvPr/>
          </p:nvSpPr>
          <p:spPr>
            <a:xfrm>
              <a:off x="6672076" y="5753393"/>
              <a:ext cx="153550" cy="263829"/>
            </a:xfrm>
            <a:custGeom>
              <a:avLst/>
              <a:gdLst>
                <a:gd name="connsiteX0" fmla="*/ 121 w 153550"/>
                <a:gd name="connsiteY0" fmla="*/ 229 h 263829"/>
                <a:gd name="connsiteX1" fmla="*/ 121206 w 153550"/>
                <a:gd name="connsiteY1" fmla="*/ 112963 h 263829"/>
                <a:gd name="connsiteX2" fmla="*/ 121206 w 153550"/>
                <a:gd name="connsiteY2" fmla="*/ 263275 h 263829"/>
                <a:gd name="connsiteX3" fmla="*/ 137908 w 153550"/>
                <a:gd name="connsiteY3" fmla="*/ 163067 h 263829"/>
                <a:gd name="connsiteX4" fmla="*/ 146258 w 153550"/>
                <a:gd name="connsiteY4" fmla="*/ 142191 h 263829"/>
                <a:gd name="connsiteX5" fmla="*/ 121 w 153550"/>
                <a:gd name="connsiteY5" fmla="*/ 229 h 26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550" h="263829">
                  <a:moveTo>
                    <a:pt x="121" y="229"/>
                  </a:moveTo>
                  <a:cubicBezTo>
                    <a:pt x="-4054" y="-4642"/>
                    <a:pt x="101025" y="69122"/>
                    <a:pt x="121206" y="112963"/>
                  </a:cubicBezTo>
                  <a:cubicBezTo>
                    <a:pt x="141387" y="156804"/>
                    <a:pt x="118422" y="254924"/>
                    <a:pt x="121206" y="263275"/>
                  </a:cubicBezTo>
                  <a:cubicBezTo>
                    <a:pt x="123990" y="271626"/>
                    <a:pt x="133733" y="183248"/>
                    <a:pt x="137908" y="163067"/>
                  </a:cubicBezTo>
                  <a:cubicBezTo>
                    <a:pt x="142083" y="142886"/>
                    <a:pt x="165047" y="170722"/>
                    <a:pt x="146258" y="142191"/>
                  </a:cubicBezTo>
                  <a:cubicBezTo>
                    <a:pt x="127469" y="113660"/>
                    <a:pt x="4296" y="5100"/>
                    <a:pt x="121" y="2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 1066">
              <a:extLst>
                <a:ext uri="{FF2B5EF4-FFF2-40B4-BE49-F238E27FC236}">
                  <a16:creationId xmlns:a16="http://schemas.microsoft.com/office/drawing/2014/main" id="{34C7B797-5C73-FEE3-6668-9C15590057E9}"/>
                </a:ext>
              </a:extLst>
            </p:cNvPr>
            <p:cNvSpPr/>
            <p:nvPr/>
          </p:nvSpPr>
          <p:spPr>
            <a:xfrm>
              <a:off x="5623596" y="7777531"/>
              <a:ext cx="342558" cy="154844"/>
            </a:xfrm>
            <a:custGeom>
              <a:avLst/>
              <a:gdLst>
                <a:gd name="connsiteX0" fmla="*/ 284 w 342558"/>
                <a:gd name="connsiteY0" fmla="*/ 154729 h 154844"/>
                <a:gd name="connsiteX1" fmla="*/ 233680 w 342558"/>
                <a:gd name="connsiteY1" fmla="*/ 103574 h 154844"/>
                <a:gd name="connsiteX2" fmla="*/ 339187 w 342558"/>
                <a:gd name="connsiteY2" fmla="*/ 1263 h 154844"/>
                <a:gd name="connsiteX3" fmla="*/ 313610 w 342558"/>
                <a:gd name="connsiteY3" fmla="*/ 49221 h 154844"/>
                <a:gd name="connsiteX4" fmla="*/ 284835 w 342558"/>
                <a:gd name="connsiteY4" fmla="*/ 90785 h 154844"/>
                <a:gd name="connsiteX5" fmla="*/ 284 w 342558"/>
                <a:gd name="connsiteY5" fmla="*/ 154729 h 15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558" h="154844">
                  <a:moveTo>
                    <a:pt x="284" y="154729"/>
                  </a:moveTo>
                  <a:cubicBezTo>
                    <a:pt x="-8242" y="156861"/>
                    <a:pt x="177196" y="129152"/>
                    <a:pt x="233680" y="103574"/>
                  </a:cubicBezTo>
                  <a:cubicBezTo>
                    <a:pt x="290164" y="77996"/>
                    <a:pt x="325865" y="10322"/>
                    <a:pt x="339187" y="1263"/>
                  </a:cubicBezTo>
                  <a:cubicBezTo>
                    <a:pt x="352509" y="-7796"/>
                    <a:pt x="322669" y="34301"/>
                    <a:pt x="313610" y="49221"/>
                  </a:cubicBezTo>
                  <a:cubicBezTo>
                    <a:pt x="304551" y="64141"/>
                    <a:pt x="337056" y="73200"/>
                    <a:pt x="284835" y="90785"/>
                  </a:cubicBezTo>
                  <a:cubicBezTo>
                    <a:pt x="232614" y="108370"/>
                    <a:pt x="8810" y="152597"/>
                    <a:pt x="284" y="1547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 1067">
              <a:extLst>
                <a:ext uri="{FF2B5EF4-FFF2-40B4-BE49-F238E27FC236}">
                  <a16:creationId xmlns:a16="http://schemas.microsoft.com/office/drawing/2014/main" id="{9F68FF96-3BD7-160D-BEAA-6AFFE5940EE2}"/>
                </a:ext>
              </a:extLst>
            </p:cNvPr>
            <p:cNvSpPr/>
            <p:nvPr/>
          </p:nvSpPr>
          <p:spPr>
            <a:xfrm>
              <a:off x="6240911" y="7366355"/>
              <a:ext cx="51609" cy="185861"/>
            </a:xfrm>
            <a:custGeom>
              <a:avLst/>
              <a:gdLst>
                <a:gd name="connsiteX0" fmla="*/ 41592 w 51609"/>
                <a:gd name="connsiteY0" fmla="*/ 0 h 185861"/>
                <a:gd name="connsiteX1" fmla="*/ 41592 w 51609"/>
                <a:gd name="connsiteY1" fmla="*/ 111902 h 185861"/>
                <a:gd name="connsiteX2" fmla="*/ 29 w 51609"/>
                <a:gd name="connsiteY2" fmla="*/ 185438 h 185861"/>
                <a:gd name="connsiteX3" fmla="*/ 35198 w 51609"/>
                <a:gd name="connsiteY3" fmla="*/ 140677 h 185861"/>
                <a:gd name="connsiteX4" fmla="*/ 51184 w 51609"/>
                <a:gd name="connsiteY4" fmla="*/ 111902 h 185861"/>
                <a:gd name="connsiteX5" fmla="*/ 41592 w 51609"/>
                <a:gd name="connsiteY5" fmla="*/ 0 h 18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609" h="185861">
                  <a:moveTo>
                    <a:pt x="41592" y="0"/>
                  </a:moveTo>
                  <a:cubicBezTo>
                    <a:pt x="39993" y="0"/>
                    <a:pt x="48519" y="80996"/>
                    <a:pt x="41592" y="111902"/>
                  </a:cubicBezTo>
                  <a:cubicBezTo>
                    <a:pt x="34665" y="142808"/>
                    <a:pt x="1095" y="180642"/>
                    <a:pt x="29" y="185438"/>
                  </a:cubicBezTo>
                  <a:cubicBezTo>
                    <a:pt x="-1037" y="190234"/>
                    <a:pt x="26672" y="152933"/>
                    <a:pt x="35198" y="140677"/>
                  </a:cubicBezTo>
                  <a:cubicBezTo>
                    <a:pt x="43724" y="128421"/>
                    <a:pt x="48520" y="130552"/>
                    <a:pt x="51184" y="111902"/>
                  </a:cubicBezTo>
                  <a:cubicBezTo>
                    <a:pt x="53848" y="93252"/>
                    <a:pt x="43191" y="0"/>
                    <a:pt x="4159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 1068">
              <a:extLst>
                <a:ext uri="{FF2B5EF4-FFF2-40B4-BE49-F238E27FC236}">
                  <a16:creationId xmlns:a16="http://schemas.microsoft.com/office/drawing/2014/main" id="{323D62D5-62C0-BE22-EDFF-BFE1A84EB124}"/>
                </a:ext>
              </a:extLst>
            </p:cNvPr>
            <p:cNvSpPr/>
            <p:nvPr/>
          </p:nvSpPr>
          <p:spPr>
            <a:xfrm>
              <a:off x="4952022" y="7321587"/>
              <a:ext cx="455665" cy="262307"/>
            </a:xfrm>
            <a:custGeom>
              <a:avLst/>
              <a:gdLst>
                <a:gd name="connsiteX0" fmla="*/ 445 w 455665"/>
                <a:gd name="connsiteY0" fmla="*/ 7 h 262307"/>
                <a:gd name="connsiteX1" fmla="*/ 169897 w 455665"/>
                <a:gd name="connsiteY1" fmla="*/ 134290 h 262307"/>
                <a:gd name="connsiteX2" fmla="*/ 326560 w 455665"/>
                <a:gd name="connsiteY2" fmla="*/ 195037 h 262307"/>
                <a:gd name="connsiteX3" fmla="*/ 208263 w 455665"/>
                <a:gd name="connsiteY3" fmla="*/ 169459 h 262307"/>
                <a:gd name="connsiteX4" fmla="*/ 454448 w 455665"/>
                <a:gd name="connsiteY4" fmla="*/ 262178 h 262307"/>
                <a:gd name="connsiteX5" fmla="*/ 297785 w 455665"/>
                <a:gd name="connsiteY5" fmla="*/ 188642 h 262307"/>
                <a:gd name="connsiteX6" fmla="*/ 182686 w 455665"/>
                <a:gd name="connsiteY6" fmla="*/ 143882 h 262307"/>
                <a:gd name="connsiteX7" fmla="*/ 121939 w 455665"/>
                <a:gd name="connsiteY7" fmla="*/ 127896 h 262307"/>
                <a:gd name="connsiteX8" fmla="*/ 445 w 455665"/>
                <a:gd name="connsiteY8" fmla="*/ 7 h 262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5665" h="262307">
                  <a:moveTo>
                    <a:pt x="445" y="7"/>
                  </a:moveTo>
                  <a:cubicBezTo>
                    <a:pt x="8438" y="1073"/>
                    <a:pt x="115545" y="101785"/>
                    <a:pt x="169897" y="134290"/>
                  </a:cubicBezTo>
                  <a:cubicBezTo>
                    <a:pt x="224249" y="166795"/>
                    <a:pt x="320166" y="189176"/>
                    <a:pt x="326560" y="195037"/>
                  </a:cubicBezTo>
                  <a:cubicBezTo>
                    <a:pt x="332954" y="200898"/>
                    <a:pt x="186948" y="158269"/>
                    <a:pt x="208263" y="169459"/>
                  </a:cubicBezTo>
                  <a:cubicBezTo>
                    <a:pt x="229578" y="180649"/>
                    <a:pt x="439528" y="258981"/>
                    <a:pt x="454448" y="262178"/>
                  </a:cubicBezTo>
                  <a:cubicBezTo>
                    <a:pt x="469368" y="265375"/>
                    <a:pt x="343079" y="208358"/>
                    <a:pt x="297785" y="188642"/>
                  </a:cubicBezTo>
                  <a:cubicBezTo>
                    <a:pt x="252491" y="168926"/>
                    <a:pt x="211994" y="154006"/>
                    <a:pt x="182686" y="143882"/>
                  </a:cubicBezTo>
                  <a:cubicBezTo>
                    <a:pt x="153378" y="133758"/>
                    <a:pt x="149648" y="150277"/>
                    <a:pt x="121939" y="127896"/>
                  </a:cubicBezTo>
                  <a:cubicBezTo>
                    <a:pt x="94230" y="105516"/>
                    <a:pt x="-7548" y="-1059"/>
                    <a:pt x="445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 1069">
              <a:extLst>
                <a:ext uri="{FF2B5EF4-FFF2-40B4-BE49-F238E27FC236}">
                  <a16:creationId xmlns:a16="http://schemas.microsoft.com/office/drawing/2014/main" id="{57A6448C-66C6-7A96-C974-62B3918BFEA3}"/>
                </a:ext>
              </a:extLst>
            </p:cNvPr>
            <p:cNvSpPr/>
            <p:nvPr/>
          </p:nvSpPr>
          <p:spPr>
            <a:xfrm>
              <a:off x="6645955" y="6374288"/>
              <a:ext cx="119280" cy="198847"/>
            </a:xfrm>
            <a:custGeom>
              <a:avLst/>
              <a:gdLst>
                <a:gd name="connsiteX0" fmla="*/ 72897 w 119280"/>
                <a:gd name="connsiteY0" fmla="*/ 8 h 198847"/>
                <a:gd name="connsiteX1" fmla="*/ 92775 w 119280"/>
                <a:gd name="connsiteY1" fmla="*/ 125903 h 198847"/>
                <a:gd name="connsiteX2" fmla="*/ 10 w 119280"/>
                <a:gd name="connsiteY2" fmla="*/ 198790 h 198847"/>
                <a:gd name="connsiteX3" fmla="*/ 86149 w 119280"/>
                <a:gd name="connsiteY3" fmla="*/ 139155 h 198847"/>
                <a:gd name="connsiteX4" fmla="*/ 119280 w 119280"/>
                <a:gd name="connsiteY4" fmla="*/ 119277 h 198847"/>
                <a:gd name="connsiteX5" fmla="*/ 72897 w 119280"/>
                <a:gd name="connsiteY5" fmla="*/ 8 h 19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280" h="198847">
                  <a:moveTo>
                    <a:pt x="72897" y="8"/>
                  </a:moveTo>
                  <a:cubicBezTo>
                    <a:pt x="68480" y="1112"/>
                    <a:pt x="104923" y="92773"/>
                    <a:pt x="92775" y="125903"/>
                  </a:cubicBezTo>
                  <a:cubicBezTo>
                    <a:pt x="80627" y="159033"/>
                    <a:pt x="1114" y="196581"/>
                    <a:pt x="10" y="198790"/>
                  </a:cubicBezTo>
                  <a:cubicBezTo>
                    <a:pt x="-1094" y="200999"/>
                    <a:pt x="86149" y="139155"/>
                    <a:pt x="86149" y="139155"/>
                  </a:cubicBezTo>
                  <a:cubicBezTo>
                    <a:pt x="106027" y="125903"/>
                    <a:pt x="119280" y="138051"/>
                    <a:pt x="119280" y="119277"/>
                  </a:cubicBezTo>
                  <a:cubicBezTo>
                    <a:pt x="119280" y="100503"/>
                    <a:pt x="77314" y="-1096"/>
                    <a:pt x="72897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 1070">
              <a:extLst>
                <a:ext uri="{FF2B5EF4-FFF2-40B4-BE49-F238E27FC236}">
                  <a16:creationId xmlns:a16="http://schemas.microsoft.com/office/drawing/2014/main" id="{4CE4A65C-A557-EEE9-F801-55913377F3F9}"/>
                </a:ext>
              </a:extLst>
            </p:cNvPr>
            <p:cNvSpPr/>
            <p:nvPr/>
          </p:nvSpPr>
          <p:spPr>
            <a:xfrm>
              <a:off x="4286913" y="5963478"/>
              <a:ext cx="53260" cy="165652"/>
            </a:xfrm>
            <a:custGeom>
              <a:avLst/>
              <a:gdLst>
                <a:gd name="connsiteX0" fmla="*/ 46548 w 53260"/>
                <a:gd name="connsiteY0" fmla="*/ 0 h 165652"/>
                <a:gd name="connsiteX1" fmla="*/ 13417 w 53260"/>
                <a:gd name="connsiteY1" fmla="*/ 106018 h 165652"/>
                <a:gd name="connsiteX2" fmla="*/ 53174 w 53260"/>
                <a:gd name="connsiteY2" fmla="*/ 165652 h 165652"/>
                <a:gd name="connsiteX3" fmla="*/ 165 w 53260"/>
                <a:gd name="connsiteY3" fmla="*/ 106018 h 165652"/>
                <a:gd name="connsiteX4" fmla="*/ 46548 w 53260"/>
                <a:gd name="connsiteY4" fmla="*/ 0 h 16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60" h="165652">
                  <a:moveTo>
                    <a:pt x="46548" y="0"/>
                  </a:moveTo>
                  <a:cubicBezTo>
                    <a:pt x="48757" y="0"/>
                    <a:pt x="12313" y="78409"/>
                    <a:pt x="13417" y="106018"/>
                  </a:cubicBezTo>
                  <a:cubicBezTo>
                    <a:pt x="14521" y="133627"/>
                    <a:pt x="55383" y="165652"/>
                    <a:pt x="53174" y="165652"/>
                  </a:cubicBezTo>
                  <a:cubicBezTo>
                    <a:pt x="50965" y="165652"/>
                    <a:pt x="3478" y="129209"/>
                    <a:pt x="165" y="106018"/>
                  </a:cubicBezTo>
                  <a:cubicBezTo>
                    <a:pt x="-3148" y="82827"/>
                    <a:pt x="44339" y="0"/>
                    <a:pt x="4654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 1071">
              <a:extLst>
                <a:ext uri="{FF2B5EF4-FFF2-40B4-BE49-F238E27FC236}">
                  <a16:creationId xmlns:a16="http://schemas.microsoft.com/office/drawing/2014/main" id="{FA500ED3-59E2-8CE9-1A32-E0AF2F9976E9}"/>
                </a:ext>
              </a:extLst>
            </p:cNvPr>
            <p:cNvSpPr/>
            <p:nvPr/>
          </p:nvSpPr>
          <p:spPr>
            <a:xfrm>
              <a:off x="5554870" y="7459686"/>
              <a:ext cx="570220" cy="317836"/>
            </a:xfrm>
            <a:custGeom>
              <a:avLst/>
              <a:gdLst>
                <a:gd name="connsiteX0" fmla="*/ 1380 w 570220"/>
                <a:gd name="connsiteY0" fmla="*/ 315889 h 317836"/>
                <a:gd name="connsiteX1" fmla="*/ 268080 w 570220"/>
                <a:gd name="connsiteY1" fmla="*/ 220639 h 317836"/>
                <a:gd name="connsiteX2" fmla="*/ 557005 w 570220"/>
                <a:gd name="connsiteY2" fmla="*/ 4739 h 317836"/>
                <a:gd name="connsiteX3" fmla="*/ 515730 w 570220"/>
                <a:gd name="connsiteY3" fmla="*/ 84114 h 317836"/>
                <a:gd name="connsiteX4" fmla="*/ 464930 w 570220"/>
                <a:gd name="connsiteY4" fmla="*/ 230164 h 317836"/>
                <a:gd name="connsiteX5" fmla="*/ 537955 w 570220"/>
                <a:gd name="connsiteY5" fmla="*/ 33314 h 317836"/>
                <a:gd name="connsiteX6" fmla="*/ 461755 w 570220"/>
                <a:gd name="connsiteY6" fmla="*/ 96814 h 317836"/>
                <a:gd name="connsiteX7" fmla="*/ 271255 w 570220"/>
                <a:gd name="connsiteY7" fmla="*/ 211114 h 317836"/>
                <a:gd name="connsiteX8" fmla="*/ 385555 w 570220"/>
                <a:gd name="connsiteY8" fmla="*/ 141264 h 317836"/>
                <a:gd name="connsiteX9" fmla="*/ 1380 w 570220"/>
                <a:gd name="connsiteY9" fmla="*/ 315889 h 31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0220" h="317836">
                  <a:moveTo>
                    <a:pt x="1380" y="315889"/>
                  </a:moveTo>
                  <a:cubicBezTo>
                    <a:pt x="-18199" y="329118"/>
                    <a:pt x="175476" y="272497"/>
                    <a:pt x="268080" y="220639"/>
                  </a:cubicBezTo>
                  <a:cubicBezTo>
                    <a:pt x="360684" y="168781"/>
                    <a:pt x="515730" y="27493"/>
                    <a:pt x="557005" y="4739"/>
                  </a:cubicBezTo>
                  <a:cubicBezTo>
                    <a:pt x="598280" y="-18015"/>
                    <a:pt x="531076" y="46543"/>
                    <a:pt x="515730" y="84114"/>
                  </a:cubicBezTo>
                  <a:cubicBezTo>
                    <a:pt x="500384" y="121685"/>
                    <a:pt x="461226" y="238631"/>
                    <a:pt x="464930" y="230164"/>
                  </a:cubicBezTo>
                  <a:cubicBezTo>
                    <a:pt x="468634" y="221697"/>
                    <a:pt x="538484" y="55539"/>
                    <a:pt x="537955" y="33314"/>
                  </a:cubicBezTo>
                  <a:cubicBezTo>
                    <a:pt x="537426" y="11089"/>
                    <a:pt x="506205" y="67181"/>
                    <a:pt x="461755" y="96814"/>
                  </a:cubicBezTo>
                  <a:cubicBezTo>
                    <a:pt x="417305" y="126447"/>
                    <a:pt x="283955" y="203706"/>
                    <a:pt x="271255" y="211114"/>
                  </a:cubicBezTo>
                  <a:cubicBezTo>
                    <a:pt x="258555" y="218522"/>
                    <a:pt x="425772" y="124860"/>
                    <a:pt x="385555" y="141264"/>
                  </a:cubicBezTo>
                  <a:cubicBezTo>
                    <a:pt x="345338" y="157668"/>
                    <a:pt x="20959" y="302660"/>
                    <a:pt x="1380" y="3158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 1072">
              <a:extLst>
                <a:ext uri="{FF2B5EF4-FFF2-40B4-BE49-F238E27FC236}">
                  <a16:creationId xmlns:a16="http://schemas.microsoft.com/office/drawing/2014/main" id="{A2A7036C-47DA-D36F-E285-82BE33ECEC59}"/>
                </a:ext>
              </a:extLst>
            </p:cNvPr>
            <p:cNvSpPr/>
            <p:nvPr/>
          </p:nvSpPr>
          <p:spPr>
            <a:xfrm>
              <a:off x="4801829" y="7566025"/>
              <a:ext cx="91580" cy="236327"/>
            </a:xfrm>
            <a:custGeom>
              <a:avLst/>
              <a:gdLst>
                <a:gd name="connsiteX0" fmla="*/ 59096 w 91580"/>
                <a:gd name="connsiteY0" fmla="*/ 0 h 236327"/>
                <a:gd name="connsiteX1" fmla="*/ 40046 w 91580"/>
                <a:gd name="connsiteY1" fmla="*/ 107950 h 236327"/>
                <a:gd name="connsiteX2" fmla="*/ 90846 w 91580"/>
                <a:gd name="connsiteY2" fmla="*/ 231775 h 236327"/>
                <a:gd name="connsiteX3" fmla="*/ 65446 w 91580"/>
                <a:gd name="connsiteY3" fmla="*/ 193675 h 236327"/>
                <a:gd name="connsiteX4" fmla="*/ 1946 w 91580"/>
                <a:gd name="connsiteY4" fmla="*/ 44450 h 236327"/>
                <a:gd name="connsiteX5" fmla="*/ 20996 w 91580"/>
                <a:gd name="connsiteY5" fmla="*/ 107950 h 236327"/>
                <a:gd name="connsiteX6" fmla="*/ 59096 w 91580"/>
                <a:gd name="connsiteY6" fmla="*/ 0 h 23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80" h="236327">
                  <a:moveTo>
                    <a:pt x="59096" y="0"/>
                  </a:moveTo>
                  <a:cubicBezTo>
                    <a:pt x="62271" y="0"/>
                    <a:pt x="34754" y="69321"/>
                    <a:pt x="40046" y="107950"/>
                  </a:cubicBezTo>
                  <a:cubicBezTo>
                    <a:pt x="45338" y="146579"/>
                    <a:pt x="86613" y="217488"/>
                    <a:pt x="90846" y="231775"/>
                  </a:cubicBezTo>
                  <a:cubicBezTo>
                    <a:pt x="95079" y="246062"/>
                    <a:pt x="80263" y="224896"/>
                    <a:pt x="65446" y="193675"/>
                  </a:cubicBezTo>
                  <a:cubicBezTo>
                    <a:pt x="50629" y="162454"/>
                    <a:pt x="9354" y="58737"/>
                    <a:pt x="1946" y="44450"/>
                  </a:cubicBezTo>
                  <a:cubicBezTo>
                    <a:pt x="-5462" y="30163"/>
                    <a:pt x="9883" y="112183"/>
                    <a:pt x="20996" y="107950"/>
                  </a:cubicBezTo>
                  <a:cubicBezTo>
                    <a:pt x="32108" y="103717"/>
                    <a:pt x="55921" y="0"/>
                    <a:pt x="5909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 1073">
              <a:extLst>
                <a:ext uri="{FF2B5EF4-FFF2-40B4-BE49-F238E27FC236}">
                  <a16:creationId xmlns:a16="http://schemas.microsoft.com/office/drawing/2014/main" id="{DDADEC43-4651-AA18-E8DB-69D0265934E3}"/>
                </a:ext>
              </a:extLst>
            </p:cNvPr>
            <p:cNvSpPr/>
            <p:nvPr/>
          </p:nvSpPr>
          <p:spPr>
            <a:xfrm>
              <a:off x="6777109" y="4740350"/>
              <a:ext cx="392651" cy="759912"/>
            </a:xfrm>
            <a:custGeom>
              <a:avLst/>
              <a:gdLst>
                <a:gd name="connsiteX0" fmla="*/ 763 w 392651"/>
                <a:gd name="connsiteY0" fmla="*/ 1332 h 759912"/>
                <a:gd name="connsiteX1" fmla="*/ 269427 w 392651"/>
                <a:gd name="connsiteY1" fmla="*/ 543374 h 759912"/>
                <a:gd name="connsiteX2" fmla="*/ 269427 w 392651"/>
                <a:gd name="connsiteY2" fmla="*/ 486813 h 759912"/>
                <a:gd name="connsiteX3" fmla="*/ 391976 w 392651"/>
                <a:gd name="connsiteY3" fmla="*/ 755477 h 759912"/>
                <a:gd name="connsiteX4" fmla="*/ 316561 w 392651"/>
                <a:gd name="connsiteY4" fmla="*/ 642355 h 759912"/>
                <a:gd name="connsiteX5" fmla="*/ 269427 w 392651"/>
                <a:gd name="connsiteY5" fmla="*/ 486813 h 759912"/>
                <a:gd name="connsiteX6" fmla="*/ 146879 w 392651"/>
                <a:gd name="connsiteY6" fmla="*/ 109741 h 759912"/>
                <a:gd name="connsiteX7" fmla="*/ 250573 w 392651"/>
                <a:gd name="connsiteY7" fmla="*/ 453819 h 759912"/>
                <a:gd name="connsiteX8" fmla="*/ 189299 w 392651"/>
                <a:gd name="connsiteY8" fmla="*/ 392545 h 759912"/>
                <a:gd name="connsiteX9" fmla="*/ 763 w 392651"/>
                <a:gd name="connsiteY9" fmla="*/ 1332 h 75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2651" h="759912">
                  <a:moveTo>
                    <a:pt x="763" y="1332"/>
                  </a:moveTo>
                  <a:cubicBezTo>
                    <a:pt x="14118" y="26470"/>
                    <a:pt x="224650" y="462461"/>
                    <a:pt x="269427" y="543374"/>
                  </a:cubicBezTo>
                  <a:cubicBezTo>
                    <a:pt x="314204" y="624287"/>
                    <a:pt x="249002" y="451463"/>
                    <a:pt x="269427" y="486813"/>
                  </a:cubicBezTo>
                  <a:cubicBezTo>
                    <a:pt x="289852" y="522163"/>
                    <a:pt x="384120" y="729553"/>
                    <a:pt x="391976" y="755477"/>
                  </a:cubicBezTo>
                  <a:cubicBezTo>
                    <a:pt x="399832" y="781401"/>
                    <a:pt x="336986" y="687132"/>
                    <a:pt x="316561" y="642355"/>
                  </a:cubicBezTo>
                  <a:cubicBezTo>
                    <a:pt x="296136" y="597578"/>
                    <a:pt x="297707" y="575582"/>
                    <a:pt x="269427" y="486813"/>
                  </a:cubicBezTo>
                  <a:cubicBezTo>
                    <a:pt x="241147" y="398044"/>
                    <a:pt x="150021" y="115240"/>
                    <a:pt x="146879" y="109741"/>
                  </a:cubicBezTo>
                  <a:cubicBezTo>
                    <a:pt x="143737" y="104242"/>
                    <a:pt x="243503" y="406685"/>
                    <a:pt x="250573" y="453819"/>
                  </a:cubicBezTo>
                  <a:cubicBezTo>
                    <a:pt x="257643" y="500953"/>
                    <a:pt x="225435" y="471102"/>
                    <a:pt x="189299" y="392545"/>
                  </a:cubicBezTo>
                  <a:cubicBezTo>
                    <a:pt x="153163" y="313988"/>
                    <a:pt x="-12592" y="-23806"/>
                    <a:pt x="763" y="13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 1074">
              <a:extLst>
                <a:ext uri="{FF2B5EF4-FFF2-40B4-BE49-F238E27FC236}">
                  <a16:creationId xmlns:a16="http://schemas.microsoft.com/office/drawing/2014/main" id="{F585F352-EA55-4B13-DC8E-9B8DDA890DD2}"/>
                </a:ext>
              </a:extLst>
            </p:cNvPr>
            <p:cNvSpPr/>
            <p:nvPr/>
          </p:nvSpPr>
          <p:spPr>
            <a:xfrm>
              <a:off x="6399508" y="4169830"/>
              <a:ext cx="381002" cy="541720"/>
            </a:xfrm>
            <a:custGeom>
              <a:avLst/>
              <a:gdLst>
                <a:gd name="connsiteX0" fmla="*/ 1292 w 381002"/>
                <a:gd name="connsiteY0" fmla="*/ 1531 h 541720"/>
                <a:gd name="connsiteX1" fmla="*/ 185115 w 381002"/>
                <a:gd name="connsiteY1" fmla="*/ 241914 h 541720"/>
                <a:gd name="connsiteX2" fmla="*/ 241676 w 381002"/>
                <a:gd name="connsiteY2" fmla="*/ 430450 h 541720"/>
                <a:gd name="connsiteX3" fmla="*/ 236962 w 381002"/>
                <a:gd name="connsiteY3" fmla="*/ 345609 h 541720"/>
                <a:gd name="connsiteX4" fmla="*/ 378364 w 381002"/>
                <a:gd name="connsiteY4" fmla="*/ 538859 h 541720"/>
                <a:gd name="connsiteX5" fmla="*/ 326517 w 381002"/>
                <a:gd name="connsiteY5" fmla="*/ 435164 h 541720"/>
                <a:gd name="connsiteX6" fmla="*/ 293523 w 381002"/>
                <a:gd name="connsiteY6" fmla="*/ 95799 h 541720"/>
                <a:gd name="connsiteX7" fmla="*/ 321803 w 381002"/>
                <a:gd name="connsiteY7" fmla="*/ 421024 h 541720"/>
                <a:gd name="connsiteX8" fmla="*/ 288810 w 381002"/>
                <a:gd name="connsiteY8" fmla="*/ 364463 h 541720"/>
                <a:gd name="connsiteX9" fmla="*/ 1292 w 381002"/>
                <a:gd name="connsiteY9" fmla="*/ 1531 h 54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2" h="541720">
                  <a:moveTo>
                    <a:pt x="1292" y="1531"/>
                  </a:moveTo>
                  <a:cubicBezTo>
                    <a:pt x="-15991" y="-18894"/>
                    <a:pt x="145051" y="170427"/>
                    <a:pt x="185115" y="241914"/>
                  </a:cubicBezTo>
                  <a:cubicBezTo>
                    <a:pt x="225179" y="313401"/>
                    <a:pt x="233035" y="413168"/>
                    <a:pt x="241676" y="430450"/>
                  </a:cubicBezTo>
                  <a:cubicBezTo>
                    <a:pt x="250317" y="447732"/>
                    <a:pt x="214181" y="327541"/>
                    <a:pt x="236962" y="345609"/>
                  </a:cubicBezTo>
                  <a:cubicBezTo>
                    <a:pt x="259743" y="363677"/>
                    <a:pt x="363438" y="523933"/>
                    <a:pt x="378364" y="538859"/>
                  </a:cubicBezTo>
                  <a:cubicBezTo>
                    <a:pt x="393290" y="553785"/>
                    <a:pt x="340657" y="509007"/>
                    <a:pt x="326517" y="435164"/>
                  </a:cubicBezTo>
                  <a:cubicBezTo>
                    <a:pt x="312377" y="361321"/>
                    <a:pt x="294309" y="98156"/>
                    <a:pt x="293523" y="95799"/>
                  </a:cubicBezTo>
                  <a:cubicBezTo>
                    <a:pt x="292737" y="93442"/>
                    <a:pt x="322588" y="376247"/>
                    <a:pt x="321803" y="421024"/>
                  </a:cubicBezTo>
                  <a:cubicBezTo>
                    <a:pt x="321018" y="465801"/>
                    <a:pt x="343014" y="432022"/>
                    <a:pt x="288810" y="364463"/>
                  </a:cubicBezTo>
                  <a:cubicBezTo>
                    <a:pt x="234606" y="296904"/>
                    <a:pt x="18575" y="21956"/>
                    <a:pt x="1292" y="15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 1075">
              <a:extLst>
                <a:ext uri="{FF2B5EF4-FFF2-40B4-BE49-F238E27FC236}">
                  <a16:creationId xmlns:a16="http://schemas.microsoft.com/office/drawing/2014/main" id="{DF10071A-9820-C266-12F6-F6BF57B626EB}"/>
                </a:ext>
              </a:extLst>
            </p:cNvPr>
            <p:cNvSpPr/>
            <p:nvPr/>
          </p:nvSpPr>
          <p:spPr>
            <a:xfrm>
              <a:off x="6292258" y="6578893"/>
              <a:ext cx="264445" cy="103305"/>
            </a:xfrm>
            <a:custGeom>
              <a:avLst/>
              <a:gdLst>
                <a:gd name="connsiteX0" fmla="*/ 54 w 264445"/>
                <a:gd name="connsiteY0" fmla="*/ 138 h 103305"/>
                <a:gd name="connsiteX1" fmla="*/ 131789 w 264445"/>
                <a:gd name="connsiteY1" fmla="*/ 77629 h 103305"/>
                <a:gd name="connsiteX2" fmla="*/ 263525 w 264445"/>
                <a:gd name="connsiteY2" fmla="*/ 15636 h 103305"/>
                <a:gd name="connsiteX3" fmla="*/ 193783 w 264445"/>
                <a:gd name="connsiteY3" fmla="*/ 77629 h 103305"/>
                <a:gd name="connsiteX4" fmla="*/ 147288 w 264445"/>
                <a:gd name="connsiteY4" fmla="*/ 100876 h 103305"/>
                <a:gd name="connsiteX5" fmla="*/ 54 w 264445"/>
                <a:gd name="connsiteY5" fmla="*/ 138 h 10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4445" h="103305">
                  <a:moveTo>
                    <a:pt x="54" y="138"/>
                  </a:moveTo>
                  <a:cubicBezTo>
                    <a:pt x="-2529" y="-3736"/>
                    <a:pt x="87877" y="75046"/>
                    <a:pt x="131789" y="77629"/>
                  </a:cubicBezTo>
                  <a:cubicBezTo>
                    <a:pt x="175701" y="80212"/>
                    <a:pt x="253193" y="15636"/>
                    <a:pt x="263525" y="15636"/>
                  </a:cubicBezTo>
                  <a:cubicBezTo>
                    <a:pt x="273857" y="15636"/>
                    <a:pt x="193783" y="77629"/>
                    <a:pt x="193783" y="77629"/>
                  </a:cubicBezTo>
                  <a:cubicBezTo>
                    <a:pt x="174410" y="91836"/>
                    <a:pt x="178285" y="109917"/>
                    <a:pt x="147288" y="100876"/>
                  </a:cubicBezTo>
                  <a:cubicBezTo>
                    <a:pt x="116291" y="91835"/>
                    <a:pt x="2637" y="4012"/>
                    <a:pt x="54" y="1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 1076">
              <a:extLst>
                <a:ext uri="{FF2B5EF4-FFF2-40B4-BE49-F238E27FC236}">
                  <a16:creationId xmlns:a16="http://schemas.microsoft.com/office/drawing/2014/main" id="{26AB77CC-5CED-3147-63D4-680709E1D263}"/>
                </a:ext>
              </a:extLst>
            </p:cNvPr>
            <p:cNvSpPr/>
            <p:nvPr/>
          </p:nvSpPr>
          <p:spPr>
            <a:xfrm>
              <a:off x="6051800" y="7390769"/>
              <a:ext cx="478041" cy="509537"/>
            </a:xfrm>
            <a:custGeom>
              <a:avLst/>
              <a:gdLst>
                <a:gd name="connsiteX0" fmla="*/ 31285 w 478041"/>
                <a:gd name="connsiteY0" fmla="*/ 443624 h 509537"/>
                <a:gd name="connsiteX1" fmla="*/ 465237 w 478041"/>
                <a:gd name="connsiteY1" fmla="*/ 9672 h 509537"/>
                <a:gd name="connsiteX2" fmla="*/ 341251 w 478041"/>
                <a:gd name="connsiteY2" fmla="*/ 156906 h 509537"/>
                <a:gd name="connsiteX3" fmla="*/ 116525 w 478041"/>
                <a:gd name="connsiteY3" fmla="*/ 327387 h 509537"/>
                <a:gd name="connsiteX4" fmla="*/ 46783 w 478041"/>
                <a:gd name="connsiteY4" fmla="*/ 497868 h 509537"/>
                <a:gd name="connsiteX5" fmla="*/ 31285 w 478041"/>
                <a:gd name="connsiteY5" fmla="*/ 443624 h 5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8041" h="509537">
                  <a:moveTo>
                    <a:pt x="31285" y="443624"/>
                  </a:moveTo>
                  <a:cubicBezTo>
                    <a:pt x="101027" y="362258"/>
                    <a:pt x="413576" y="57458"/>
                    <a:pt x="465237" y="9672"/>
                  </a:cubicBezTo>
                  <a:cubicBezTo>
                    <a:pt x="516898" y="-38114"/>
                    <a:pt x="399370" y="103954"/>
                    <a:pt x="341251" y="156906"/>
                  </a:cubicBezTo>
                  <a:cubicBezTo>
                    <a:pt x="283132" y="209858"/>
                    <a:pt x="165603" y="270560"/>
                    <a:pt x="116525" y="327387"/>
                  </a:cubicBezTo>
                  <a:cubicBezTo>
                    <a:pt x="67447" y="384214"/>
                    <a:pt x="66156" y="481078"/>
                    <a:pt x="46783" y="497868"/>
                  </a:cubicBezTo>
                  <a:cubicBezTo>
                    <a:pt x="27410" y="514658"/>
                    <a:pt x="-38457" y="524990"/>
                    <a:pt x="31285" y="4436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 1077">
              <a:extLst>
                <a:ext uri="{FF2B5EF4-FFF2-40B4-BE49-F238E27FC236}">
                  <a16:creationId xmlns:a16="http://schemas.microsoft.com/office/drawing/2014/main" id="{7AC638D6-EBA9-B07B-8C95-91AB6243E1CC}"/>
                </a:ext>
              </a:extLst>
            </p:cNvPr>
            <p:cNvSpPr/>
            <p:nvPr/>
          </p:nvSpPr>
          <p:spPr>
            <a:xfrm>
              <a:off x="6540050" y="6888983"/>
              <a:ext cx="70916" cy="232506"/>
            </a:xfrm>
            <a:custGeom>
              <a:avLst/>
              <a:gdLst>
                <a:gd name="connsiteX0" fmla="*/ 235 w 70916"/>
                <a:gd name="connsiteY0" fmla="*/ 14 h 232506"/>
                <a:gd name="connsiteX1" fmla="*/ 46730 w 70916"/>
                <a:gd name="connsiteY1" fmla="*/ 124000 h 232506"/>
                <a:gd name="connsiteX2" fmla="*/ 31231 w 70916"/>
                <a:gd name="connsiteY2" fmla="*/ 232488 h 232506"/>
                <a:gd name="connsiteX3" fmla="*/ 69977 w 70916"/>
                <a:gd name="connsiteY3" fmla="*/ 131749 h 232506"/>
                <a:gd name="connsiteX4" fmla="*/ 235 w 70916"/>
                <a:gd name="connsiteY4" fmla="*/ 14 h 232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16" h="232506">
                  <a:moveTo>
                    <a:pt x="235" y="14"/>
                  </a:moveTo>
                  <a:cubicBezTo>
                    <a:pt x="-3639" y="-1277"/>
                    <a:pt x="41564" y="85254"/>
                    <a:pt x="46730" y="124000"/>
                  </a:cubicBezTo>
                  <a:cubicBezTo>
                    <a:pt x="51896" y="162746"/>
                    <a:pt x="27357" y="231197"/>
                    <a:pt x="31231" y="232488"/>
                  </a:cubicBezTo>
                  <a:cubicBezTo>
                    <a:pt x="35105" y="233779"/>
                    <a:pt x="77726" y="166620"/>
                    <a:pt x="69977" y="131749"/>
                  </a:cubicBezTo>
                  <a:cubicBezTo>
                    <a:pt x="62228" y="96878"/>
                    <a:pt x="4109" y="1305"/>
                    <a:pt x="235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 1078">
              <a:extLst>
                <a:ext uri="{FF2B5EF4-FFF2-40B4-BE49-F238E27FC236}">
                  <a16:creationId xmlns:a16="http://schemas.microsoft.com/office/drawing/2014/main" id="{863147BE-73AC-A884-5F8A-61607D364A25}"/>
                </a:ext>
              </a:extLst>
            </p:cNvPr>
            <p:cNvSpPr/>
            <p:nvPr/>
          </p:nvSpPr>
          <p:spPr>
            <a:xfrm>
              <a:off x="4228867" y="6238059"/>
              <a:ext cx="79751" cy="278998"/>
            </a:xfrm>
            <a:custGeom>
              <a:avLst/>
              <a:gdLst>
                <a:gd name="connsiteX0" fmla="*/ 17669 w 79751"/>
                <a:gd name="connsiteY0" fmla="*/ 9 h 278998"/>
                <a:gd name="connsiteX1" fmla="*/ 17669 w 79751"/>
                <a:gd name="connsiteY1" fmla="*/ 170490 h 278998"/>
                <a:gd name="connsiteX2" fmla="*/ 79662 w 79751"/>
                <a:gd name="connsiteY2" fmla="*/ 278978 h 278998"/>
                <a:gd name="connsiteX3" fmla="*/ 2170 w 79751"/>
                <a:gd name="connsiteY3" fmla="*/ 178239 h 278998"/>
                <a:gd name="connsiteX4" fmla="*/ 17669 w 79751"/>
                <a:gd name="connsiteY4" fmla="*/ 9 h 27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51" h="278998">
                  <a:moveTo>
                    <a:pt x="17669" y="9"/>
                  </a:moveTo>
                  <a:cubicBezTo>
                    <a:pt x="20252" y="-1282"/>
                    <a:pt x="7337" y="123995"/>
                    <a:pt x="17669" y="170490"/>
                  </a:cubicBezTo>
                  <a:cubicBezTo>
                    <a:pt x="28001" y="216985"/>
                    <a:pt x="82245" y="277687"/>
                    <a:pt x="79662" y="278978"/>
                  </a:cubicBezTo>
                  <a:cubicBezTo>
                    <a:pt x="77079" y="280269"/>
                    <a:pt x="11211" y="219568"/>
                    <a:pt x="2170" y="178239"/>
                  </a:cubicBezTo>
                  <a:cubicBezTo>
                    <a:pt x="-6871" y="136910"/>
                    <a:pt x="15086" y="1300"/>
                    <a:pt x="17669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 1079">
              <a:extLst>
                <a:ext uri="{FF2B5EF4-FFF2-40B4-BE49-F238E27FC236}">
                  <a16:creationId xmlns:a16="http://schemas.microsoft.com/office/drawing/2014/main" id="{B6E816C1-6D45-7585-D4B2-FAF9408766AB}"/>
                </a:ext>
              </a:extLst>
            </p:cNvPr>
            <p:cNvSpPr/>
            <p:nvPr/>
          </p:nvSpPr>
          <p:spPr>
            <a:xfrm>
              <a:off x="4998199" y="7547604"/>
              <a:ext cx="418502" cy="333471"/>
            </a:xfrm>
            <a:custGeom>
              <a:avLst/>
              <a:gdLst>
                <a:gd name="connsiteX0" fmla="*/ 4 w 418502"/>
                <a:gd name="connsiteY0" fmla="*/ 71 h 333471"/>
                <a:gd name="connsiteX1" fmla="*/ 317720 w 418502"/>
                <a:gd name="connsiteY1" fmla="*/ 224796 h 333471"/>
                <a:gd name="connsiteX2" fmla="*/ 418459 w 418502"/>
                <a:gd name="connsiteY2" fmla="*/ 333284 h 333471"/>
                <a:gd name="connsiteX3" fmla="*/ 325469 w 418502"/>
                <a:gd name="connsiteY3" fmla="*/ 201549 h 333471"/>
                <a:gd name="connsiteX4" fmla="*/ 4 w 418502"/>
                <a:gd name="connsiteY4" fmla="*/ 71 h 333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502" h="333471">
                  <a:moveTo>
                    <a:pt x="4" y="71"/>
                  </a:moveTo>
                  <a:cubicBezTo>
                    <a:pt x="-1287" y="3945"/>
                    <a:pt x="247978" y="169261"/>
                    <a:pt x="317720" y="224796"/>
                  </a:cubicBezTo>
                  <a:cubicBezTo>
                    <a:pt x="387463" y="280332"/>
                    <a:pt x="417168" y="337158"/>
                    <a:pt x="418459" y="333284"/>
                  </a:cubicBezTo>
                  <a:cubicBezTo>
                    <a:pt x="419750" y="329410"/>
                    <a:pt x="392628" y="253210"/>
                    <a:pt x="325469" y="201549"/>
                  </a:cubicBezTo>
                  <a:cubicBezTo>
                    <a:pt x="258310" y="149888"/>
                    <a:pt x="1295" y="-3803"/>
                    <a:pt x="4" y="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A99621D5-5F25-52F4-014B-82794E1DAC55}"/>
              </a:ext>
            </a:extLst>
          </p:cNvPr>
          <p:cNvSpPr/>
          <p:nvPr/>
        </p:nvSpPr>
        <p:spPr>
          <a:xfrm>
            <a:off x="5276784" y="2750409"/>
            <a:ext cx="1152360" cy="1819829"/>
          </a:xfrm>
          <a:custGeom>
            <a:avLst/>
            <a:gdLst>
              <a:gd name="connsiteX0" fmla="*/ 1147263 w 1152360"/>
              <a:gd name="connsiteY0" fmla="*/ 540 h 1819829"/>
              <a:gd name="connsiteX1" fmla="*/ 705562 w 1152360"/>
              <a:gd name="connsiteY1" fmla="*/ 287259 h 1819829"/>
              <a:gd name="connsiteX2" fmla="*/ 891541 w 1152360"/>
              <a:gd name="connsiteY2" fmla="*/ 465489 h 1819829"/>
              <a:gd name="connsiteX3" fmla="*/ 550579 w 1152360"/>
              <a:gd name="connsiteY3" fmla="*/ 969184 h 1819829"/>
              <a:gd name="connsiteX4" fmla="*/ 775304 w 1152360"/>
              <a:gd name="connsiteY4" fmla="*/ 806452 h 1819829"/>
              <a:gd name="connsiteX5" fmla="*/ 163121 w 1152360"/>
              <a:gd name="connsiteY5" fmla="*/ 1798344 h 1819829"/>
              <a:gd name="connsiteX6" fmla="*/ 426592 w 1152360"/>
              <a:gd name="connsiteY6" fmla="*/ 1426384 h 1819829"/>
              <a:gd name="connsiteX7" fmla="*/ 868294 w 1152360"/>
              <a:gd name="connsiteY7" fmla="*/ 705713 h 1819829"/>
              <a:gd name="connsiteX8" fmla="*/ 604823 w 1152360"/>
              <a:gd name="connsiteY8" fmla="*/ 938188 h 1819829"/>
              <a:gd name="connsiteX9" fmla="*/ 860545 w 1152360"/>
              <a:gd name="connsiteY9" fmla="*/ 496486 h 1819829"/>
              <a:gd name="connsiteX10" fmla="*/ 721060 w 1152360"/>
              <a:gd name="connsiteY10" fmla="*/ 542981 h 1819829"/>
              <a:gd name="connsiteX11" fmla="*/ 790802 w 1152360"/>
              <a:gd name="connsiteY11" fmla="*/ 387998 h 1819829"/>
              <a:gd name="connsiteX12" fmla="*/ 116626 w 1152360"/>
              <a:gd name="connsiteY12" fmla="*/ 527483 h 1819829"/>
              <a:gd name="connsiteX13" fmla="*/ 70131 w 1152360"/>
              <a:gd name="connsiteY13" fmla="*/ 535232 h 1819829"/>
              <a:gd name="connsiteX14" fmla="*/ 837297 w 1152360"/>
              <a:gd name="connsiteY14" fmla="*/ 279510 h 1819829"/>
              <a:gd name="connsiteX15" fmla="*/ 356850 w 1152360"/>
              <a:gd name="connsiteY15" fmla="*/ 364750 h 1819829"/>
              <a:gd name="connsiteX16" fmla="*/ 1147263 w 1152360"/>
              <a:gd name="connsiteY16" fmla="*/ 540 h 181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2360" h="1819829">
                <a:moveTo>
                  <a:pt x="1147263" y="540"/>
                </a:moveTo>
                <a:cubicBezTo>
                  <a:pt x="1205382" y="-12375"/>
                  <a:pt x="748182" y="209768"/>
                  <a:pt x="705562" y="287259"/>
                </a:cubicBezTo>
                <a:cubicBezTo>
                  <a:pt x="662942" y="364750"/>
                  <a:pt x="917371" y="351835"/>
                  <a:pt x="891541" y="465489"/>
                </a:cubicBezTo>
                <a:cubicBezTo>
                  <a:pt x="865711" y="579143"/>
                  <a:pt x="569952" y="912357"/>
                  <a:pt x="550579" y="969184"/>
                </a:cubicBezTo>
                <a:cubicBezTo>
                  <a:pt x="531206" y="1026011"/>
                  <a:pt x="839880" y="668259"/>
                  <a:pt x="775304" y="806452"/>
                </a:cubicBezTo>
                <a:cubicBezTo>
                  <a:pt x="710728" y="944645"/>
                  <a:pt x="221240" y="1695022"/>
                  <a:pt x="163121" y="1798344"/>
                </a:cubicBezTo>
                <a:cubicBezTo>
                  <a:pt x="105002" y="1901666"/>
                  <a:pt x="309063" y="1608489"/>
                  <a:pt x="426592" y="1426384"/>
                </a:cubicBezTo>
                <a:cubicBezTo>
                  <a:pt x="544121" y="1244279"/>
                  <a:pt x="838589" y="787079"/>
                  <a:pt x="868294" y="705713"/>
                </a:cubicBezTo>
                <a:cubicBezTo>
                  <a:pt x="897999" y="624347"/>
                  <a:pt x="606114" y="973059"/>
                  <a:pt x="604823" y="938188"/>
                </a:cubicBezTo>
                <a:cubicBezTo>
                  <a:pt x="603532" y="903317"/>
                  <a:pt x="841172" y="562354"/>
                  <a:pt x="860545" y="496486"/>
                </a:cubicBezTo>
                <a:cubicBezTo>
                  <a:pt x="879918" y="430618"/>
                  <a:pt x="732684" y="561062"/>
                  <a:pt x="721060" y="542981"/>
                </a:cubicBezTo>
                <a:cubicBezTo>
                  <a:pt x="709436" y="524900"/>
                  <a:pt x="891541" y="390581"/>
                  <a:pt x="790802" y="387998"/>
                </a:cubicBezTo>
                <a:cubicBezTo>
                  <a:pt x="690063" y="385415"/>
                  <a:pt x="236738" y="502944"/>
                  <a:pt x="116626" y="527483"/>
                </a:cubicBezTo>
                <a:cubicBezTo>
                  <a:pt x="-3486" y="552022"/>
                  <a:pt x="-49981" y="576561"/>
                  <a:pt x="70131" y="535232"/>
                </a:cubicBezTo>
                <a:cubicBezTo>
                  <a:pt x="190243" y="493903"/>
                  <a:pt x="789511" y="307924"/>
                  <a:pt x="837297" y="279510"/>
                </a:cubicBezTo>
                <a:cubicBezTo>
                  <a:pt x="885083" y="251096"/>
                  <a:pt x="302606" y="412536"/>
                  <a:pt x="356850" y="364750"/>
                </a:cubicBezTo>
                <a:cubicBezTo>
                  <a:pt x="411094" y="316964"/>
                  <a:pt x="1089144" y="13455"/>
                  <a:pt x="1147263" y="54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642F66D9-CCC1-537B-9509-09C935E60DC6}"/>
              </a:ext>
            </a:extLst>
          </p:cNvPr>
          <p:cNvSpPr/>
          <p:nvPr/>
        </p:nvSpPr>
        <p:spPr>
          <a:xfrm>
            <a:off x="4965731" y="2487093"/>
            <a:ext cx="1142526" cy="2111410"/>
          </a:xfrm>
          <a:custGeom>
            <a:avLst/>
            <a:gdLst>
              <a:gd name="connsiteX0" fmla="*/ 1140601 w 1142526"/>
              <a:gd name="connsiteY0" fmla="*/ 385 h 2111410"/>
              <a:gd name="connsiteX1" fmla="*/ 412181 w 1142526"/>
              <a:gd name="connsiteY1" fmla="*/ 519578 h 2111410"/>
              <a:gd name="connsiteX2" fmla="*/ 582662 w 1142526"/>
              <a:gd name="connsiteY2" fmla="*/ 473083 h 2111410"/>
              <a:gd name="connsiteX3" fmla="*/ 264947 w 1142526"/>
              <a:gd name="connsiteY3" fmla="*/ 1147260 h 2111410"/>
              <a:gd name="connsiteX4" fmla="*/ 520669 w 1142526"/>
              <a:gd name="connsiteY4" fmla="*/ 1007775 h 2111410"/>
              <a:gd name="connsiteX5" fmla="*/ 1476 w 1142526"/>
              <a:gd name="connsiteY5" fmla="*/ 2100405 h 2111410"/>
              <a:gd name="connsiteX6" fmla="*/ 373435 w 1142526"/>
              <a:gd name="connsiteY6" fmla="*/ 1526968 h 2111410"/>
              <a:gd name="connsiteX7" fmla="*/ 652405 w 1142526"/>
              <a:gd name="connsiteY7" fmla="*/ 814046 h 2111410"/>
              <a:gd name="connsiteX8" fmla="*/ 249449 w 1142526"/>
              <a:gd name="connsiteY8" fmla="*/ 1340988 h 2111410"/>
              <a:gd name="connsiteX9" fmla="*/ 776391 w 1142526"/>
              <a:gd name="connsiteY9" fmla="*/ 1046521 h 2111410"/>
              <a:gd name="connsiteX10" fmla="*/ 427679 w 1142526"/>
              <a:gd name="connsiteY10" fmla="*/ 1968670 h 2111410"/>
              <a:gd name="connsiteX11" fmla="*/ 1094106 w 1142526"/>
              <a:gd name="connsiteY11" fmla="*/ 527327 h 2111410"/>
              <a:gd name="connsiteX12" fmla="*/ 109964 w 1142526"/>
              <a:gd name="connsiteY12" fmla="*/ 1596710 h 2111410"/>
              <a:gd name="connsiteX13" fmla="*/ 505171 w 1142526"/>
              <a:gd name="connsiteY13" fmla="*/ 589321 h 2111410"/>
              <a:gd name="connsiteX14" fmla="*/ 156459 w 1142526"/>
              <a:gd name="connsiteY14" fmla="*/ 945782 h 2111410"/>
              <a:gd name="connsiteX15" fmla="*/ 582662 w 1142526"/>
              <a:gd name="connsiteY15" fmla="*/ 318100 h 2111410"/>
              <a:gd name="connsiteX16" fmla="*/ 156459 w 1142526"/>
              <a:gd name="connsiteY16" fmla="*/ 612568 h 2111410"/>
              <a:gd name="connsiteX17" fmla="*/ 1140601 w 1142526"/>
              <a:gd name="connsiteY17" fmla="*/ 385 h 211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42526" h="2111410">
                <a:moveTo>
                  <a:pt x="1140601" y="385"/>
                </a:moveTo>
                <a:cubicBezTo>
                  <a:pt x="1183221" y="-15113"/>
                  <a:pt x="505171" y="440795"/>
                  <a:pt x="412181" y="519578"/>
                </a:cubicBezTo>
                <a:cubicBezTo>
                  <a:pt x="319191" y="598361"/>
                  <a:pt x="607201" y="368469"/>
                  <a:pt x="582662" y="473083"/>
                </a:cubicBezTo>
                <a:cubicBezTo>
                  <a:pt x="558123" y="577697"/>
                  <a:pt x="275279" y="1058145"/>
                  <a:pt x="264947" y="1147260"/>
                </a:cubicBezTo>
                <a:cubicBezTo>
                  <a:pt x="254615" y="1236375"/>
                  <a:pt x="564581" y="848918"/>
                  <a:pt x="520669" y="1007775"/>
                </a:cubicBezTo>
                <a:cubicBezTo>
                  <a:pt x="476757" y="1166633"/>
                  <a:pt x="26015" y="2013873"/>
                  <a:pt x="1476" y="2100405"/>
                </a:cubicBezTo>
                <a:cubicBezTo>
                  <a:pt x="-23063" y="2186937"/>
                  <a:pt x="264947" y="1741361"/>
                  <a:pt x="373435" y="1526968"/>
                </a:cubicBezTo>
                <a:cubicBezTo>
                  <a:pt x="481923" y="1312575"/>
                  <a:pt x="673069" y="845043"/>
                  <a:pt x="652405" y="814046"/>
                </a:cubicBezTo>
                <a:cubicBezTo>
                  <a:pt x="631741" y="783049"/>
                  <a:pt x="228785" y="1302242"/>
                  <a:pt x="249449" y="1340988"/>
                </a:cubicBezTo>
                <a:cubicBezTo>
                  <a:pt x="270113" y="1379734"/>
                  <a:pt x="746686" y="941907"/>
                  <a:pt x="776391" y="1046521"/>
                </a:cubicBezTo>
                <a:cubicBezTo>
                  <a:pt x="806096" y="1151135"/>
                  <a:pt x="374727" y="2055202"/>
                  <a:pt x="427679" y="1968670"/>
                </a:cubicBezTo>
                <a:cubicBezTo>
                  <a:pt x="480631" y="1882138"/>
                  <a:pt x="1147058" y="589320"/>
                  <a:pt x="1094106" y="527327"/>
                </a:cubicBezTo>
                <a:cubicBezTo>
                  <a:pt x="1041154" y="465334"/>
                  <a:pt x="208120" y="1586378"/>
                  <a:pt x="109964" y="1596710"/>
                </a:cubicBezTo>
                <a:cubicBezTo>
                  <a:pt x="11808" y="1607042"/>
                  <a:pt x="497422" y="697809"/>
                  <a:pt x="505171" y="589321"/>
                </a:cubicBezTo>
                <a:cubicBezTo>
                  <a:pt x="512920" y="480833"/>
                  <a:pt x="143544" y="990986"/>
                  <a:pt x="156459" y="945782"/>
                </a:cubicBezTo>
                <a:cubicBezTo>
                  <a:pt x="169374" y="900579"/>
                  <a:pt x="582662" y="373636"/>
                  <a:pt x="582662" y="318100"/>
                </a:cubicBezTo>
                <a:cubicBezTo>
                  <a:pt x="582662" y="262564"/>
                  <a:pt x="62178" y="662937"/>
                  <a:pt x="156459" y="612568"/>
                </a:cubicBezTo>
                <a:cubicBezTo>
                  <a:pt x="250740" y="562199"/>
                  <a:pt x="1097981" y="15883"/>
                  <a:pt x="1140601" y="38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97760F78-6412-2BA4-33DF-BFF21D3ABE4A}"/>
              </a:ext>
            </a:extLst>
          </p:cNvPr>
          <p:cNvSpPr/>
          <p:nvPr/>
        </p:nvSpPr>
        <p:spPr>
          <a:xfrm>
            <a:off x="4412398" y="2370892"/>
            <a:ext cx="1639790" cy="2592117"/>
          </a:xfrm>
          <a:custGeom>
            <a:avLst/>
            <a:gdLst>
              <a:gd name="connsiteX0" fmla="*/ 1639690 w 1639790"/>
              <a:gd name="connsiteY0" fmla="*/ 349 h 2592117"/>
              <a:gd name="connsiteX1" fmla="*/ 601304 w 1639790"/>
              <a:gd name="connsiteY1" fmla="*/ 1108477 h 2592117"/>
              <a:gd name="connsiteX2" fmla="*/ 58863 w 1639790"/>
              <a:gd name="connsiteY2" fmla="*/ 2518823 h 2592117"/>
              <a:gd name="connsiteX3" fmla="*/ 105358 w 1639790"/>
              <a:gd name="connsiteY3" fmla="*/ 2208857 h 2592117"/>
              <a:gd name="connsiteX4" fmla="*/ 864775 w 1639790"/>
              <a:gd name="connsiteY4" fmla="*/ 651277 h 2592117"/>
              <a:gd name="connsiteX5" fmla="*/ 539310 w 1639790"/>
              <a:gd name="connsiteY5" fmla="*/ 984491 h 2592117"/>
              <a:gd name="connsiteX6" fmla="*/ 1639690 w 1639790"/>
              <a:gd name="connsiteY6" fmla="*/ 349 h 259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790" h="2592117">
                <a:moveTo>
                  <a:pt x="1639690" y="349"/>
                </a:moveTo>
                <a:cubicBezTo>
                  <a:pt x="1650022" y="21013"/>
                  <a:pt x="864775" y="688731"/>
                  <a:pt x="601304" y="1108477"/>
                </a:cubicBezTo>
                <a:cubicBezTo>
                  <a:pt x="337833" y="1528223"/>
                  <a:pt x="141521" y="2335426"/>
                  <a:pt x="58863" y="2518823"/>
                </a:cubicBezTo>
                <a:cubicBezTo>
                  <a:pt x="-23795" y="2702220"/>
                  <a:pt x="-28961" y="2520115"/>
                  <a:pt x="105358" y="2208857"/>
                </a:cubicBezTo>
                <a:cubicBezTo>
                  <a:pt x="239677" y="1897599"/>
                  <a:pt x="792450" y="855338"/>
                  <a:pt x="864775" y="651277"/>
                </a:cubicBezTo>
                <a:cubicBezTo>
                  <a:pt x="937100" y="447216"/>
                  <a:pt x="410158" y="1086521"/>
                  <a:pt x="539310" y="984491"/>
                </a:cubicBezTo>
                <a:cubicBezTo>
                  <a:pt x="668462" y="882461"/>
                  <a:pt x="1629358" y="-20315"/>
                  <a:pt x="1639690" y="34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74C21FC8-7735-7579-F6E6-4DA73E00432C}"/>
              </a:ext>
            </a:extLst>
          </p:cNvPr>
          <p:cNvSpPr/>
          <p:nvPr/>
        </p:nvSpPr>
        <p:spPr>
          <a:xfrm>
            <a:off x="4255942" y="2391004"/>
            <a:ext cx="1382745" cy="2778580"/>
          </a:xfrm>
          <a:custGeom>
            <a:avLst/>
            <a:gdLst>
              <a:gd name="connsiteX0" fmla="*/ 1369943 w 1382745"/>
              <a:gd name="connsiteY0" fmla="*/ 26732 h 2778580"/>
              <a:gd name="connsiteX1" fmla="*/ 401299 w 1382745"/>
              <a:gd name="connsiteY1" fmla="*/ 1103864 h 2778580"/>
              <a:gd name="connsiteX2" fmla="*/ 21590 w 1382745"/>
              <a:gd name="connsiteY2" fmla="*/ 2700189 h 2778580"/>
              <a:gd name="connsiteX3" fmla="*/ 52587 w 1382745"/>
              <a:gd name="connsiteY3" fmla="*/ 2514210 h 2778580"/>
              <a:gd name="connsiteX4" fmla="*/ 99082 w 1382745"/>
              <a:gd name="connsiteY4" fmla="*/ 2351477 h 2778580"/>
              <a:gd name="connsiteX5" fmla="*/ 618275 w 1382745"/>
              <a:gd name="connsiteY5" fmla="*/ 677660 h 2778580"/>
              <a:gd name="connsiteX6" fmla="*/ 331556 w 1382745"/>
              <a:gd name="connsiteY6" fmla="*/ 1282094 h 2778580"/>
              <a:gd name="connsiteX7" fmla="*/ 912743 w 1382745"/>
              <a:gd name="connsiteY7" fmla="*/ 406440 h 2778580"/>
              <a:gd name="connsiteX8" fmla="*/ 1369943 w 1382745"/>
              <a:gd name="connsiteY8" fmla="*/ 26732 h 277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2745" h="2778580">
                <a:moveTo>
                  <a:pt x="1369943" y="26732"/>
                </a:moveTo>
                <a:cubicBezTo>
                  <a:pt x="1284702" y="142969"/>
                  <a:pt x="626024" y="658288"/>
                  <a:pt x="401299" y="1103864"/>
                </a:cubicBezTo>
                <a:cubicBezTo>
                  <a:pt x="176574" y="1549440"/>
                  <a:pt x="79709" y="2465131"/>
                  <a:pt x="21590" y="2700189"/>
                </a:cubicBezTo>
                <a:cubicBezTo>
                  <a:pt x="-36529" y="2935247"/>
                  <a:pt x="39672" y="2572329"/>
                  <a:pt x="52587" y="2514210"/>
                </a:cubicBezTo>
                <a:cubicBezTo>
                  <a:pt x="65502" y="2456091"/>
                  <a:pt x="4801" y="2657569"/>
                  <a:pt x="99082" y="2351477"/>
                </a:cubicBezTo>
                <a:cubicBezTo>
                  <a:pt x="193363" y="2045385"/>
                  <a:pt x="579529" y="855890"/>
                  <a:pt x="618275" y="677660"/>
                </a:cubicBezTo>
                <a:cubicBezTo>
                  <a:pt x="657021" y="499430"/>
                  <a:pt x="282478" y="1327297"/>
                  <a:pt x="331556" y="1282094"/>
                </a:cubicBezTo>
                <a:cubicBezTo>
                  <a:pt x="380634" y="1236891"/>
                  <a:pt x="731929" y="614375"/>
                  <a:pt x="912743" y="406440"/>
                </a:cubicBezTo>
                <a:cubicBezTo>
                  <a:pt x="1093557" y="198505"/>
                  <a:pt x="1455184" y="-89505"/>
                  <a:pt x="1369943" y="2673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2BA01C22-B160-338B-DC92-2B0832DBE9A1}"/>
              </a:ext>
            </a:extLst>
          </p:cNvPr>
          <p:cNvSpPr/>
          <p:nvPr/>
        </p:nvSpPr>
        <p:spPr>
          <a:xfrm>
            <a:off x="3274745" y="1741838"/>
            <a:ext cx="2061759" cy="932753"/>
          </a:xfrm>
          <a:custGeom>
            <a:avLst/>
            <a:gdLst>
              <a:gd name="connsiteX0" fmla="*/ 2002428 w 2061759"/>
              <a:gd name="connsiteY0" fmla="*/ 544162 h 932753"/>
              <a:gd name="connsiteX1" fmla="*/ 1738957 w 2061759"/>
              <a:gd name="connsiteY1" fmla="*/ 218698 h 932753"/>
              <a:gd name="connsiteX2" fmla="*/ 1212014 w 2061759"/>
              <a:gd name="connsiteY2" fmla="*/ 1721 h 932753"/>
              <a:gd name="connsiteX3" fmla="*/ 1537479 w 2061759"/>
              <a:gd name="connsiteY3" fmla="*/ 125708 h 932753"/>
              <a:gd name="connsiteX4" fmla="*/ 1800950 w 2061759"/>
              <a:gd name="connsiteY4" fmla="*/ 280691 h 932753"/>
              <a:gd name="connsiteX5" fmla="*/ 1250760 w 2061759"/>
              <a:gd name="connsiteY5" fmla="*/ 272942 h 932753"/>
              <a:gd name="connsiteX6" fmla="*/ 522340 w 2061759"/>
              <a:gd name="connsiteY6" fmla="*/ 575159 h 932753"/>
              <a:gd name="connsiteX7" fmla="*/ 3147 w 2061759"/>
              <a:gd name="connsiteY7" fmla="*/ 931620 h 932753"/>
              <a:gd name="connsiteX8" fmla="*/ 762563 w 2061759"/>
              <a:gd name="connsiteY8" fmla="*/ 451172 h 932753"/>
              <a:gd name="connsiteX9" fmla="*/ 1467736 w 2061759"/>
              <a:gd name="connsiteY9" fmla="*/ 241945 h 932753"/>
              <a:gd name="connsiteX10" fmla="*/ 2010177 w 2061759"/>
              <a:gd name="connsiteY10" fmla="*/ 389179 h 932753"/>
              <a:gd name="connsiteX11" fmla="*/ 2002428 w 2061759"/>
              <a:gd name="connsiteY11" fmla="*/ 544162 h 93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1759" h="932753">
                <a:moveTo>
                  <a:pt x="2002428" y="544162"/>
                </a:moveTo>
                <a:cubicBezTo>
                  <a:pt x="1957225" y="515749"/>
                  <a:pt x="1870693" y="309105"/>
                  <a:pt x="1738957" y="218698"/>
                </a:cubicBezTo>
                <a:cubicBezTo>
                  <a:pt x="1607221" y="128291"/>
                  <a:pt x="1245594" y="17219"/>
                  <a:pt x="1212014" y="1721"/>
                </a:cubicBezTo>
                <a:cubicBezTo>
                  <a:pt x="1178434" y="-13777"/>
                  <a:pt x="1439323" y="79213"/>
                  <a:pt x="1537479" y="125708"/>
                </a:cubicBezTo>
                <a:cubicBezTo>
                  <a:pt x="1635635" y="172203"/>
                  <a:pt x="1848736" y="256152"/>
                  <a:pt x="1800950" y="280691"/>
                </a:cubicBezTo>
                <a:cubicBezTo>
                  <a:pt x="1753163" y="305230"/>
                  <a:pt x="1463862" y="223864"/>
                  <a:pt x="1250760" y="272942"/>
                </a:cubicBezTo>
                <a:cubicBezTo>
                  <a:pt x="1037658" y="322020"/>
                  <a:pt x="730275" y="465379"/>
                  <a:pt x="522340" y="575159"/>
                </a:cubicBezTo>
                <a:cubicBezTo>
                  <a:pt x="314404" y="684939"/>
                  <a:pt x="-36890" y="952284"/>
                  <a:pt x="3147" y="931620"/>
                </a:cubicBezTo>
                <a:cubicBezTo>
                  <a:pt x="43184" y="910956"/>
                  <a:pt x="518465" y="566118"/>
                  <a:pt x="762563" y="451172"/>
                </a:cubicBezTo>
                <a:cubicBezTo>
                  <a:pt x="1006661" y="336226"/>
                  <a:pt x="1259800" y="252277"/>
                  <a:pt x="1467736" y="241945"/>
                </a:cubicBezTo>
                <a:cubicBezTo>
                  <a:pt x="1675672" y="231613"/>
                  <a:pt x="1914604" y="342684"/>
                  <a:pt x="2010177" y="389179"/>
                </a:cubicBezTo>
                <a:cubicBezTo>
                  <a:pt x="2105750" y="435674"/>
                  <a:pt x="2047631" y="572575"/>
                  <a:pt x="2002428" y="54416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2A14E603-EBD2-4DBB-0429-8D73F126E3D1}"/>
              </a:ext>
            </a:extLst>
          </p:cNvPr>
          <p:cNvSpPr/>
          <p:nvPr/>
        </p:nvSpPr>
        <p:spPr>
          <a:xfrm>
            <a:off x="3220012" y="1791292"/>
            <a:ext cx="1742997" cy="1148098"/>
          </a:xfrm>
          <a:custGeom>
            <a:avLst/>
            <a:gdLst>
              <a:gd name="connsiteX0" fmla="*/ 1739446 w 1742997"/>
              <a:gd name="connsiteY0" fmla="*/ 22010 h 1148098"/>
              <a:gd name="connsiteX1" fmla="*/ 956781 w 1742997"/>
              <a:gd name="connsiteY1" fmla="*/ 300979 h 1148098"/>
              <a:gd name="connsiteX2" fmla="*/ 42381 w 1742997"/>
              <a:gd name="connsiteY2" fmla="*/ 1114640 h 1148098"/>
              <a:gd name="connsiteX3" fmla="*/ 259357 w 1742997"/>
              <a:gd name="connsiteY3" fmla="*/ 905413 h 1148098"/>
              <a:gd name="connsiteX4" fmla="*/ 1204754 w 1742997"/>
              <a:gd name="connsiteY4" fmla="*/ 115000 h 1148098"/>
              <a:gd name="connsiteX5" fmla="*/ 1739446 w 1742997"/>
              <a:gd name="connsiteY5" fmla="*/ 22010 h 114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2997" h="1148098">
                <a:moveTo>
                  <a:pt x="1739446" y="22010"/>
                </a:moveTo>
                <a:cubicBezTo>
                  <a:pt x="1698117" y="53007"/>
                  <a:pt x="1239625" y="118874"/>
                  <a:pt x="956781" y="300979"/>
                </a:cubicBezTo>
                <a:cubicBezTo>
                  <a:pt x="673937" y="483084"/>
                  <a:pt x="158618" y="1013901"/>
                  <a:pt x="42381" y="1114640"/>
                </a:cubicBezTo>
                <a:cubicBezTo>
                  <a:pt x="-73856" y="1215379"/>
                  <a:pt x="65628" y="1072020"/>
                  <a:pt x="259357" y="905413"/>
                </a:cubicBezTo>
                <a:cubicBezTo>
                  <a:pt x="453086" y="738806"/>
                  <a:pt x="956781" y="258359"/>
                  <a:pt x="1204754" y="115000"/>
                </a:cubicBezTo>
                <a:cubicBezTo>
                  <a:pt x="1452727" y="-28359"/>
                  <a:pt x="1780775" y="-8987"/>
                  <a:pt x="1739446" y="2201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224475CD-471C-2B6E-B7AC-251055D8EB4E}"/>
              </a:ext>
            </a:extLst>
          </p:cNvPr>
          <p:cNvSpPr/>
          <p:nvPr/>
        </p:nvSpPr>
        <p:spPr>
          <a:xfrm>
            <a:off x="4176643" y="2388194"/>
            <a:ext cx="1249556" cy="2966332"/>
          </a:xfrm>
          <a:custGeom>
            <a:avLst/>
            <a:gdLst>
              <a:gd name="connsiteX0" fmla="*/ 1247764 w 1249556"/>
              <a:gd name="connsiteY0" fmla="*/ 6294 h 2966332"/>
              <a:gd name="connsiteX1" fmla="*/ 441852 w 1249556"/>
              <a:gd name="connsiteY1" fmla="*/ 734714 h 2966332"/>
              <a:gd name="connsiteX2" fmla="*/ 23398 w 1249556"/>
              <a:gd name="connsiteY2" fmla="*/ 2090816 h 2966332"/>
              <a:gd name="connsiteX3" fmla="*/ 77642 w 1249556"/>
              <a:gd name="connsiteY3" fmla="*/ 2021074 h 2966332"/>
              <a:gd name="connsiteX4" fmla="*/ 150 w 1249556"/>
              <a:gd name="connsiteY4" fmla="*/ 2904477 h 2966332"/>
              <a:gd name="connsiteX5" fmla="*/ 62143 w 1249556"/>
              <a:gd name="connsiteY5" fmla="*/ 2695250 h 2966332"/>
              <a:gd name="connsiteX6" fmla="*/ 201628 w 1249556"/>
              <a:gd name="connsiteY6" fmla="*/ 1122172 h 2966332"/>
              <a:gd name="connsiteX7" fmla="*/ 1247764 w 1249556"/>
              <a:gd name="connsiteY7" fmla="*/ 6294 h 296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9556" h="2966332">
                <a:moveTo>
                  <a:pt x="1247764" y="6294"/>
                </a:moveTo>
                <a:cubicBezTo>
                  <a:pt x="1287801" y="-58282"/>
                  <a:pt x="645913" y="387294"/>
                  <a:pt x="441852" y="734714"/>
                </a:cubicBezTo>
                <a:cubicBezTo>
                  <a:pt x="237791" y="1082134"/>
                  <a:pt x="84100" y="1876423"/>
                  <a:pt x="23398" y="2090816"/>
                </a:cubicBezTo>
                <a:cubicBezTo>
                  <a:pt x="-37304" y="2305209"/>
                  <a:pt x="81517" y="1885464"/>
                  <a:pt x="77642" y="2021074"/>
                </a:cubicBezTo>
                <a:cubicBezTo>
                  <a:pt x="73767" y="2156684"/>
                  <a:pt x="2733" y="2792114"/>
                  <a:pt x="150" y="2904477"/>
                </a:cubicBezTo>
                <a:cubicBezTo>
                  <a:pt x="-2433" y="3016840"/>
                  <a:pt x="28563" y="2992301"/>
                  <a:pt x="62143" y="2695250"/>
                </a:cubicBezTo>
                <a:cubicBezTo>
                  <a:pt x="95723" y="2398199"/>
                  <a:pt x="1441" y="1572914"/>
                  <a:pt x="201628" y="1122172"/>
                </a:cubicBezTo>
                <a:cubicBezTo>
                  <a:pt x="401814" y="671430"/>
                  <a:pt x="1207727" y="70870"/>
                  <a:pt x="1247764" y="629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13A392AA-709E-49E8-0F93-E87C32990BC0}"/>
              </a:ext>
            </a:extLst>
          </p:cNvPr>
          <p:cNvSpPr/>
          <p:nvPr/>
        </p:nvSpPr>
        <p:spPr>
          <a:xfrm>
            <a:off x="2719986" y="2199338"/>
            <a:ext cx="1736656" cy="1914396"/>
          </a:xfrm>
          <a:custGeom>
            <a:avLst/>
            <a:gdLst>
              <a:gd name="connsiteX0" fmla="*/ 1735777 w 1736656"/>
              <a:gd name="connsiteY0" fmla="*/ 1421 h 1914396"/>
              <a:gd name="connsiteX1" fmla="*/ 596651 w 1736656"/>
              <a:gd name="connsiteY1" fmla="*/ 908072 h 1914396"/>
              <a:gd name="connsiteX2" fmla="*/ 15465 w 1736656"/>
              <a:gd name="connsiteY2" fmla="*/ 1884465 h 1914396"/>
              <a:gd name="connsiteX3" fmla="*/ 154950 w 1736656"/>
              <a:gd name="connsiteY3" fmla="*/ 1682987 h 1914396"/>
              <a:gd name="connsiteX4" fmla="*/ 1084848 w 1736656"/>
              <a:gd name="connsiteY4" fmla="*/ 396628 h 1914396"/>
              <a:gd name="connsiteX5" fmla="*/ 790380 w 1736656"/>
              <a:gd name="connsiteY5" fmla="*/ 691096 h 1914396"/>
              <a:gd name="connsiteX6" fmla="*/ 1735777 w 1736656"/>
              <a:gd name="connsiteY6" fmla="*/ 1421 h 191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6656" h="1914396">
                <a:moveTo>
                  <a:pt x="1735777" y="1421"/>
                </a:moveTo>
                <a:cubicBezTo>
                  <a:pt x="1703489" y="37584"/>
                  <a:pt x="883370" y="594231"/>
                  <a:pt x="596651" y="908072"/>
                </a:cubicBezTo>
                <a:cubicBezTo>
                  <a:pt x="309932" y="1221913"/>
                  <a:pt x="89082" y="1755313"/>
                  <a:pt x="15465" y="1884465"/>
                </a:cubicBezTo>
                <a:cubicBezTo>
                  <a:pt x="-58152" y="2013618"/>
                  <a:pt x="154950" y="1682987"/>
                  <a:pt x="154950" y="1682987"/>
                </a:cubicBezTo>
                <a:cubicBezTo>
                  <a:pt x="333180" y="1435014"/>
                  <a:pt x="978943" y="561943"/>
                  <a:pt x="1084848" y="396628"/>
                </a:cubicBezTo>
                <a:cubicBezTo>
                  <a:pt x="1190753" y="231313"/>
                  <a:pt x="679309" y="751798"/>
                  <a:pt x="790380" y="691096"/>
                </a:cubicBezTo>
                <a:cubicBezTo>
                  <a:pt x="901451" y="630394"/>
                  <a:pt x="1768065" y="-34742"/>
                  <a:pt x="1735777" y="142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8C6EB2A6-C4AA-CDD8-0D9C-A8621AED70CC}"/>
              </a:ext>
            </a:extLst>
          </p:cNvPr>
          <p:cNvSpPr/>
          <p:nvPr/>
        </p:nvSpPr>
        <p:spPr>
          <a:xfrm>
            <a:off x="3251161" y="3083849"/>
            <a:ext cx="483934" cy="1967089"/>
          </a:xfrm>
          <a:custGeom>
            <a:avLst/>
            <a:gdLst>
              <a:gd name="connsiteX0" fmla="*/ 483931 w 483934"/>
              <a:gd name="connsiteY0" fmla="*/ 314 h 1967089"/>
              <a:gd name="connsiteX1" fmla="*/ 42229 w 483934"/>
              <a:gd name="connsiteY1" fmla="*/ 868219 h 1967089"/>
              <a:gd name="connsiteX2" fmla="*/ 111971 w 483934"/>
              <a:gd name="connsiteY2" fmla="*/ 1829114 h 1967089"/>
              <a:gd name="connsiteX3" fmla="*/ 73225 w 483934"/>
              <a:gd name="connsiteY3" fmla="*/ 1705127 h 1967089"/>
              <a:gd name="connsiteX4" fmla="*/ 181714 w 483934"/>
              <a:gd name="connsiteY4" fmla="*/ 1960849 h 1967089"/>
              <a:gd name="connsiteX5" fmla="*/ 57727 w 483934"/>
              <a:gd name="connsiteY5" fmla="*/ 1395161 h 1967089"/>
              <a:gd name="connsiteX6" fmla="*/ 34480 w 483934"/>
              <a:gd name="connsiteY6" fmla="*/ 775229 h 1967089"/>
              <a:gd name="connsiteX7" fmla="*/ 483931 w 483934"/>
              <a:gd name="connsiteY7" fmla="*/ 314 h 196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934" h="1967089">
                <a:moveTo>
                  <a:pt x="483931" y="314"/>
                </a:moveTo>
                <a:cubicBezTo>
                  <a:pt x="485223" y="15812"/>
                  <a:pt x="104222" y="563419"/>
                  <a:pt x="42229" y="868219"/>
                </a:cubicBezTo>
                <a:cubicBezTo>
                  <a:pt x="-19764" y="1173019"/>
                  <a:pt x="106805" y="1689629"/>
                  <a:pt x="111971" y="1829114"/>
                </a:cubicBezTo>
                <a:cubicBezTo>
                  <a:pt x="117137" y="1968599"/>
                  <a:pt x="61601" y="1683171"/>
                  <a:pt x="73225" y="1705127"/>
                </a:cubicBezTo>
                <a:cubicBezTo>
                  <a:pt x="84849" y="1727083"/>
                  <a:pt x="184297" y="2012510"/>
                  <a:pt x="181714" y="1960849"/>
                </a:cubicBezTo>
                <a:cubicBezTo>
                  <a:pt x="179131" y="1909188"/>
                  <a:pt x="82266" y="1592764"/>
                  <a:pt x="57727" y="1395161"/>
                </a:cubicBezTo>
                <a:cubicBezTo>
                  <a:pt x="33188" y="1197558"/>
                  <a:pt x="-44303" y="1005120"/>
                  <a:pt x="34480" y="775229"/>
                </a:cubicBezTo>
                <a:cubicBezTo>
                  <a:pt x="113263" y="545338"/>
                  <a:pt x="482639" y="-15184"/>
                  <a:pt x="483931" y="31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F6D17F12-AA94-29A6-5FF3-662B0B587146}"/>
              </a:ext>
            </a:extLst>
          </p:cNvPr>
          <p:cNvSpPr/>
          <p:nvPr/>
        </p:nvSpPr>
        <p:spPr>
          <a:xfrm>
            <a:off x="2377028" y="3927012"/>
            <a:ext cx="699434" cy="2531674"/>
          </a:xfrm>
          <a:custGeom>
            <a:avLst/>
            <a:gdLst>
              <a:gd name="connsiteX0" fmla="*/ 699386 w 699434"/>
              <a:gd name="connsiteY0" fmla="*/ 1808 h 2531674"/>
              <a:gd name="connsiteX1" fmla="*/ 459162 w 699434"/>
              <a:gd name="connsiteY1" fmla="*/ 892961 h 2531674"/>
              <a:gd name="connsiteX2" fmla="*/ 598647 w 699434"/>
              <a:gd name="connsiteY2" fmla="*/ 1528391 h 2531674"/>
              <a:gd name="connsiteX3" fmla="*/ 288680 w 699434"/>
              <a:gd name="connsiteY3" fmla="*/ 2101829 h 2531674"/>
              <a:gd name="connsiteX4" fmla="*/ 1962 w 699434"/>
              <a:gd name="connsiteY4" fmla="*/ 2528032 h 2531674"/>
              <a:gd name="connsiteX5" fmla="*/ 435914 w 699434"/>
              <a:gd name="connsiteY5" fmla="*/ 1861605 h 2531674"/>
              <a:gd name="connsiteX6" fmla="*/ 629643 w 699434"/>
              <a:gd name="connsiteY6" fmla="*/ 1512893 h 2531674"/>
              <a:gd name="connsiteX7" fmla="*/ 435914 w 699434"/>
              <a:gd name="connsiteY7" fmla="*/ 1140934 h 2531674"/>
              <a:gd name="connsiteX8" fmla="*/ 699386 w 699434"/>
              <a:gd name="connsiteY8" fmla="*/ 1808 h 253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9434" h="2531674">
                <a:moveTo>
                  <a:pt x="699386" y="1808"/>
                </a:moveTo>
                <a:cubicBezTo>
                  <a:pt x="703261" y="-39521"/>
                  <a:pt x="475952" y="638531"/>
                  <a:pt x="459162" y="892961"/>
                </a:cubicBezTo>
                <a:cubicBezTo>
                  <a:pt x="442372" y="1147391"/>
                  <a:pt x="627061" y="1326913"/>
                  <a:pt x="598647" y="1528391"/>
                </a:cubicBezTo>
                <a:cubicBezTo>
                  <a:pt x="570233" y="1729869"/>
                  <a:pt x="388127" y="1935222"/>
                  <a:pt x="288680" y="2101829"/>
                </a:cubicBezTo>
                <a:cubicBezTo>
                  <a:pt x="189232" y="2268436"/>
                  <a:pt x="-22577" y="2568069"/>
                  <a:pt x="1962" y="2528032"/>
                </a:cubicBezTo>
                <a:cubicBezTo>
                  <a:pt x="26501" y="2487995"/>
                  <a:pt x="331300" y="2030795"/>
                  <a:pt x="435914" y="1861605"/>
                </a:cubicBezTo>
                <a:cubicBezTo>
                  <a:pt x="540528" y="1692415"/>
                  <a:pt x="629643" y="1633005"/>
                  <a:pt x="629643" y="1512893"/>
                </a:cubicBezTo>
                <a:cubicBezTo>
                  <a:pt x="629643" y="1392781"/>
                  <a:pt x="421707" y="1391490"/>
                  <a:pt x="435914" y="1140934"/>
                </a:cubicBezTo>
                <a:cubicBezTo>
                  <a:pt x="450121" y="890378"/>
                  <a:pt x="695511" y="43137"/>
                  <a:pt x="699386" y="180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87BF673F-BCFA-44DD-937E-AAD0D5605C2F}"/>
              </a:ext>
            </a:extLst>
          </p:cNvPr>
          <p:cNvSpPr/>
          <p:nvPr/>
        </p:nvSpPr>
        <p:spPr>
          <a:xfrm>
            <a:off x="3778250" y="2179680"/>
            <a:ext cx="1368169" cy="3541092"/>
          </a:xfrm>
          <a:custGeom>
            <a:avLst/>
            <a:gdLst>
              <a:gd name="connsiteX0" fmla="*/ 1343940 w 1368169"/>
              <a:gd name="connsiteY0" fmla="*/ 44327 h 3541092"/>
              <a:gd name="connsiteX1" fmla="*/ 290055 w 1368169"/>
              <a:gd name="connsiteY1" fmla="*/ 1113710 h 3541092"/>
              <a:gd name="connsiteX2" fmla="*/ 11086 w 1368169"/>
              <a:gd name="connsiteY2" fmla="*/ 2547303 h 3541092"/>
              <a:gd name="connsiteX3" fmla="*/ 73079 w 1368169"/>
              <a:gd name="connsiteY3" fmla="*/ 2384571 h 3541092"/>
              <a:gd name="connsiteX4" fmla="*/ 235811 w 1368169"/>
              <a:gd name="connsiteY4" fmla="*/ 3461703 h 3541092"/>
              <a:gd name="connsiteX5" fmla="*/ 251309 w 1368169"/>
              <a:gd name="connsiteY5" fmla="*/ 3322218 h 3541092"/>
              <a:gd name="connsiteX6" fmla="*/ 65330 w 1368169"/>
              <a:gd name="connsiteY6" fmla="*/ 2221839 h 3541092"/>
              <a:gd name="connsiteX7" fmla="*/ 142821 w 1368169"/>
              <a:gd name="connsiteY7" fmla="*/ 1090462 h 3541092"/>
              <a:gd name="connsiteX8" fmla="*/ 80828 w 1368169"/>
              <a:gd name="connsiteY8" fmla="*/ 1377181 h 3541092"/>
              <a:gd name="connsiteX9" fmla="*/ 584523 w 1368169"/>
              <a:gd name="connsiteY9" fmla="*/ 509276 h 3541092"/>
              <a:gd name="connsiteX10" fmla="*/ 421791 w 1368169"/>
              <a:gd name="connsiteY10" fmla="*/ 943228 h 3541092"/>
              <a:gd name="connsiteX11" fmla="*/ 979730 w 1368169"/>
              <a:gd name="connsiteY11" fmla="*/ 276801 h 3541092"/>
              <a:gd name="connsiteX12" fmla="*/ 1343940 w 1368169"/>
              <a:gd name="connsiteY12" fmla="*/ 44327 h 354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8169" h="3541092">
                <a:moveTo>
                  <a:pt x="1343940" y="44327"/>
                </a:moveTo>
                <a:cubicBezTo>
                  <a:pt x="1228994" y="183812"/>
                  <a:pt x="512197" y="696547"/>
                  <a:pt x="290055" y="1113710"/>
                </a:cubicBezTo>
                <a:cubicBezTo>
                  <a:pt x="67913" y="1530873"/>
                  <a:pt x="47249" y="2335493"/>
                  <a:pt x="11086" y="2547303"/>
                </a:cubicBezTo>
                <a:cubicBezTo>
                  <a:pt x="-25077" y="2759113"/>
                  <a:pt x="35625" y="2232171"/>
                  <a:pt x="73079" y="2384571"/>
                </a:cubicBezTo>
                <a:cubicBezTo>
                  <a:pt x="110533" y="2536971"/>
                  <a:pt x="206106" y="3305429"/>
                  <a:pt x="235811" y="3461703"/>
                </a:cubicBezTo>
                <a:cubicBezTo>
                  <a:pt x="265516" y="3617977"/>
                  <a:pt x="279723" y="3528862"/>
                  <a:pt x="251309" y="3322218"/>
                </a:cubicBezTo>
                <a:cubicBezTo>
                  <a:pt x="222895" y="3115574"/>
                  <a:pt x="83411" y="2593798"/>
                  <a:pt x="65330" y="2221839"/>
                </a:cubicBezTo>
                <a:cubicBezTo>
                  <a:pt x="47249" y="1849880"/>
                  <a:pt x="140238" y="1231238"/>
                  <a:pt x="142821" y="1090462"/>
                </a:cubicBezTo>
                <a:cubicBezTo>
                  <a:pt x="145404" y="949686"/>
                  <a:pt x="7211" y="1474045"/>
                  <a:pt x="80828" y="1377181"/>
                </a:cubicBezTo>
                <a:cubicBezTo>
                  <a:pt x="154445" y="1280317"/>
                  <a:pt x="527696" y="581601"/>
                  <a:pt x="584523" y="509276"/>
                </a:cubicBezTo>
                <a:cubicBezTo>
                  <a:pt x="641350" y="436951"/>
                  <a:pt x="355923" y="981974"/>
                  <a:pt x="421791" y="943228"/>
                </a:cubicBezTo>
                <a:cubicBezTo>
                  <a:pt x="487659" y="904482"/>
                  <a:pt x="823456" y="427909"/>
                  <a:pt x="979730" y="276801"/>
                </a:cubicBezTo>
                <a:cubicBezTo>
                  <a:pt x="1136004" y="125693"/>
                  <a:pt x="1458886" y="-95158"/>
                  <a:pt x="1343940" y="4432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5CF133EE-568F-AF84-86CC-702FB9F93B19}"/>
              </a:ext>
            </a:extLst>
          </p:cNvPr>
          <p:cNvSpPr/>
          <p:nvPr/>
        </p:nvSpPr>
        <p:spPr>
          <a:xfrm>
            <a:off x="4966435" y="1688185"/>
            <a:ext cx="1450771" cy="588475"/>
          </a:xfrm>
          <a:custGeom>
            <a:avLst/>
            <a:gdLst>
              <a:gd name="connsiteX0" fmla="*/ 772 w 1450771"/>
              <a:gd name="connsiteY0" fmla="*/ 132866 h 588475"/>
              <a:gd name="connsiteX1" fmla="*/ 597457 w 1450771"/>
              <a:gd name="connsiteY1" fmla="*/ 411835 h 588475"/>
              <a:gd name="connsiteX2" fmla="*/ 395979 w 1450771"/>
              <a:gd name="connsiteY2" fmla="*/ 582317 h 588475"/>
              <a:gd name="connsiteX3" fmla="*/ 767938 w 1450771"/>
              <a:gd name="connsiteY3" fmla="*/ 194859 h 588475"/>
              <a:gd name="connsiteX4" fmla="*/ 1449863 w 1450771"/>
              <a:gd name="connsiteY4" fmla="*/ 132866 h 588475"/>
              <a:gd name="connsiteX5" fmla="*/ 612955 w 1450771"/>
              <a:gd name="connsiteY5" fmla="*/ 132866 h 588475"/>
              <a:gd name="connsiteX6" fmla="*/ 240996 w 1450771"/>
              <a:gd name="connsiteY6" fmla="*/ 1130 h 588475"/>
              <a:gd name="connsiteX7" fmla="*/ 884175 w 1450771"/>
              <a:gd name="connsiteY7" fmla="*/ 218107 h 588475"/>
              <a:gd name="connsiteX8" fmla="*/ 481219 w 1450771"/>
              <a:gd name="connsiteY8" fmla="*/ 218107 h 588475"/>
              <a:gd name="connsiteX9" fmla="*/ 772 w 1450771"/>
              <a:gd name="connsiteY9" fmla="*/ 132866 h 58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0771" h="588475">
                <a:moveTo>
                  <a:pt x="772" y="132866"/>
                </a:moveTo>
                <a:cubicBezTo>
                  <a:pt x="20145" y="165154"/>
                  <a:pt x="531589" y="336927"/>
                  <a:pt x="597457" y="411835"/>
                </a:cubicBezTo>
                <a:cubicBezTo>
                  <a:pt x="663325" y="486744"/>
                  <a:pt x="367566" y="618480"/>
                  <a:pt x="395979" y="582317"/>
                </a:cubicBezTo>
                <a:cubicBezTo>
                  <a:pt x="424392" y="546154"/>
                  <a:pt x="592291" y="269767"/>
                  <a:pt x="767938" y="194859"/>
                </a:cubicBezTo>
                <a:cubicBezTo>
                  <a:pt x="943585" y="119951"/>
                  <a:pt x="1475694" y="143198"/>
                  <a:pt x="1449863" y="132866"/>
                </a:cubicBezTo>
                <a:cubicBezTo>
                  <a:pt x="1424033" y="122534"/>
                  <a:pt x="814433" y="154822"/>
                  <a:pt x="612955" y="132866"/>
                </a:cubicBezTo>
                <a:cubicBezTo>
                  <a:pt x="411477" y="110910"/>
                  <a:pt x="195793" y="-13077"/>
                  <a:pt x="240996" y="1130"/>
                </a:cubicBezTo>
                <a:cubicBezTo>
                  <a:pt x="286199" y="15337"/>
                  <a:pt x="844138" y="181944"/>
                  <a:pt x="884175" y="218107"/>
                </a:cubicBezTo>
                <a:cubicBezTo>
                  <a:pt x="924212" y="254270"/>
                  <a:pt x="631036" y="224565"/>
                  <a:pt x="481219" y="218107"/>
                </a:cubicBezTo>
                <a:cubicBezTo>
                  <a:pt x="331402" y="211649"/>
                  <a:pt x="-18601" y="100578"/>
                  <a:pt x="772" y="13286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62F02AA2-D9E9-5A8D-895D-255E4A7D8674}"/>
              </a:ext>
            </a:extLst>
          </p:cNvPr>
          <p:cNvSpPr/>
          <p:nvPr/>
        </p:nvSpPr>
        <p:spPr>
          <a:xfrm>
            <a:off x="4840990" y="1734766"/>
            <a:ext cx="2821719" cy="1373576"/>
          </a:xfrm>
          <a:custGeom>
            <a:avLst/>
            <a:gdLst>
              <a:gd name="connsiteX0" fmla="*/ 2230 w 2821719"/>
              <a:gd name="connsiteY0" fmla="*/ 698468 h 1373576"/>
              <a:gd name="connsiteX1" fmla="*/ 1071613 w 2821719"/>
              <a:gd name="connsiteY1" fmla="*/ 148278 h 1373576"/>
              <a:gd name="connsiteX2" fmla="*/ 1823281 w 2821719"/>
              <a:gd name="connsiteY2" fmla="*/ 388502 h 1373576"/>
              <a:gd name="connsiteX3" fmla="*/ 1784535 w 2821719"/>
              <a:gd name="connsiteY3" fmla="*/ 249017 h 1373576"/>
              <a:gd name="connsiteX4" fmla="*/ 2404468 w 2821719"/>
              <a:gd name="connsiteY4" fmla="*/ 783709 h 1373576"/>
              <a:gd name="connsiteX5" fmla="*/ 2807424 w 2821719"/>
              <a:gd name="connsiteY5" fmla="*/ 1364895 h 1373576"/>
              <a:gd name="connsiteX6" fmla="*/ 2605946 w 2821719"/>
              <a:gd name="connsiteY6" fmla="*/ 1062678 h 1373576"/>
              <a:gd name="connsiteX7" fmla="*/ 1459071 w 2821719"/>
              <a:gd name="connsiteY7" fmla="*/ 148278 h 1373576"/>
              <a:gd name="connsiteX8" fmla="*/ 1234346 w 2821719"/>
              <a:gd name="connsiteY8" fmla="*/ 1044 h 1373576"/>
              <a:gd name="connsiteX9" fmla="*/ 1373830 w 2821719"/>
              <a:gd name="connsiteY9" fmla="*/ 117281 h 1373576"/>
              <a:gd name="connsiteX10" fmla="*/ 2230 w 2821719"/>
              <a:gd name="connsiteY10" fmla="*/ 698468 h 137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21719" h="1373576">
                <a:moveTo>
                  <a:pt x="2230" y="698468"/>
                </a:moveTo>
                <a:cubicBezTo>
                  <a:pt x="-48139" y="703634"/>
                  <a:pt x="768105" y="199939"/>
                  <a:pt x="1071613" y="148278"/>
                </a:cubicBezTo>
                <a:cubicBezTo>
                  <a:pt x="1375121" y="96617"/>
                  <a:pt x="1704461" y="371712"/>
                  <a:pt x="1823281" y="388502"/>
                </a:cubicBezTo>
                <a:cubicBezTo>
                  <a:pt x="1942101" y="405292"/>
                  <a:pt x="1687670" y="183149"/>
                  <a:pt x="1784535" y="249017"/>
                </a:cubicBezTo>
                <a:cubicBezTo>
                  <a:pt x="1881400" y="314885"/>
                  <a:pt x="2233986" y="597729"/>
                  <a:pt x="2404468" y="783709"/>
                </a:cubicBezTo>
                <a:cubicBezTo>
                  <a:pt x="2574950" y="969689"/>
                  <a:pt x="2773844" y="1318400"/>
                  <a:pt x="2807424" y="1364895"/>
                </a:cubicBezTo>
                <a:cubicBezTo>
                  <a:pt x="2841004" y="1411390"/>
                  <a:pt x="2830672" y="1265448"/>
                  <a:pt x="2605946" y="1062678"/>
                </a:cubicBezTo>
                <a:cubicBezTo>
                  <a:pt x="2381221" y="859909"/>
                  <a:pt x="1687671" y="325217"/>
                  <a:pt x="1459071" y="148278"/>
                </a:cubicBezTo>
                <a:cubicBezTo>
                  <a:pt x="1230471" y="-28661"/>
                  <a:pt x="1248553" y="6210"/>
                  <a:pt x="1234346" y="1044"/>
                </a:cubicBezTo>
                <a:cubicBezTo>
                  <a:pt x="1220139" y="-4122"/>
                  <a:pt x="1577891" y="6210"/>
                  <a:pt x="1373830" y="117281"/>
                </a:cubicBezTo>
                <a:cubicBezTo>
                  <a:pt x="1169769" y="228352"/>
                  <a:pt x="52599" y="693302"/>
                  <a:pt x="2230" y="69846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8D5F40B5-99EF-7899-5C1E-6EE67FE8BC69}"/>
              </a:ext>
            </a:extLst>
          </p:cNvPr>
          <p:cNvSpPr/>
          <p:nvPr/>
        </p:nvSpPr>
        <p:spPr>
          <a:xfrm>
            <a:off x="5500968" y="1995232"/>
            <a:ext cx="2906042" cy="2547552"/>
          </a:xfrm>
          <a:custGeom>
            <a:avLst/>
            <a:gdLst>
              <a:gd name="connsiteX0" fmla="*/ 8679 w 2906042"/>
              <a:gd name="connsiteY0" fmla="*/ 352761 h 2547552"/>
              <a:gd name="connsiteX1" fmla="*/ 868835 w 2906042"/>
              <a:gd name="connsiteY1" fmla="*/ 337263 h 2547552"/>
              <a:gd name="connsiteX2" fmla="*/ 1790985 w 2906042"/>
              <a:gd name="connsiteY2" fmla="*/ 1104429 h 2547552"/>
              <a:gd name="connsiteX3" fmla="*/ 1628252 w 2906042"/>
              <a:gd name="connsiteY3" fmla="*/ 871954 h 2547552"/>
              <a:gd name="connsiteX4" fmla="*/ 2209439 w 2906042"/>
              <a:gd name="connsiteY4" fmla="*/ 1530632 h 2547552"/>
              <a:gd name="connsiteX5" fmla="*/ 2899113 w 2906042"/>
              <a:gd name="connsiteY5" fmla="*/ 2538022 h 2547552"/>
              <a:gd name="connsiteX6" fmla="*/ 2534903 w 2906042"/>
              <a:gd name="connsiteY6" fmla="*/ 1980083 h 2547552"/>
              <a:gd name="connsiteX7" fmla="*/ 2054456 w 2906042"/>
              <a:gd name="connsiteY7" fmla="*/ 1042436 h 2547552"/>
              <a:gd name="connsiteX8" fmla="*/ 2286930 w 2906042"/>
              <a:gd name="connsiteY8" fmla="*/ 1615873 h 2547552"/>
              <a:gd name="connsiteX9" fmla="*/ 1612754 w 2906042"/>
              <a:gd name="connsiteY9" fmla="*/ 887453 h 2547552"/>
              <a:gd name="connsiteX10" fmla="*/ 613113 w 2906042"/>
              <a:gd name="connsiteY10" fmla="*/ 11799 h 2547552"/>
              <a:gd name="connsiteX11" fmla="*/ 977324 w 2906042"/>
              <a:gd name="connsiteY11" fmla="*/ 376009 h 2547552"/>
              <a:gd name="connsiteX12" fmla="*/ 458130 w 2906042"/>
              <a:gd name="connsiteY12" fmla="*/ 290768 h 2547552"/>
              <a:gd name="connsiteX13" fmla="*/ 8679 w 2906042"/>
              <a:gd name="connsiteY13" fmla="*/ 352761 h 254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06042" h="2547552">
                <a:moveTo>
                  <a:pt x="8679" y="352761"/>
                </a:moveTo>
                <a:cubicBezTo>
                  <a:pt x="77130" y="360510"/>
                  <a:pt x="571784" y="211985"/>
                  <a:pt x="868835" y="337263"/>
                </a:cubicBezTo>
                <a:cubicBezTo>
                  <a:pt x="1165886" y="462541"/>
                  <a:pt x="1664416" y="1015314"/>
                  <a:pt x="1790985" y="1104429"/>
                </a:cubicBezTo>
                <a:cubicBezTo>
                  <a:pt x="1917555" y="1193544"/>
                  <a:pt x="1558510" y="800920"/>
                  <a:pt x="1628252" y="871954"/>
                </a:cubicBezTo>
                <a:cubicBezTo>
                  <a:pt x="1697994" y="942988"/>
                  <a:pt x="1997629" y="1252954"/>
                  <a:pt x="2209439" y="1530632"/>
                </a:cubicBezTo>
                <a:cubicBezTo>
                  <a:pt x="2421249" y="1808310"/>
                  <a:pt x="2844869" y="2463114"/>
                  <a:pt x="2899113" y="2538022"/>
                </a:cubicBezTo>
                <a:cubicBezTo>
                  <a:pt x="2953357" y="2612931"/>
                  <a:pt x="2675679" y="2229347"/>
                  <a:pt x="2534903" y="1980083"/>
                </a:cubicBezTo>
                <a:cubicBezTo>
                  <a:pt x="2394127" y="1730819"/>
                  <a:pt x="2095785" y="1103138"/>
                  <a:pt x="2054456" y="1042436"/>
                </a:cubicBezTo>
                <a:cubicBezTo>
                  <a:pt x="2013127" y="981734"/>
                  <a:pt x="2360547" y="1641704"/>
                  <a:pt x="2286930" y="1615873"/>
                </a:cubicBezTo>
                <a:cubicBezTo>
                  <a:pt x="2213313" y="1590043"/>
                  <a:pt x="1891724" y="1154799"/>
                  <a:pt x="1612754" y="887453"/>
                </a:cubicBezTo>
                <a:cubicBezTo>
                  <a:pt x="1333785" y="620107"/>
                  <a:pt x="719018" y="97040"/>
                  <a:pt x="613113" y="11799"/>
                </a:cubicBezTo>
                <a:cubicBezTo>
                  <a:pt x="507208" y="-73442"/>
                  <a:pt x="1003154" y="329514"/>
                  <a:pt x="977324" y="376009"/>
                </a:cubicBezTo>
                <a:cubicBezTo>
                  <a:pt x="951494" y="422504"/>
                  <a:pt x="622154" y="299809"/>
                  <a:pt x="458130" y="290768"/>
                </a:cubicBezTo>
                <a:cubicBezTo>
                  <a:pt x="294106" y="281727"/>
                  <a:pt x="-59772" y="345012"/>
                  <a:pt x="8679" y="35276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95AA98DE-6769-F75E-9005-16842C463A16}"/>
              </a:ext>
            </a:extLst>
          </p:cNvPr>
          <p:cNvSpPr/>
          <p:nvPr/>
        </p:nvSpPr>
        <p:spPr>
          <a:xfrm>
            <a:off x="5829915" y="2642244"/>
            <a:ext cx="741932" cy="1255872"/>
          </a:xfrm>
          <a:custGeom>
            <a:avLst/>
            <a:gdLst>
              <a:gd name="connsiteX0" fmla="*/ 152431 w 741932"/>
              <a:gd name="connsiteY0" fmla="*/ 217 h 1255872"/>
              <a:gd name="connsiteX1" fmla="*/ 532139 w 741932"/>
              <a:gd name="connsiteY1" fmla="*/ 635648 h 1255872"/>
              <a:gd name="connsiteX2" fmla="*/ 377156 w 741932"/>
              <a:gd name="connsiteY2" fmla="*/ 914617 h 1255872"/>
              <a:gd name="connsiteX3" fmla="*/ 5197 w 741932"/>
              <a:gd name="connsiteY3" fmla="*/ 1255580 h 1255872"/>
              <a:gd name="connsiteX4" fmla="*/ 198926 w 741932"/>
              <a:gd name="connsiteY4" fmla="*/ 968861 h 1255872"/>
              <a:gd name="connsiteX5" fmla="*/ 733617 w 741932"/>
              <a:gd name="connsiteY5" fmla="*/ 697641 h 1255872"/>
              <a:gd name="connsiteX6" fmla="*/ 501143 w 741932"/>
              <a:gd name="connsiteY6" fmla="*/ 565905 h 1255872"/>
              <a:gd name="connsiteX7" fmla="*/ 152431 w 741932"/>
              <a:gd name="connsiteY7" fmla="*/ 217 h 125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1932" h="1255872">
                <a:moveTo>
                  <a:pt x="152431" y="217"/>
                </a:moveTo>
                <a:cubicBezTo>
                  <a:pt x="157597" y="11841"/>
                  <a:pt x="494685" y="483248"/>
                  <a:pt x="532139" y="635648"/>
                </a:cubicBezTo>
                <a:cubicBezTo>
                  <a:pt x="569593" y="788048"/>
                  <a:pt x="464980" y="811295"/>
                  <a:pt x="377156" y="914617"/>
                </a:cubicBezTo>
                <a:cubicBezTo>
                  <a:pt x="289332" y="1017939"/>
                  <a:pt x="34902" y="1246539"/>
                  <a:pt x="5197" y="1255580"/>
                </a:cubicBezTo>
                <a:cubicBezTo>
                  <a:pt x="-24508" y="1264621"/>
                  <a:pt x="77523" y="1061851"/>
                  <a:pt x="198926" y="968861"/>
                </a:cubicBezTo>
                <a:cubicBezTo>
                  <a:pt x="320329" y="875871"/>
                  <a:pt x="683248" y="764800"/>
                  <a:pt x="733617" y="697641"/>
                </a:cubicBezTo>
                <a:cubicBezTo>
                  <a:pt x="783987" y="630482"/>
                  <a:pt x="592841" y="684725"/>
                  <a:pt x="501143" y="565905"/>
                </a:cubicBezTo>
                <a:cubicBezTo>
                  <a:pt x="409445" y="447085"/>
                  <a:pt x="147265" y="-11407"/>
                  <a:pt x="152431" y="21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4E91AD7C-2358-D9C5-BF88-9FCB6CA88A75}"/>
              </a:ext>
            </a:extLst>
          </p:cNvPr>
          <p:cNvSpPr/>
          <p:nvPr/>
        </p:nvSpPr>
        <p:spPr>
          <a:xfrm>
            <a:off x="6120083" y="2648475"/>
            <a:ext cx="881298" cy="2617143"/>
          </a:xfrm>
          <a:custGeom>
            <a:avLst/>
            <a:gdLst>
              <a:gd name="connsiteX0" fmla="*/ 1748 w 881298"/>
              <a:gd name="connsiteY0" fmla="*/ 1735 h 2617143"/>
              <a:gd name="connsiteX1" fmla="*/ 830907 w 881298"/>
              <a:gd name="connsiteY1" fmla="*/ 1621308 h 2617143"/>
              <a:gd name="connsiteX2" fmla="*/ 792161 w 881298"/>
              <a:gd name="connsiteY2" fmla="*/ 2001017 h 2617143"/>
              <a:gd name="connsiteX3" fmla="*/ 815409 w 881298"/>
              <a:gd name="connsiteY3" fmla="*/ 2613200 h 2617143"/>
              <a:gd name="connsiteX4" fmla="*/ 761164 w 881298"/>
              <a:gd name="connsiteY4" fmla="*/ 2210244 h 2617143"/>
              <a:gd name="connsiteX5" fmla="*/ 652676 w 881298"/>
              <a:gd name="connsiteY5" fmla="*/ 1195105 h 2617143"/>
              <a:gd name="connsiteX6" fmla="*/ 714670 w 881298"/>
              <a:gd name="connsiteY6" fmla="*/ 2349728 h 2617143"/>
              <a:gd name="connsiteX7" fmla="*/ 784412 w 881298"/>
              <a:gd name="connsiteY7" fmla="*/ 1830535 h 2617143"/>
              <a:gd name="connsiteX8" fmla="*/ 706920 w 881298"/>
              <a:gd name="connsiteY8" fmla="*/ 1133111 h 2617143"/>
              <a:gd name="connsiteX9" fmla="*/ 412453 w 881298"/>
              <a:gd name="connsiteY9" fmla="*/ 637166 h 2617143"/>
              <a:gd name="connsiteX10" fmla="*/ 606181 w 881298"/>
              <a:gd name="connsiteY10" fmla="*/ 1295844 h 2617143"/>
              <a:gd name="connsiteX11" fmla="*/ 1748 w 881298"/>
              <a:gd name="connsiteY11" fmla="*/ 1735 h 261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1298" h="2617143">
                <a:moveTo>
                  <a:pt x="1748" y="1735"/>
                </a:moveTo>
                <a:cubicBezTo>
                  <a:pt x="39202" y="55979"/>
                  <a:pt x="699172" y="1288094"/>
                  <a:pt x="830907" y="1621308"/>
                </a:cubicBezTo>
                <a:cubicBezTo>
                  <a:pt x="962643" y="1954522"/>
                  <a:pt x="794744" y="1835702"/>
                  <a:pt x="792161" y="2001017"/>
                </a:cubicBezTo>
                <a:cubicBezTo>
                  <a:pt x="789578" y="2166332"/>
                  <a:pt x="820575" y="2578329"/>
                  <a:pt x="815409" y="2613200"/>
                </a:cubicBezTo>
                <a:cubicBezTo>
                  <a:pt x="810243" y="2648071"/>
                  <a:pt x="788286" y="2446593"/>
                  <a:pt x="761164" y="2210244"/>
                </a:cubicBezTo>
                <a:cubicBezTo>
                  <a:pt x="734042" y="1973895"/>
                  <a:pt x="660425" y="1171858"/>
                  <a:pt x="652676" y="1195105"/>
                </a:cubicBezTo>
                <a:cubicBezTo>
                  <a:pt x="644927" y="1218352"/>
                  <a:pt x="692714" y="2243823"/>
                  <a:pt x="714670" y="2349728"/>
                </a:cubicBezTo>
                <a:cubicBezTo>
                  <a:pt x="736626" y="2455633"/>
                  <a:pt x="785704" y="2033304"/>
                  <a:pt x="784412" y="1830535"/>
                </a:cubicBezTo>
                <a:cubicBezTo>
                  <a:pt x="783120" y="1627766"/>
                  <a:pt x="768913" y="1332006"/>
                  <a:pt x="706920" y="1133111"/>
                </a:cubicBezTo>
                <a:cubicBezTo>
                  <a:pt x="644927" y="934216"/>
                  <a:pt x="429243" y="610044"/>
                  <a:pt x="412453" y="637166"/>
                </a:cubicBezTo>
                <a:cubicBezTo>
                  <a:pt x="395663" y="664288"/>
                  <a:pt x="672049" y="1409498"/>
                  <a:pt x="606181" y="1295844"/>
                </a:cubicBezTo>
                <a:cubicBezTo>
                  <a:pt x="540313" y="1182190"/>
                  <a:pt x="-35706" y="-52509"/>
                  <a:pt x="1748" y="173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8004A680-4DBB-6ED4-2CF9-98D96C04DDE5}"/>
              </a:ext>
            </a:extLst>
          </p:cNvPr>
          <p:cNvSpPr/>
          <p:nvPr/>
        </p:nvSpPr>
        <p:spPr>
          <a:xfrm>
            <a:off x="6991248" y="3814005"/>
            <a:ext cx="334007" cy="2908899"/>
          </a:xfrm>
          <a:custGeom>
            <a:avLst/>
            <a:gdLst>
              <a:gd name="connsiteX0" fmla="*/ 199966 w 334007"/>
              <a:gd name="connsiteY0" fmla="*/ 21826 h 2908899"/>
              <a:gd name="connsiteX1" fmla="*/ 269708 w 334007"/>
              <a:gd name="connsiteY1" fmla="*/ 99317 h 2908899"/>
              <a:gd name="connsiteX2" fmla="*/ 192216 w 334007"/>
              <a:gd name="connsiteY2" fmla="*/ 843236 h 2908899"/>
              <a:gd name="connsiteX3" fmla="*/ 331701 w 334007"/>
              <a:gd name="connsiteY3" fmla="*/ 1470917 h 2908899"/>
              <a:gd name="connsiteX4" fmla="*/ 277457 w 334007"/>
              <a:gd name="connsiteY4" fmla="*/ 1416673 h 2908899"/>
              <a:gd name="connsiteX5" fmla="*/ 254210 w 334007"/>
              <a:gd name="connsiteY5" fmla="*/ 2292327 h 2908899"/>
              <a:gd name="connsiteX6" fmla="*/ 246460 w 334007"/>
              <a:gd name="connsiteY6" fmla="*/ 2114097 h 2908899"/>
              <a:gd name="connsiteX7" fmla="*/ 269708 w 334007"/>
              <a:gd name="connsiteY7" fmla="*/ 2904510 h 2908899"/>
              <a:gd name="connsiteX8" fmla="*/ 269708 w 334007"/>
              <a:gd name="connsiteY8" fmla="*/ 2393066 h 2908899"/>
              <a:gd name="connsiteX9" fmla="*/ 238711 w 334007"/>
              <a:gd name="connsiteY9" fmla="*/ 1556158 h 2908899"/>
              <a:gd name="connsiteX10" fmla="*/ 99227 w 334007"/>
              <a:gd name="connsiteY10" fmla="*/ 982720 h 2908899"/>
              <a:gd name="connsiteX11" fmla="*/ 6237 w 334007"/>
              <a:gd name="connsiteY11" fmla="*/ 200056 h 2908899"/>
              <a:gd name="connsiteX12" fmla="*/ 277457 w 334007"/>
              <a:gd name="connsiteY12" fmla="*/ 1439920 h 2908899"/>
              <a:gd name="connsiteX13" fmla="*/ 215464 w 334007"/>
              <a:gd name="connsiteY13" fmla="*/ 967222 h 2908899"/>
              <a:gd name="connsiteX14" fmla="*/ 199966 w 334007"/>
              <a:gd name="connsiteY14" fmla="*/ 231053 h 2908899"/>
              <a:gd name="connsiteX15" fmla="*/ 199966 w 334007"/>
              <a:gd name="connsiteY15" fmla="*/ 21826 h 290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4007" h="2908899">
                <a:moveTo>
                  <a:pt x="199966" y="21826"/>
                </a:moveTo>
                <a:cubicBezTo>
                  <a:pt x="211590" y="-130"/>
                  <a:pt x="271000" y="-37585"/>
                  <a:pt x="269708" y="99317"/>
                </a:cubicBezTo>
                <a:cubicBezTo>
                  <a:pt x="268416" y="236219"/>
                  <a:pt x="181884" y="614636"/>
                  <a:pt x="192216" y="843236"/>
                </a:cubicBezTo>
                <a:cubicBezTo>
                  <a:pt x="202548" y="1071836"/>
                  <a:pt x="317494" y="1375344"/>
                  <a:pt x="331701" y="1470917"/>
                </a:cubicBezTo>
                <a:cubicBezTo>
                  <a:pt x="345908" y="1566490"/>
                  <a:pt x="290372" y="1279771"/>
                  <a:pt x="277457" y="1416673"/>
                </a:cubicBezTo>
                <a:cubicBezTo>
                  <a:pt x="264542" y="1553575"/>
                  <a:pt x="259376" y="2176090"/>
                  <a:pt x="254210" y="2292327"/>
                </a:cubicBezTo>
                <a:cubicBezTo>
                  <a:pt x="249044" y="2408564"/>
                  <a:pt x="243877" y="2012067"/>
                  <a:pt x="246460" y="2114097"/>
                </a:cubicBezTo>
                <a:cubicBezTo>
                  <a:pt x="249043" y="2216127"/>
                  <a:pt x="265833" y="2858015"/>
                  <a:pt x="269708" y="2904510"/>
                </a:cubicBezTo>
                <a:cubicBezTo>
                  <a:pt x="273583" y="2951005"/>
                  <a:pt x="274874" y="2617791"/>
                  <a:pt x="269708" y="2393066"/>
                </a:cubicBezTo>
                <a:cubicBezTo>
                  <a:pt x="264542" y="2168341"/>
                  <a:pt x="267125" y="1791216"/>
                  <a:pt x="238711" y="1556158"/>
                </a:cubicBezTo>
                <a:cubicBezTo>
                  <a:pt x="210298" y="1321100"/>
                  <a:pt x="137973" y="1208737"/>
                  <a:pt x="99227" y="982720"/>
                </a:cubicBezTo>
                <a:cubicBezTo>
                  <a:pt x="60481" y="756703"/>
                  <a:pt x="-23468" y="123856"/>
                  <a:pt x="6237" y="200056"/>
                </a:cubicBezTo>
                <a:cubicBezTo>
                  <a:pt x="35942" y="276256"/>
                  <a:pt x="242586" y="1312059"/>
                  <a:pt x="277457" y="1439920"/>
                </a:cubicBezTo>
                <a:cubicBezTo>
                  <a:pt x="312328" y="1567781"/>
                  <a:pt x="228379" y="1168700"/>
                  <a:pt x="215464" y="967222"/>
                </a:cubicBezTo>
                <a:cubicBezTo>
                  <a:pt x="202549" y="765744"/>
                  <a:pt x="199966" y="387327"/>
                  <a:pt x="199966" y="231053"/>
                </a:cubicBezTo>
                <a:cubicBezTo>
                  <a:pt x="199966" y="74779"/>
                  <a:pt x="188342" y="43782"/>
                  <a:pt x="199966" y="2182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895BFDAE-AEFA-F014-3B2C-E98887E7C7B0}"/>
              </a:ext>
            </a:extLst>
          </p:cNvPr>
          <p:cNvSpPr/>
          <p:nvPr/>
        </p:nvSpPr>
        <p:spPr>
          <a:xfrm>
            <a:off x="6377529" y="2510161"/>
            <a:ext cx="1519708" cy="4129428"/>
          </a:xfrm>
          <a:custGeom>
            <a:avLst/>
            <a:gdLst>
              <a:gd name="connsiteX0" fmla="*/ 24 w 1519708"/>
              <a:gd name="connsiteY0" fmla="*/ 564 h 4129428"/>
              <a:gd name="connsiteX1" fmla="*/ 1038410 w 1519708"/>
              <a:gd name="connsiteY1" fmla="*/ 1395412 h 4129428"/>
              <a:gd name="connsiteX2" fmla="*/ 1170146 w 1519708"/>
              <a:gd name="connsiteY2" fmla="*/ 2294314 h 4129428"/>
              <a:gd name="connsiteX3" fmla="*/ 1193393 w 1519708"/>
              <a:gd name="connsiteY3" fmla="*/ 2069588 h 4129428"/>
              <a:gd name="connsiteX4" fmla="*/ 1263135 w 1519708"/>
              <a:gd name="connsiteY4" fmla="*/ 2945242 h 4129428"/>
              <a:gd name="connsiteX5" fmla="*/ 953169 w 1519708"/>
              <a:gd name="connsiteY5" fmla="*/ 4053371 h 4129428"/>
              <a:gd name="connsiteX6" fmla="*/ 991915 w 1519708"/>
              <a:gd name="connsiteY6" fmla="*/ 3898388 h 4129428"/>
              <a:gd name="connsiteX7" fmla="*/ 1332878 w 1519708"/>
              <a:gd name="connsiteY7" fmla="*/ 2821256 h 4129428"/>
              <a:gd name="connsiteX8" fmla="*/ 1518857 w 1519708"/>
              <a:gd name="connsiteY8" fmla="*/ 1534897 h 4129428"/>
              <a:gd name="connsiteX9" fmla="*/ 1263135 w 1519708"/>
              <a:gd name="connsiteY9" fmla="*/ 3014985 h 4129428"/>
              <a:gd name="connsiteX10" fmla="*/ 1270885 w 1519708"/>
              <a:gd name="connsiteY10" fmla="*/ 2154829 h 4129428"/>
              <a:gd name="connsiteX11" fmla="*/ 1022912 w 1519708"/>
              <a:gd name="connsiteY11" fmla="*/ 868470 h 4129428"/>
              <a:gd name="connsiteX12" fmla="*/ 1263135 w 1519708"/>
              <a:gd name="connsiteY12" fmla="*/ 1759622 h 4129428"/>
              <a:gd name="connsiteX13" fmla="*/ 1007413 w 1519708"/>
              <a:gd name="connsiteY13" fmla="*/ 1232680 h 4129428"/>
              <a:gd name="connsiteX14" fmla="*/ 24 w 1519708"/>
              <a:gd name="connsiteY14" fmla="*/ 564 h 412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19708" h="4129428">
                <a:moveTo>
                  <a:pt x="24" y="564"/>
                </a:moveTo>
                <a:cubicBezTo>
                  <a:pt x="5190" y="27686"/>
                  <a:pt x="843390" y="1013120"/>
                  <a:pt x="1038410" y="1395412"/>
                </a:cubicBezTo>
                <a:cubicBezTo>
                  <a:pt x="1233430" y="1777704"/>
                  <a:pt x="1144316" y="2181951"/>
                  <a:pt x="1170146" y="2294314"/>
                </a:cubicBezTo>
                <a:cubicBezTo>
                  <a:pt x="1195976" y="2406677"/>
                  <a:pt x="1177895" y="1961100"/>
                  <a:pt x="1193393" y="2069588"/>
                </a:cubicBezTo>
                <a:cubicBezTo>
                  <a:pt x="1208891" y="2178076"/>
                  <a:pt x="1303172" y="2614612"/>
                  <a:pt x="1263135" y="2945242"/>
                </a:cubicBezTo>
                <a:cubicBezTo>
                  <a:pt x="1223098" y="3275872"/>
                  <a:pt x="998372" y="3894513"/>
                  <a:pt x="953169" y="4053371"/>
                </a:cubicBezTo>
                <a:cubicBezTo>
                  <a:pt x="907966" y="4212229"/>
                  <a:pt x="928630" y="4103741"/>
                  <a:pt x="991915" y="3898388"/>
                </a:cubicBezTo>
                <a:cubicBezTo>
                  <a:pt x="1055200" y="3693036"/>
                  <a:pt x="1245054" y="3215171"/>
                  <a:pt x="1332878" y="2821256"/>
                </a:cubicBezTo>
                <a:cubicBezTo>
                  <a:pt x="1420702" y="2427341"/>
                  <a:pt x="1530481" y="1502609"/>
                  <a:pt x="1518857" y="1534897"/>
                </a:cubicBezTo>
                <a:cubicBezTo>
                  <a:pt x="1507233" y="1567185"/>
                  <a:pt x="1304464" y="2911663"/>
                  <a:pt x="1263135" y="3014985"/>
                </a:cubicBezTo>
                <a:cubicBezTo>
                  <a:pt x="1221806" y="3118307"/>
                  <a:pt x="1310922" y="2512582"/>
                  <a:pt x="1270885" y="2154829"/>
                </a:cubicBezTo>
                <a:cubicBezTo>
                  <a:pt x="1230848" y="1797077"/>
                  <a:pt x="1024204" y="934338"/>
                  <a:pt x="1022912" y="868470"/>
                </a:cubicBezTo>
                <a:cubicBezTo>
                  <a:pt x="1021620" y="802602"/>
                  <a:pt x="1265718" y="1698920"/>
                  <a:pt x="1263135" y="1759622"/>
                </a:cubicBezTo>
                <a:cubicBezTo>
                  <a:pt x="1260552" y="1820324"/>
                  <a:pt x="1219223" y="1533605"/>
                  <a:pt x="1007413" y="1232680"/>
                </a:cubicBezTo>
                <a:cubicBezTo>
                  <a:pt x="795603" y="931755"/>
                  <a:pt x="-5142" y="-26558"/>
                  <a:pt x="24" y="56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793B42CF-C169-6382-CD11-0D984BB4C5BC}"/>
              </a:ext>
            </a:extLst>
          </p:cNvPr>
          <p:cNvSpPr/>
          <p:nvPr/>
        </p:nvSpPr>
        <p:spPr>
          <a:xfrm>
            <a:off x="7716401" y="3697882"/>
            <a:ext cx="1081682" cy="2617677"/>
          </a:xfrm>
          <a:custGeom>
            <a:avLst/>
            <a:gdLst>
              <a:gd name="connsiteX0" fmla="*/ 55999 w 1081682"/>
              <a:gd name="connsiteY0" fmla="*/ 13962 h 2617677"/>
              <a:gd name="connsiteX1" fmla="*/ 179985 w 1081682"/>
              <a:gd name="connsiteY1" fmla="*/ 145698 h 2617677"/>
              <a:gd name="connsiteX2" fmla="*/ 1024643 w 1081682"/>
              <a:gd name="connsiteY2" fmla="*/ 1091094 h 2617677"/>
              <a:gd name="connsiteX3" fmla="*/ 652684 w 1081682"/>
              <a:gd name="connsiteY3" fmla="*/ 1966749 h 2617677"/>
              <a:gd name="connsiteX4" fmla="*/ 861911 w 1081682"/>
              <a:gd name="connsiteY4" fmla="*/ 1749772 h 2617677"/>
              <a:gd name="connsiteX5" fmla="*/ 745674 w 1081682"/>
              <a:gd name="connsiteY5" fmla="*/ 1982247 h 2617677"/>
              <a:gd name="connsiteX6" fmla="*/ 761172 w 1081682"/>
              <a:gd name="connsiteY6" fmla="*/ 2617677 h 2617677"/>
              <a:gd name="connsiteX7" fmla="*/ 776670 w 1081682"/>
              <a:gd name="connsiteY7" fmla="*/ 1982247 h 2617677"/>
              <a:gd name="connsiteX8" fmla="*/ 1001396 w 1081682"/>
              <a:gd name="connsiteY8" fmla="*/ 1548294 h 2617677"/>
              <a:gd name="connsiteX9" fmla="*/ 94745 w 1081682"/>
              <a:gd name="connsiteY9" fmla="*/ 308430 h 2617677"/>
              <a:gd name="connsiteX10" fmla="*/ 1047891 w 1081682"/>
              <a:gd name="connsiteY10" fmla="*/ 1238328 h 2617677"/>
              <a:gd name="connsiteX11" fmla="*/ 792168 w 1081682"/>
              <a:gd name="connsiteY11" fmla="*/ 804376 h 2617677"/>
              <a:gd name="connsiteX12" fmla="*/ 63748 w 1081682"/>
              <a:gd name="connsiteY12" fmla="*/ 91454 h 2617677"/>
              <a:gd name="connsiteX13" fmla="*/ 55999 w 1081682"/>
              <a:gd name="connsiteY13" fmla="*/ 13962 h 2617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1682" h="2617677">
                <a:moveTo>
                  <a:pt x="55999" y="13962"/>
                </a:moveTo>
                <a:cubicBezTo>
                  <a:pt x="75372" y="23003"/>
                  <a:pt x="179985" y="145698"/>
                  <a:pt x="179985" y="145698"/>
                </a:cubicBezTo>
                <a:cubicBezTo>
                  <a:pt x="341426" y="325220"/>
                  <a:pt x="945860" y="787586"/>
                  <a:pt x="1024643" y="1091094"/>
                </a:cubicBezTo>
                <a:cubicBezTo>
                  <a:pt x="1103426" y="1394603"/>
                  <a:pt x="679806" y="1856969"/>
                  <a:pt x="652684" y="1966749"/>
                </a:cubicBezTo>
                <a:cubicBezTo>
                  <a:pt x="625562" y="2076529"/>
                  <a:pt x="846413" y="1747189"/>
                  <a:pt x="861911" y="1749772"/>
                </a:cubicBezTo>
                <a:cubicBezTo>
                  <a:pt x="877409" y="1752355"/>
                  <a:pt x="762464" y="1837596"/>
                  <a:pt x="745674" y="1982247"/>
                </a:cubicBezTo>
                <a:cubicBezTo>
                  <a:pt x="728884" y="2126898"/>
                  <a:pt x="756006" y="2617677"/>
                  <a:pt x="761172" y="2617677"/>
                </a:cubicBezTo>
                <a:cubicBezTo>
                  <a:pt x="766338" y="2617677"/>
                  <a:pt x="736633" y="2160477"/>
                  <a:pt x="776670" y="1982247"/>
                </a:cubicBezTo>
                <a:cubicBezTo>
                  <a:pt x="816707" y="1804017"/>
                  <a:pt x="1115050" y="1827264"/>
                  <a:pt x="1001396" y="1548294"/>
                </a:cubicBezTo>
                <a:cubicBezTo>
                  <a:pt x="887742" y="1269324"/>
                  <a:pt x="86996" y="360091"/>
                  <a:pt x="94745" y="308430"/>
                </a:cubicBezTo>
                <a:cubicBezTo>
                  <a:pt x="102494" y="256769"/>
                  <a:pt x="931654" y="1155670"/>
                  <a:pt x="1047891" y="1238328"/>
                </a:cubicBezTo>
                <a:cubicBezTo>
                  <a:pt x="1164128" y="1320986"/>
                  <a:pt x="956192" y="995522"/>
                  <a:pt x="792168" y="804376"/>
                </a:cubicBezTo>
                <a:cubicBezTo>
                  <a:pt x="628144" y="613230"/>
                  <a:pt x="191609" y="220607"/>
                  <a:pt x="63748" y="91454"/>
                </a:cubicBezTo>
                <a:cubicBezTo>
                  <a:pt x="-64113" y="-37699"/>
                  <a:pt x="36626" y="4921"/>
                  <a:pt x="55999" y="1396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0574ECD9-475F-510F-4D62-4FDA8A811C71}"/>
              </a:ext>
            </a:extLst>
          </p:cNvPr>
          <p:cNvSpPr/>
          <p:nvPr/>
        </p:nvSpPr>
        <p:spPr>
          <a:xfrm>
            <a:off x="6884106" y="5073863"/>
            <a:ext cx="835417" cy="2634741"/>
          </a:xfrm>
          <a:custGeom>
            <a:avLst/>
            <a:gdLst>
              <a:gd name="connsiteX0" fmla="*/ 547331 w 835417"/>
              <a:gd name="connsiteY0" fmla="*/ 1832 h 2634741"/>
              <a:gd name="connsiteX1" fmla="*/ 686816 w 835417"/>
              <a:gd name="connsiteY1" fmla="*/ 1350184 h 2634741"/>
              <a:gd name="connsiteX2" fmla="*/ 20389 w 835417"/>
              <a:gd name="connsiteY2" fmla="*/ 2582300 h 2634741"/>
              <a:gd name="connsiteX3" fmla="*/ 229616 w 835417"/>
              <a:gd name="connsiteY3" fmla="*/ 2303330 h 2634741"/>
              <a:gd name="connsiteX4" fmla="*/ 818552 w 835417"/>
              <a:gd name="connsiteY4" fmla="*/ 1357934 h 2634741"/>
              <a:gd name="connsiteX5" fmla="*/ 686816 w 835417"/>
              <a:gd name="connsiteY5" fmla="*/ 1582659 h 2634741"/>
              <a:gd name="connsiteX6" fmla="*/ 810802 w 835417"/>
              <a:gd name="connsiteY6" fmla="*/ 1071215 h 2634741"/>
              <a:gd name="connsiteX7" fmla="*/ 547331 w 835417"/>
              <a:gd name="connsiteY7" fmla="*/ 1832 h 263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5417" h="2634741">
                <a:moveTo>
                  <a:pt x="547331" y="1832"/>
                </a:moveTo>
                <a:cubicBezTo>
                  <a:pt x="526667" y="48327"/>
                  <a:pt x="774640" y="920106"/>
                  <a:pt x="686816" y="1350184"/>
                </a:cubicBezTo>
                <a:cubicBezTo>
                  <a:pt x="598992" y="1780262"/>
                  <a:pt x="96589" y="2423442"/>
                  <a:pt x="20389" y="2582300"/>
                </a:cubicBezTo>
                <a:cubicBezTo>
                  <a:pt x="-55811" y="2741158"/>
                  <a:pt x="96589" y="2507391"/>
                  <a:pt x="229616" y="2303330"/>
                </a:cubicBezTo>
                <a:cubicBezTo>
                  <a:pt x="362643" y="2099269"/>
                  <a:pt x="742352" y="1478046"/>
                  <a:pt x="818552" y="1357934"/>
                </a:cubicBezTo>
                <a:cubicBezTo>
                  <a:pt x="894752" y="1237822"/>
                  <a:pt x="688108" y="1630445"/>
                  <a:pt x="686816" y="1582659"/>
                </a:cubicBezTo>
                <a:cubicBezTo>
                  <a:pt x="685524" y="1534873"/>
                  <a:pt x="831466" y="1335978"/>
                  <a:pt x="810802" y="1071215"/>
                </a:cubicBezTo>
                <a:cubicBezTo>
                  <a:pt x="790138" y="806452"/>
                  <a:pt x="567995" y="-44663"/>
                  <a:pt x="547331" y="183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53726AFE-F325-3EF8-8FEC-99467B7DFB05}"/>
              </a:ext>
            </a:extLst>
          </p:cNvPr>
          <p:cNvSpPr/>
          <p:nvPr/>
        </p:nvSpPr>
        <p:spPr>
          <a:xfrm>
            <a:off x="2897689" y="4541355"/>
            <a:ext cx="513314" cy="3143823"/>
          </a:xfrm>
          <a:custGeom>
            <a:avLst/>
            <a:gdLst>
              <a:gd name="connsiteX0" fmla="*/ 31491 w 513314"/>
              <a:gd name="connsiteY0" fmla="*/ 7398 h 3143823"/>
              <a:gd name="connsiteX1" fmla="*/ 155477 w 513314"/>
              <a:gd name="connsiteY1" fmla="*/ 1100028 h 3143823"/>
              <a:gd name="connsiteX2" fmla="*/ 294962 w 513314"/>
              <a:gd name="connsiteY2" fmla="*/ 1859445 h 3143823"/>
              <a:gd name="connsiteX3" fmla="*/ 387952 w 513314"/>
              <a:gd name="connsiteY3" fmla="*/ 1944686 h 3143823"/>
              <a:gd name="connsiteX4" fmla="*/ 494 w 513314"/>
              <a:gd name="connsiteY4" fmla="*/ 1991181 h 3143823"/>
              <a:gd name="connsiteX5" fmla="*/ 480942 w 513314"/>
              <a:gd name="connsiteY5" fmla="*/ 2324394 h 3143823"/>
              <a:gd name="connsiteX6" fmla="*/ 426697 w 513314"/>
              <a:gd name="connsiteY6" fmla="*/ 2789343 h 3143823"/>
              <a:gd name="connsiteX7" fmla="*/ 372453 w 513314"/>
              <a:gd name="connsiteY7" fmla="*/ 3138055 h 3143823"/>
              <a:gd name="connsiteX8" fmla="*/ 511938 w 513314"/>
              <a:gd name="connsiteY8" fmla="*/ 2502625 h 3143823"/>
              <a:gd name="connsiteX9" fmla="*/ 271714 w 513314"/>
              <a:gd name="connsiteY9" fmla="*/ 2130665 h 3143823"/>
              <a:gd name="connsiteX10" fmla="*/ 256216 w 513314"/>
              <a:gd name="connsiteY10" fmla="*/ 1681214 h 3143823"/>
              <a:gd name="connsiteX11" fmla="*/ 31491 w 513314"/>
              <a:gd name="connsiteY11" fmla="*/ 7398 h 314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3314" h="3143823">
                <a:moveTo>
                  <a:pt x="31491" y="7398"/>
                </a:moveTo>
                <a:cubicBezTo>
                  <a:pt x="14701" y="-89466"/>
                  <a:pt x="111565" y="791353"/>
                  <a:pt x="155477" y="1100028"/>
                </a:cubicBezTo>
                <a:cubicBezTo>
                  <a:pt x="199389" y="1408703"/>
                  <a:pt x="256216" y="1718669"/>
                  <a:pt x="294962" y="1859445"/>
                </a:cubicBezTo>
                <a:cubicBezTo>
                  <a:pt x="333708" y="2000221"/>
                  <a:pt x="437030" y="1922730"/>
                  <a:pt x="387952" y="1944686"/>
                </a:cubicBezTo>
                <a:cubicBezTo>
                  <a:pt x="338874" y="1966642"/>
                  <a:pt x="-15004" y="1927896"/>
                  <a:pt x="494" y="1991181"/>
                </a:cubicBezTo>
                <a:cubicBezTo>
                  <a:pt x="15992" y="2054466"/>
                  <a:pt x="409908" y="2191367"/>
                  <a:pt x="480942" y="2324394"/>
                </a:cubicBezTo>
                <a:cubicBezTo>
                  <a:pt x="551976" y="2457421"/>
                  <a:pt x="444779" y="2653733"/>
                  <a:pt x="426697" y="2789343"/>
                </a:cubicBezTo>
                <a:cubicBezTo>
                  <a:pt x="408615" y="2924953"/>
                  <a:pt x="358246" y="3185841"/>
                  <a:pt x="372453" y="3138055"/>
                </a:cubicBezTo>
                <a:cubicBezTo>
                  <a:pt x="386660" y="3090269"/>
                  <a:pt x="528728" y="2670523"/>
                  <a:pt x="511938" y="2502625"/>
                </a:cubicBezTo>
                <a:cubicBezTo>
                  <a:pt x="495148" y="2334727"/>
                  <a:pt x="314334" y="2267567"/>
                  <a:pt x="271714" y="2130665"/>
                </a:cubicBezTo>
                <a:cubicBezTo>
                  <a:pt x="229094" y="1993763"/>
                  <a:pt x="296253" y="2029926"/>
                  <a:pt x="256216" y="1681214"/>
                </a:cubicBezTo>
                <a:cubicBezTo>
                  <a:pt x="216179" y="1332502"/>
                  <a:pt x="48281" y="104262"/>
                  <a:pt x="31491" y="739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4CA92B90-0431-E00D-C3B8-23B256EF318C}"/>
              </a:ext>
            </a:extLst>
          </p:cNvPr>
          <p:cNvSpPr/>
          <p:nvPr/>
        </p:nvSpPr>
        <p:spPr>
          <a:xfrm>
            <a:off x="7651430" y="4450598"/>
            <a:ext cx="958779" cy="2914787"/>
          </a:xfrm>
          <a:custGeom>
            <a:avLst/>
            <a:gdLst>
              <a:gd name="connsiteX0" fmla="*/ 275953 w 958779"/>
              <a:gd name="connsiteY0" fmla="*/ 152399 h 2914787"/>
              <a:gd name="connsiteX1" fmla="*/ 283702 w 958779"/>
              <a:gd name="connsiteY1" fmla="*/ 222141 h 2914787"/>
              <a:gd name="connsiteX2" fmla="*/ 361194 w 958779"/>
              <a:gd name="connsiteY2" fmla="*/ 1942453 h 2914787"/>
              <a:gd name="connsiteX3" fmla="*/ 12482 w 958779"/>
              <a:gd name="connsiteY3" fmla="*/ 2887849 h 2914787"/>
              <a:gd name="connsiteX4" fmla="*/ 113221 w 958779"/>
              <a:gd name="connsiteY4" fmla="*/ 2601131 h 2914787"/>
              <a:gd name="connsiteX5" fmla="*/ 454184 w 958779"/>
              <a:gd name="connsiteY5" fmla="*/ 2019944 h 2914787"/>
              <a:gd name="connsiteX6" fmla="*/ 957878 w 958779"/>
              <a:gd name="connsiteY6" fmla="*/ 973809 h 2914787"/>
              <a:gd name="connsiteX7" fmla="*/ 322448 w 958779"/>
              <a:gd name="connsiteY7" fmla="*/ 2182677 h 2914787"/>
              <a:gd name="connsiteX8" fmla="*/ 407689 w 958779"/>
              <a:gd name="connsiteY8" fmla="*/ 1423260 h 2914787"/>
              <a:gd name="connsiteX9" fmla="*/ 275953 w 958779"/>
              <a:gd name="connsiteY9" fmla="*/ 152399 h 291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8779" h="2914787">
                <a:moveTo>
                  <a:pt x="275953" y="152399"/>
                </a:moveTo>
                <a:cubicBezTo>
                  <a:pt x="255289" y="-47787"/>
                  <a:pt x="269495" y="-76201"/>
                  <a:pt x="283702" y="222141"/>
                </a:cubicBezTo>
                <a:cubicBezTo>
                  <a:pt x="297909" y="520483"/>
                  <a:pt x="406397" y="1498168"/>
                  <a:pt x="361194" y="1942453"/>
                </a:cubicBezTo>
                <a:cubicBezTo>
                  <a:pt x="315991" y="2386738"/>
                  <a:pt x="53811" y="2778069"/>
                  <a:pt x="12482" y="2887849"/>
                </a:cubicBezTo>
                <a:cubicBezTo>
                  <a:pt x="-28847" y="2997629"/>
                  <a:pt x="39604" y="2745782"/>
                  <a:pt x="113221" y="2601131"/>
                </a:cubicBezTo>
                <a:cubicBezTo>
                  <a:pt x="186838" y="2456480"/>
                  <a:pt x="313408" y="2291164"/>
                  <a:pt x="454184" y="2019944"/>
                </a:cubicBezTo>
                <a:cubicBezTo>
                  <a:pt x="594960" y="1748724"/>
                  <a:pt x="979834" y="946687"/>
                  <a:pt x="957878" y="973809"/>
                </a:cubicBezTo>
                <a:cubicBezTo>
                  <a:pt x="935922" y="1000931"/>
                  <a:pt x="414146" y="2107769"/>
                  <a:pt x="322448" y="2182677"/>
                </a:cubicBezTo>
                <a:cubicBezTo>
                  <a:pt x="230750" y="2257585"/>
                  <a:pt x="414147" y="1764223"/>
                  <a:pt x="407689" y="1423260"/>
                </a:cubicBezTo>
                <a:cubicBezTo>
                  <a:pt x="401231" y="1082297"/>
                  <a:pt x="296617" y="352585"/>
                  <a:pt x="275953" y="15239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FA33A3C4-BAF7-5C2E-96BC-464A0E6C7A7F}"/>
              </a:ext>
            </a:extLst>
          </p:cNvPr>
          <p:cNvSpPr/>
          <p:nvPr/>
        </p:nvSpPr>
        <p:spPr>
          <a:xfrm>
            <a:off x="3355101" y="3458705"/>
            <a:ext cx="443084" cy="3830438"/>
          </a:xfrm>
          <a:custGeom>
            <a:avLst/>
            <a:gdLst>
              <a:gd name="connsiteX0" fmla="*/ 356743 w 443084"/>
              <a:gd name="connsiteY0" fmla="*/ 67159 h 3830438"/>
              <a:gd name="connsiteX1" fmla="*/ 387740 w 443084"/>
              <a:gd name="connsiteY1" fmla="*/ 260888 h 3830438"/>
              <a:gd name="connsiteX2" fmla="*/ 209509 w 443084"/>
              <a:gd name="connsiteY2" fmla="*/ 1609241 h 3830438"/>
              <a:gd name="connsiteX3" fmla="*/ 441984 w 443084"/>
              <a:gd name="connsiteY3" fmla="*/ 2089688 h 3830438"/>
              <a:gd name="connsiteX4" fmla="*/ 93272 w 443084"/>
              <a:gd name="connsiteY4" fmla="*/ 2678624 h 3830438"/>
              <a:gd name="connsiteX5" fmla="*/ 155265 w 443084"/>
              <a:gd name="connsiteY5" fmla="*/ 2725119 h 3830438"/>
              <a:gd name="connsiteX6" fmla="*/ 132018 w 443084"/>
              <a:gd name="connsiteY6" fmla="*/ 2926597 h 3830438"/>
              <a:gd name="connsiteX7" fmla="*/ 271502 w 443084"/>
              <a:gd name="connsiteY7" fmla="*/ 3817749 h 3830438"/>
              <a:gd name="connsiteX8" fmla="*/ 240506 w 443084"/>
              <a:gd name="connsiteY8" fmla="*/ 3414793 h 3830438"/>
              <a:gd name="connsiteX9" fmla="*/ 139767 w 443084"/>
              <a:gd name="connsiteY9" fmla="*/ 2895600 h 3830438"/>
              <a:gd name="connsiteX10" fmla="*/ 282 w 443084"/>
              <a:gd name="connsiteY10" fmla="*/ 1818468 h 3830438"/>
              <a:gd name="connsiteX11" fmla="*/ 178513 w 443084"/>
              <a:gd name="connsiteY11" fmla="*/ 2577885 h 3830438"/>
              <a:gd name="connsiteX12" fmla="*/ 356743 w 443084"/>
              <a:gd name="connsiteY12" fmla="*/ 2128434 h 3830438"/>
              <a:gd name="connsiteX13" fmla="*/ 194011 w 443084"/>
              <a:gd name="connsiteY13" fmla="*/ 1717729 h 3830438"/>
              <a:gd name="connsiteX14" fmla="*/ 209509 w 443084"/>
              <a:gd name="connsiteY14" fmla="*/ 260888 h 3830438"/>
              <a:gd name="connsiteX15" fmla="*/ 116519 w 443084"/>
              <a:gd name="connsiteY15" fmla="*/ 1074549 h 3830438"/>
              <a:gd name="connsiteX16" fmla="*/ 356743 w 443084"/>
              <a:gd name="connsiteY16" fmla="*/ 67159 h 383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3084" h="3830438">
                <a:moveTo>
                  <a:pt x="356743" y="67159"/>
                </a:moveTo>
                <a:cubicBezTo>
                  <a:pt x="401946" y="-68451"/>
                  <a:pt x="412279" y="3874"/>
                  <a:pt x="387740" y="260888"/>
                </a:cubicBezTo>
                <a:cubicBezTo>
                  <a:pt x="363201" y="517902"/>
                  <a:pt x="200468" y="1304441"/>
                  <a:pt x="209509" y="1609241"/>
                </a:cubicBezTo>
                <a:cubicBezTo>
                  <a:pt x="218550" y="1914041"/>
                  <a:pt x="461357" y="1911458"/>
                  <a:pt x="441984" y="2089688"/>
                </a:cubicBezTo>
                <a:cubicBezTo>
                  <a:pt x="422611" y="2267918"/>
                  <a:pt x="141058" y="2572719"/>
                  <a:pt x="93272" y="2678624"/>
                </a:cubicBezTo>
                <a:cubicBezTo>
                  <a:pt x="45485" y="2784529"/>
                  <a:pt x="148807" y="2683790"/>
                  <a:pt x="155265" y="2725119"/>
                </a:cubicBezTo>
                <a:cubicBezTo>
                  <a:pt x="161723" y="2766448"/>
                  <a:pt x="112645" y="2744492"/>
                  <a:pt x="132018" y="2926597"/>
                </a:cubicBezTo>
                <a:cubicBezTo>
                  <a:pt x="151391" y="3108702"/>
                  <a:pt x="253421" y="3736383"/>
                  <a:pt x="271502" y="3817749"/>
                </a:cubicBezTo>
                <a:cubicBezTo>
                  <a:pt x="289583" y="3899115"/>
                  <a:pt x="262462" y="3568484"/>
                  <a:pt x="240506" y="3414793"/>
                </a:cubicBezTo>
                <a:cubicBezTo>
                  <a:pt x="218550" y="3261102"/>
                  <a:pt x="179804" y="3161654"/>
                  <a:pt x="139767" y="2895600"/>
                </a:cubicBezTo>
                <a:cubicBezTo>
                  <a:pt x="99730" y="2629546"/>
                  <a:pt x="-6176" y="1871420"/>
                  <a:pt x="282" y="1818468"/>
                </a:cubicBezTo>
                <a:cubicBezTo>
                  <a:pt x="6740" y="1765516"/>
                  <a:pt x="119103" y="2526224"/>
                  <a:pt x="178513" y="2577885"/>
                </a:cubicBezTo>
                <a:cubicBezTo>
                  <a:pt x="237923" y="2629546"/>
                  <a:pt x="354160" y="2271793"/>
                  <a:pt x="356743" y="2128434"/>
                </a:cubicBezTo>
                <a:cubicBezTo>
                  <a:pt x="359326" y="1985075"/>
                  <a:pt x="218550" y="2028987"/>
                  <a:pt x="194011" y="1717729"/>
                </a:cubicBezTo>
                <a:cubicBezTo>
                  <a:pt x="169472" y="1406471"/>
                  <a:pt x="222424" y="368085"/>
                  <a:pt x="209509" y="260888"/>
                </a:cubicBezTo>
                <a:cubicBezTo>
                  <a:pt x="196594" y="153691"/>
                  <a:pt x="88105" y="1105545"/>
                  <a:pt x="116519" y="1074549"/>
                </a:cubicBezTo>
                <a:cubicBezTo>
                  <a:pt x="144933" y="1043553"/>
                  <a:pt x="311540" y="202769"/>
                  <a:pt x="356743" y="6715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85A44040-1129-1351-1CC3-A028129C4694}"/>
              </a:ext>
            </a:extLst>
          </p:cNvPr>
          <p:cNvSpPr/>
          <p:nvPr/>
        </p:nvSpPr>
        <p:spPr>
          <a:xfrm>
            <a:off x="2835158" y="5926993"/>
            <a:ext cx="1491729" cy="2116786"/>
          </a:xfrm>
          <a:custGeom>
            <a:avLst/>
            <a:gdLst>
              <a:gd name="connsiteX0" fmla="*/ 1032 w 1491729"/>
              <a:gd name="connsiteY0" fmla="*/ 1109 h 2116786"/>
              <a:gd name="connsiteX1" fmla="*/ 690706 w 1491729"/>
              <a:gd name="connsiteY1" fmla="*/ 1217726 h 2116786"/>
              <a:gd name="connsiteX2" fmla="*/ 659710 w 1491729"/>
              <a:gd name="connsiteY2" fmla="*/ 1597434 h 2116786"/>
              <a:gd name="connsiteX3" fmla="*/ 218008 w 1491729"/>
              <a:gd name="connsiteY3" fmla="*/ 2116627 h 2116786"/>
              <a:gd name="connsiteX4" fmla="*/ 682957 w 1491729"/>
              <a:gd name="connsiteY4" fmla="*/ 1543190 h 2116786"/>
              <a:gd name="connsiteX5" fmla="*/ 861188 w 1491729"/>
              <a:gd name="connsiteY5" fmla="*/ 1380458 h 2116786"/>
              <a:gd name="connsiteX6" fmla="*/ 799195 w 1491729"/>
              <a:gd name="connsiteY6" fmla="*/ 1953895 h 2116786"/>
              <a:gd name="connsiteX7" fmla="*/ 985174 w 1491729"/>
              <a:gd name="connsiteY7" fmla="*/ 1504444 h 2116786"/>
              <a:gd name="connsiteX8" fmla="*/ 1481120 w 1491729"/>
              <a:gd name="connsiteY8" fmla="*/ 1612932 h 2116786"/>
              <a:gd name="connsiteX9" fmla="*/ 1279642 w 1491729"/>
              <a:gd name="connsiteY9" fmla="*/ 1411454 h 2116786"/>
              <a:gd name="connsiteX10" fmla="*/ 760449 w 1491729"/>
              <a:gd name="connsiteY10" fmla="*/ 923258 h 2116786"/>
              <a:gd name="connsiteX11" fmla="*/ 1333886 w 1491729"/>
              <a:gd name="connsiteY11" fmla="*/ 1597434 h 2116786"/>
              <a:gd name="connsiteX12" fmla="*/ 899934 w 1491729"/>
              <a:gd name="connsiteY12" fmla="*/ 1504444 h 2116786"/>
              <a:gd name="connsiteX13" fmla="*/ 543473 w 1491729"/>
              <a:gd name="connsiteY13" fmla="*/ 1008499 h 2116786"/>
              <a:gd name="connsiteX14" fmla="*/ 1032 w 1491729"/>
              <a:gd name="connsiteY14" fmla="*/ 1109 h 211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91729" h="2116786">
                <a:moveTo>
                  <a:pt x="1032" y="1109"/>
                </a:moveTo>
                <a:cubicBezTo>
                  <a:pt x="25571" y="35980"/>
                  <a:pt x="580926" y="951672"/>
                  <a:pt x="690706" y="1217726"/>
                </a:cubicBezTo>
                <a:cubicBezTo>
                  <a:pt x="800486" y="1483780"/>
                  <a:pt x="738493" y="1447617"/>
                  <a:pt x="659710" y="1597434"/>
                </a:cubicBezTo>
                <a:cubicBezTo>
                  <a:pt x="580927" y="1747251"/>
                  <a:pt x="214134" y="2125668"/>
                  <a:pt x="218008" y="2116627"/>
                </a:cubicBezTo>
                <a:cubicBezTo>
                  <a:pt x="221882" y="2107586"/>
                  <a:pt x="575760" y="1665885"/>
                  <a:pt x="682957" y="1543190"/>
                </a:cubicBezTo>
                <a:cubicBezTo>
                  <a:pt x="790154" y="1420495"/>
                  <a:pt x="841815" y="1312007"/>
                  <a:pt x="861188" y="1380458"/>
                </a:cubicBezTo>
                <a:cubicBezTo>
                  <a:pt x="880561" y="1448909"/>
                  <a:pt x="778531" y="1933231"/>
                  <a:pt x="799195" y="1953895"/>
                </a:cubicBezTo>
                <a:cubicBezTo>
                  <a:pt x="819859" y="1974559"/>
                  <a:pt x="871520" y="1561271"/>
                  <a:pt x="985174" y="1504444"/>
                </a:cubicBezTo>
                <a:cubicBezTo>
                  <a:pt x="1098828" y="1447617"/>
                  <a:pt x="1432042" y="1628430"/>
                  <a:pt x="1481120" y="1612932"/>
                </a:cubicBezTo>
                <a:cubicBezTo>
                  <a:pt x="1530198" y="1597434"/>
                  <a:pt x="1399754" y="1526399"/>
                  <a:pt x="1279642" y="1411454"/>
                </a:cubicBezTo>
                <a:cubicBezTo>
                  <a:pt x="1159530" y="1296509"/>
                  <a:pt x="751408" y="892261"/>
                  <a:pt x="760449" y="923258"/>
                </a:cubicBezTo>
                <a:cubicBezTo>
                  <a:pt x="769490" y="954255"/>
                  <a:pt x="1310639" y="1500570"/>
                  <a:pt x="1333886" y="1597434"/>
                </a:cubicBezTo>
                <a:cubicBezTo>
                  <a:pt x="1357133" y="1694298"/>
                  <a:pt x="1031670" y="1602600"/>
                  <a:pt x="899934" y="1504444"/>
                </a:cubicBezTo>
                <a:cubicBezTo>
                  <a:pt x="768199" y="1406288"/>
                  <a:pt x="690707" y="1253889"/>
                  <a:pt x="543473" y="1008499"/>
                </a:cubicBezTo>
                <a:cubicBezTo>
                  <a:pt x="396239" y="763109"/>
                  <a:pt x="-23507" y="-33762"/>
                  <a:pt x="1032" y="110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B3EFDB46-74BA-5B66-447C-105771108A5E}"/>
              </a:ext>
            </a:extLst>
          </p:cNvPr>
          <p:cNvSpPr/>
          <p:nvPr/>
        </p:nvSpPr>
        <p:spPr>
          <a:xfrm>
            <a:off x="6813213" y="5221742"/>
            <a:ext cx="1511176" cy="2894605"/>
          </a:xfrm>
          <a:custGeom>
            <a:avLst/>
            <a:gdLst>
              <a:gd name="connsiteX0" fmla="*/ 1455133 w 1511176"/>
              <a:gd name="connsiteY0" fmla="*/ 1187 h 2894605"/>
              <a:gd name="connsiteX1" fmla="*/ 1400889 w 1511176"/>
              <a:gd name="connsiteY1" fmla="*/ 636617 h 2894605"/>
              <a:gd name="connsiteX2" fmla="*/ 563980 w 1511176"/>
              <a:gd name="connsiteY2" fmla="*/ 2070211 h 2894605"/>
              <a:gd name="connsiteX3" fmla="*/ 788706 w 1511176"/>
              <a:gd name="connsiteY3" fmla="*/ 1744746 h 2894605"/>
              <a:gd name="connsiteX4" fmla="*/ 44787 w 1511176"/>
              <a:gd name="connsiteY4" fmla="*/ 2845126 h 2894605"/>
              <a:gd name="connsiteX5" fmla="*/ 192021 w 1511176"/>
              <a:gd name="connsiteY5" fmla="*/ 2612651 h 2894605"/>
              <a:gd name="connsiteX6" fmla="*/ 1083173 w 1511176"/>
              <a:gd name="connsiteY6" fmla="*/ 1791241 h 2894605"/>
              <a:gd name="connsiteX7" fmla="*/ 354753 w 1511176"/>
              <a:gd name="connsiteY7" fmla="*/ 2449919 h 2894605"/>
              <a:gd name="connsiteX8" fmla="*/ 757709 w 1511176"/>
              <a:gd name="connsiteY8" fmla="*/ 1791241 h 2894605"/>
              <a:gd name="connsiteX9" fmla="*/ 1408638 w 1511176"/>
              <a:gd name="connsiteY9" fmla="*/ 644366 h 2894605"/>
              <a:gd name="connsiteX10" fmla="*/ 1509377 w 1511176"/>
              <a:gd name="connsiteY10" fmla="*/ 481634 h 2894605"/>
              <a:gd name="connsiteX11" fmla="*/ 1455133 w 1511176"/>
              <a:gd name="connsiteY11" fmla="*/ 1187 h 289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11176" h="2894605">
                <a:moveTo>
                  <a:pt x="1455133" y="1187"/>
                </a:moveTo>
                <a:cubicBezTo>
                  <a:pt x="1437052" y="27017"/>
                  <a:pt x="1549414" y="291780"/>
                  <a:pt x="1400889" y="636617"/>
                </a:cubicBezTo>
                <a:cubicBezTo>
                  <a:pt x="1252364" y="981454"/>
                  <a:pt x="666010" y="1885523"/>
                  <a:pt x="563980" y="2070211"/>
                </a:cubicBezTo>
                <a:cubicBezTo>
                  <a:pt x="461950" y="2254899"/>
                  <a:pt x="875238" y="1615594"/>
                  <a:pt x="788706" y="1744746"/>
                </a:cubicBezTo>
                <a:cubicBezTo>
                  <a:pt x="702174" y="1873898"/>
                  <a:pt x="144234" y="2700475"/>
                  <a:pt x="44787" y="2845126"/>
                </a:cubicBezTo>
                <a:cubicBezTo>
                  <a:pt x="-54660" y="2989777"/>
                  <a:pt x="18957" y="2788298"/>
                  <a:pt x="192021" y="2612651"/>
                </a:cubicBezTo>
                <a:cubicBezTo>
                  <a:pt x="365085" y="2437004"/>
                  <a:pt x="1056051" y="1818363"/>
                  <a:pt x="1083173" y="1791241"/>
                </a:cubicBezTo>
                <a:cubicBezTo>
                  <a:pt x="1110295" y="1764119"/>
                  <a:pt x="408997" y="2449919"/>
                  <a:pt x="354753" y="2449919"/>
                </a:cubicBezTo>
                <a:cubicBezTo>
                  <a:pt x="300509" y="2449919"/>
                  <a:pt x="582061" y="2092167"/>
                  <a:pt x="757709" y="1791241"/>
                </a:cubicBezTo>
                <a:cubicBezTo>
                  <a:pt x="933356" y="1490316"/>
                  <a:pt x="1283360" y="862634"/>
                  <a:pt x="1408638" y="644366"/>
                </a:cubicBezTo>
                <a:cubicBezTo>
                  <a:pt x="1533916" y="426098"/>
                  <a:pt x="1497753" y="584956"/>
                  <a:pt x="1509377" y="481634"/>
                </a:cubicBezTo>
                <a:cubicBezTo>
                  <a:pt x="1521001" y="378312"/>
                  <a:pt x="1473214" y="-24643"/>
                  <a:pt x="1455133" y="118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B1C6C005-D927-9872-B17F-2A34546244E2}"/>
              </a:ext>
            </a:extLst>
          </p:cNvPr>
          <p:cNvSpPr/>
          <p:nvPr/>
        </p:nvSpPr>
        <p:spPr>
          <a:xfrm>
            <a:off x="2871223" y="1921790"/>
            <a:ext cx="2607428" cy="2643677"/>
          </a:xfrm>
          <a:custGeom>
            <a:avLst/>
            <a:gdLst>
              <a:gd name="connsiteX0" fmla="*/ 2607428 w 2607428"/>
              <a:gd name="connsiteY0" fmla="*/ 0 h 2643677"/>
              <a:gd name="connsiteX1" fmla="*/ 1297821 w 2607428"/>
              <a:gd name="connsiteY1" fmla="*/ 774915 h 2643677"/>
              <a:gd name="connsiteX2" fmla="*/ 623645 w 2607428"/>
              <a:gd name="connsiteY2" fmla="*/ 1309607 h 2643677"/>
              <a:gd name="connsiteX3" fmla="*/ 26960 w 2607428"/>
              <a:gd name="connsiteY3" fmla="*/ 2588217 h 2643677"/>
              <a:gd name="connsiteX4" fmla="*/ 197441 w 2607428"/>
              <a:gd name="connsiteY4" fmla="*/ 2262752 h 2643677"/>
              <a:gd name="connsiteX5" fmla="*/ 1034350 w 2607428"/>
              <a:gd name="connsiteY5" fmla="*/ 914400 h 2643677"/>
              <a:gd name="connsiteX6" fmla="*/ 1491550 w 2607428"/>
              <a:gd name="connsiteY6" fmla="*/ 604434 h 2643677"/>
              <a:gd name="connsiteX7" fmla="*/ 902614 w 2607428"/>
              <a:gd name="connsiteY7" fmla="*/ 914400 h 2643677"/>
              <a:gd name="connsiteX8" fmla="*/ 1685279 w 2607428"/>
              <a:gd name="connsiteY8" fmla="*/ 247973 h 2643677"/>
              <a:gd name="connsiteX9" fmla="*/ 445414 w 2607428"/>
              <a:gd name="connsiteY9" fmla="*/ 1193369 h 2643677"/>
              <a:gd name="connsiteX10" fmla="*/ 1693028 w 2607428"/>
              <a:gd name="connsiteY10" fmla="*/ 511444 h 2643677"/>
              <a:gd name="connsiteX11" fmla="*/ 2607428 w 2607428"/>
              <a:gd name="connsiteY11" fmla="*/ 0 h 264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07428" h="2643677">
                <a:moveTo>
                  <a:pt x="2607428" y="0"/>
                </a:moveTo>
                <a:cubicBezTo>
                  <a:pt x="2117939" y="278323"/>
                  <a:pt x="1628451" y="556647"/>
                  <a:pt x="1297821" y="774915"/>
                </a:cubicBezTo>
                <a:cubicBezTo>
                  <a:pt x="967190" y="993183"/>
                  <a:pt x="835455" y="1007390"/>
                  <a:pt x="623645" y="1309607"/>
                </a:cubicBezTo>
                <a:cubicBezTo>
                  <a:pt x="411835" y="1611824"/>
                  <a:pt x="97994" y="2429360"/>
                  <a:pt x="26960" y="2588217"/>
                </a:cubicBezTo>
                <a:cubicBezTo>
                  <a:pt x="-44074" y="2747074"/>
                  <a:pt x="29543" y="2541721"/>
                  <a:pt x="197441" y="2262752"/>
                </a:cubicBezTo>
                <a:cubicBezTo>
                  <a:pt x="365339" y="1983783"/>
                  <a:pt x="818665" y="1190786"/>
                  <a:pt x="1034350" y="914400"/>
                </a:cubicBezTo>
                <a:cubicBezTo>
                  <a:pt x="1250035" y="638014"/>
                  <a:pt x="1513506" y="604434"/>
                  <a:pt x="1491550" y="604434"/>
                </a:cubicBezTo>
                <a:cubicBezTo>
                  <a:pt x="1469594" y="604434"/>
                  <a:pt x="870326" y="973810"/>
                  <a:pt x="902614" y="914400"/>
                </a:cubicBezTo>
                <a:cubicBezTo>
                  <a:pt x="934902" y="854990"/>
                  <a:pt x="1761479" y="201478"/>
                  <a:pt x="1685279" y="247973"/>
                </a:cubicBezTo>
                <a:cubicBezTo>
                  <a:pt x="1609079" y="294468"/>
                  <a:pt x="444123" y="1149457"/>
                  <a:pt x="445414" y="1193369"/>
                </a:cubicBezTo>
                <a:cubicBezTo>
                  <a:pt x="446705" y="1237281"/>
                  <a:pt x="1693028" y="511444"/>
                  <a:pt x="1693028" y="511444"/>
                </a:cubicBezTo>
                <a:lnTo>
                  <a:pt x="2607428" y="0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F7A2A09E-BCC8-482D-53D9-30E79CB737A5}"/>
              </a:ext>
            </a:extLst>
          </p:cNvPr>
          <p:cNvSpPr/>
          <p:nvPr/>
        </p:nvSpPr>
        <p:spPr>
          <a:xfrm>
            <a:off x="3575874" y="4604482"/>
            <a:ext cx="864176" cy="2981160"/>
          </a:xfrm>
          <a:custGeom>
            <a:avLst/>
            <a:gdLst>
              <a:gd name="connsiteX0" fmla="*/ 569923 w 864176"/>
              <a:gd name="connsiteY0" fmla="*/ 99254 h 2981160"/>
              <a:gd name="connsiteX1" fmla="*/ 569923 w 864176"/>
              <a:gd name="connsiteY1" fmla="*/ 153498 h 2981160"/>
              <a:gd name="connsiteX2" fmla="*/ 283204 w 864176"/>
              <a:gd name="connsiteY2" fmla="*/ 1253877 h 2981160"/>
              <a:gd name="connsiteX3" fmla="*/ 538926 w 864176"/>
              <a:gd name="connsiteY3" fmla="*/ 2013294 h 2981160"/>
              <a:gd name="connsiteX4" fmla="*/ 414940 w 864176"/>
              <a:gd name="connsiteY4" fmla="*/ 1866060 h 2981160"/>
              <a:gd name="connsiteX5" fmla="*/ 856641 w 864176"/>
              <a:gd name="connsiteY5" fmla="*/ 2943193 h 2981160"/>
              <a:gd name="connsiteX6" fmla="*/ 670662 w 864176"/>
              <a:gd name="connsiteY6" fmla="*/ 2633226 h 2981160"/>
              <a:gd name="connsiteX7" fmla="*/ 376194 w 864176"/>
              <a:gd name="connsiteY7" fmla="*/ 1625837 h 2981160"/>
              <a:gd name="connsiteX8" fmla="*/ 27482 w 864176"/>
              <a:gd name="connsiteY8" fmla="*/ 1168637 h 2981160"/>
              <a:gd name="connsiteX9" fmla="*/ 66228 w 864176"/>
              <a:gd name="connsiteY9" fmla="*/ 1618087 h 2981160"/>
              <a:gd name="connsiteX10" fmla="*/ 414940 w 864176"/>
              <a:gd name="connsiteY10" fmla="*/ 432467 h 2981160"/>
              <a:gd name="connsiteX11" fmla="*/ 275455 w 864176"/>
              <a:gd name="connsiteY11" fmla="*/ 843172 h 2981160"/>
              <a:gd name="connsiteX12" fmla="*/ 608668 w 864176"/>
              <a:gd name="connsiteY12" fmla="*/ 45010 h 2981160"/>
              <a:gd name="connsiteX13" fmla="*/ 569923 w 864176"/>
              <a:gd name="connsiteY13" fmla="*/ 99254 h 2981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4176" h="2981160">
                <a:moveTo>
                  <a:pt x="569923" y="99254"/>
                </a:moveTo>
                <a:cubicBezTo>
                  <a:pt x="563465" y="117335"/>
                  <a:pt x="617709" y="-38939"/>
                  <a:pt x="569923" y="153498"/>
                </a:cubicBezTo>
                <a:cubicBezTo>
                  <a:pt x="522137" y="345935"/>
                  <a:pt x="288370" y="943911"/>
                  <a:pt x="283204" y="1253877"/>
                </a:cubicBezTo>
                <a:cubicBezTo>
                  <a:pt x="278038" y="1563843"/>
                  <a:pt x="516970" y="1911264"/>
                  <a:pt x="538926" y="2013294"/>
                </a:cubicBezTo>
                <a:cubicBezTo>
                  <a:pt x="560882" y="2115324"/>
                  <a:pt x="361988" y="1711077"/>
                  <a:pt x="414940" y="1866060"/>
                </a:cubicBezTo>
                <a:cubicBezTo>
                  <a:pt x="467892" y="2021043"/>
                  <a:pt x="814021" y="2815332"/>
                  <a:pt x="856641" y="2943193"/>
                </a:cubicBezTo>
                <a:cubicBezTo>
                  <a:pt x="899261" y="3071054"/>
                  <a:pt x="750736" y="2852785"/>
                  <a:pt x="670662" y="2633226"/>
                </a:cubicBezTo>
                <a:cubicBezTo>
                  <a:pt x="590588" y="2413667"/>
                  <a:pt x="483391" y="1869935"/>
                  <a:pt x="376194" y="1625837"/>
                </a:cubicBezTo>
                <a:cubicBezTo>
                  <a:pt x="268997" y="1381739"/>
                  <a:pt x="79143" y="1169929"/>
                  <a:pt x="27482" y="1168637"/>
                </a:cubicBezTo>
                <a:cubicBezTo>
                  <a:pt x="-24179" y="1167345"/>
                  <a:pt x="1652" y="1740782"/>
                  <a:pt x="66228" y="1618087"/>
                </a:cubicBezTo>
                <a:cubicBezTo>
                  <a:pt x="130804" y="1495392"/>
                  <a:pt x="380069" y="561619"/>
                  <a:pt x="414940" y="432467"/>
                </a:cubicBezTo>
                <a:cubicBezTo>
                  <a:pt x="449811" y="303315"/>
                  <a:pt x="243167" y="907748"/>
                  <a:pt x="275455" y="843172"/>
                </a:cubicBezTo>
                <a:cubicBezTo>
                  <a:pt x="307743" y="778596"/>
                  <a:pt x="557007" y="165122"/>
                  <a:pt x="608668" y="45010"/>
                </a:cubicBezTo>
                <a:cubicBezTo>
                  <a:pt x="660329" y="-75102"/>
                  <a:pt x="576381" y="81173"/>
                  <a:pt x="569923" y="9925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13CC2357-E3AD-CE09-1AC4-0BB30EB2982B}"/>
              </a:ext>
            </a:extLst>
          </p:cNvPr>
          <p:cNvSpPr/>
          <p:nvPr/>
        </p:nvSpPr>
        <p:spPr>
          <a:xfrm>
            <a:off x="2983382" y="3796687"/>
            <a:ext cx="509656" cy="2873447"/>
          </a:xfrm>
          <a:custGeom>
            <a:avLst/>
            <a:gdLst>
              <a:gd name="connsiteX0" fmla="*/ 42 w 509656"/>
              <a:gd name="connsiteY0" fmla="*/ 398 h 2873447"/>
              <a:gd name="connsiteX1" fmla="*/ 170523 w 509656"/>
              <a:gd name="connsiteY1" fmla="*/ 1728459 h 2873447"/>
              <a:gd name="connsiteX2" fmla="*/ 124028 w 509656"/>
              <a:gd name="connsiteY2" fmla="*/ 2418133 h 2873447"/>
              <a:gd name="connsiteX3" fmla="*/ 279011 w 509656"/>
              <a:gd name="connsiteY3" fmla="*/ 2084920 h 2873447"/>
              <a:gd name="connsiteX4" fmla="*/ 503737 w 509656"/>
              <a:gd name="connsiteY4" fmla="*/ 2867584 h 2873447"/>
              <a:gd name="connsiteX5" fmla="*/ 426245 w 509656"/>
              <a:gd name="connsiteY5" fmla="*/ 2340642 h 2873447"/>
              <a:gd name="connsiteX6" fmla="*/ 232516 w 509656"/>
              <a:gd name="connsiteY6" fmla="*/ 597082 h 2873447"/>
              <a:gd name="connsiteX7" fmla="*/ 294510 w 509656"/>
              <a:gd name="connsiteY7" fmla="*/ 2193408 h 2873447"/>
              <a:gd name="connsiteX8" fmla="*/ 155025 w 509656"/>
              <a:gd name="connsiteY8" fmla="*/ 1573476 h 2873447"/>
              <a:gd name="connsiteX9" fmla="*/ 42 w 509656"/>
              <a:gd name="connsiteY9" fmla="*/ 398 h 2873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9656" h="2873447">
                <a:moveTo>
                  <a:pt x="42" y="398"/>
                </a:moveTo>
                <a:cubicBezTo>
                  <a:pt x="2625" y="26228"/>
                  <a:pt x="149859" y="1325503"/>
                  <a:pt x="170523" y="1728459"/>
                </a:cubicBezTo>
                <a:cubicBezTo>
                  <a:pt x="191187" y="2131415"/>
                  <a:pt x="105947" y="2358723"/>
                  <a:pt x="124028" y="2418133"/>
                </a:cubicBezTo>
                <a:cubicBezTo>
                  <a:pt x="142109" y="2477543"/>
                  <a:pt x="215726" y="2010012"/>
                  <a:pt x="279011" y="2084920"/>
                </a:cubicBezTo>
                <a:cubicBezTo>
                  <a:pt x="342296" y="2159828"/>
                  <a:pt x="479198" y="2824964"/>
                  <a:pt x="503737" y="2867584"/>
                </a:cubicBezTo>
                <a:cubicBezTo>
                  <a:pt x="528276" y="2910204"/>
                  <a:pt x="471448" y="2719059"/>
                  <a:pt x="426245" y="2340642"/>
                </a:cubicBezTo>
                <a:cubicBezTo>
                  <a:pt x="381042" y="1962225"/>
                  <a:pt x="254472" y="621621"/>
                  <a:pt x="232516" y="597082"/>
                </a:cubicBezTo>
                <a:cubicBezTo>
                  <a:pt x="210560" y="572543"/>
                  <a:pt x="307425" y="2030676"/>
                  <a:pt x="294510" y="2193408"/>
                </a:cubicBezTo>
                <a:cubicBezTo>
                  <a:pt x="281595" y="2356140"/>
                  <a:pt x="197645" y="1935103"/>
                  <a:pt x="155025" y="1573476"/>
                </a:cubicBezTo>
                <a:cubicBezTo>
                  <a:pt x="112405" y="1211849"/>
                  <a:pt x="-2541" y="-25432"/>
                  <a:pt x="42" y="39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4C8DE344-8177-C378-1695-A31ACF36EE6C}"/>
              </a:ext>
            </a:extLst>
          </p:cNvPr>
          <p:cNvSpPr/>
          <p:nvPr/>
        </p:nvSpPr>
        <p:spPr>
          <a:xfrm>
            <a:off x="5571460" y="4456291"/>
            <a:ext cx="1049870" cy="233281"/>
          </a:xfrm>
          <a:custGeom>
            <a:avLst/>
            <a:gdLst>
              <a:gd name="connsiteX0" fmla="*/ 665 w 1049870"/>
              <a:gd name="connsiteY0" fmla="*/ 233184 h 233281"/>
              <a:gd name="connsiteX1" fmla="*/ 435640 w 1049870"/>
              <a:gd name="connsiteY1" fmla="*/ 33159 h 233281"/>
              <a:gd name="connsiteX2" fmla="*/ 730915 w 1049870"/>
              <a:gd name="connsiteY2" fmla="*/ 33159 h 233281"/>
              <a:gd name="connsiteX3" fmla="*/ 711865 w 1049870"/>
              <a:gd name="connsiteY3" fmla="*/ 14109 h 233281"/>
              <a:gd name="connsiteX4" fmla="*/ 1048415 w 1049870"/>
              <a:gd name="connsiteY4" fmla="*/ 131584 h 233281"/>
              <a:gd name="connsiteX5" fmla="*/ 842040 w 1049870"/>
              <a:gd name="connsiteY5" fmla="*/ 77609 h 233281"/>
              <a:gd name="connsiteX6" fmla="*/ 540415 w 1049870"/>
              <a:gd name="connsiteY6" fmla="*/ 4584 h 233281"/>
              <a:gd name="connsiteX7" fmla="*/ 665 w 1049870"/>
              <a:gd name="connsiteY7" fmla="*/ 233184 h 23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9870" h="233281">
                <a:moveTo>
                  <a:pt x="665" y="233184"/>
                </a:moveTo>
                <a:cubicBezTo>
                  <a:pt x="-16798" y="237947"/>
                  <a:pt x="313932" y="66496"/>
                  <a:pt x="435640" y="33159"/>
                </a:cubicBezTo>
                <a:cubicBezTo>
                  <a:pt x="557348" y="-179"/>
                  <a:pt x="684878" y="36334"/>
                  <a:pt x="730915" y="33159"/>
                </a:cubicBezTo>
                <a:cubicBezTo>
                  <a:pt x="776952" y="29984"/>
                  <a:pt x="658948" y="-2295"/>
                  <a:pt x="711865" y="14109"/>
                </a:cubicBezTo>
                <a:cubicBezTo>
                  <a:pt x="764782" y="30513"/>
                  <a:pt x="1026719" y="121001"/>
                  <a:pt x="1048415" y="131584"/>
                </a:cubicBezTo>
                <a:cubicBezTo>
                  <a:pt x="1070111" y="142167"/>
                  <a:pt x="842040" y="77609"/>
                  <a:pt x="842040" y="77609"/>
                </a:cubicBezTo>
                <a:cubicBezTo>
                  <a:pt x="757373" y="56442"/>
                  <a:pt x="680644" y="-19228"/>
                  <a:pt x="540415" y="4584"/>
                </a:cubicBezTo>
                <a:cubicBezTo>
                  <a:pt x="400186" y="28396"/>
                  <a:pt x="18128" y="228421"/>
                  <a:pt x="665" y="23318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541B5BD0-C717-4C63-6167-03288393F2FA}"/>
              </a:ext>
            </a:extLst>
          </p:cNvPr>
          <p:cNvSpPr/>
          <p:nvPr/>
        </p:nvSpPr>
        <p:spPr>
          <a:xfrm>
            <a:off x="4625542" y="4762427"/>
            <a:ext cx="466487" cy="97063"/>
          </a:xfrm>
          <a:custGeom>
            <a:avLst/>
            <a:gdLst>
              <a:gd name="connsiteX0" fmla="*/ 433 w 466487"/>
              <a:gd name="connsiteY0" fmla="*/ 44523 h 97063"/>
              <a:gd name="connsiteX1" fmla="*/ 171883 w 466487"/>
              <a:gd name="connsiteY1" fmla="*/ 12773 h 97063"/>
              <a:gd name="connsiteX2" fmla="*/ 460808 w 466487"/>
              <a:gd name="connsiteY2" fmla="*/ 95323 h 97063"/>
              <a:gd name="connsiteX3" fmla="*/ 352858 w 466487"/>
              <a:gd name="connsiteY3" fmla="*/ 63573 h 97063"/>
              <a:gd name="connsiteX4" fmla="*/ 219508 w 466487"/>
              <a:gd name="connsiteY4" fmla="*/ 73 h 97063"/>
              <a:gd name="connsiteX5" fmla="*/ 433 w 466487"/>
              <a:gd name="connsiteY5" fmla="*/ 44523 h 9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487" h="97063">
                <a:moveTo>
                  <a:pt x="433" y="44523"/>
                </a:moveTo>
                <a:cubicBezTo>
                  <a:pt x="-7504" y="46640"/>
                  <a:pt x="95154" y="4306"/>
                  <a:pt x="171883" y="12773"/>
                </a:cubicBezTo>
                <a:cubicBezTo>
                  <a:pt x="248612" y="21240"/>
                  <a:pt x="430646" y="86856"/>
                  <a:pt x="460808" y="95323"/>
                </a:cubicBezTo>
                <a:cubicBezTo>
                  <a:pt x="490971" y="103790"/>
                  <a:pt x="393075" y="79448"/>
                  <a:pt x="352858" y="63573"/>
                </a:cubicBezTo>
                <a:cubicBezTo>
                  <a:pt x="312641" y="47698"/>
                  <a:pt x="279304" y="2190"/>
                  <a:pt x="219508" y="73"/>
                </a:cubicBezTo>
                <a:cubicBezTo>
                  <a:pt x="159712" y="-2044"/>
                  <a:pt x="8370" y="42406"/>
                  <a:pt x="433" y="4452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D8377A65-EF18-206C-1532-B798897333AC}"/>
              </a:ext>
            </a:extLst>
          </p:cNvPr>
          <p:cNvSpPr/>
          <p:nvPr/>
        </p:nvSpPr>
        <p:spPr>
          <a:xfrm>
            <a:off x="4410590" y="2687524"/>
            <a:ext cx="1324549" cy="2394819"/>
          </a:xfrm>
          <a:custGeom>
            <a:avLst/>
            <a:gdLst>
              <a:gd name="connsiteX0" fmla="*/ 1324527 w 1324549"/>
              <a:gd name="connsiteY0" fmla="*/ 4470 h 2394819"/>
              <a:gd name="connsiteX1" fmla="*/ 417442 w 1324549"/>
              <a:gd name="connsiteY1" fmla="*/ 1833270 h 2394819"/>
              <a:gd name="connsiteX2" fmla="*/ 527170 w 1324549"/>
              <a:gd name="connsiteY2" fmla="*/ 1533346 h 2394819"/>
              <a:gd name="connsiteX3" fmla="*/ 7791 w 1324549"/>
              <a:gd name="connsiteY3" fmla="*/ 2381910 h 2394819"/>
              <a:gd name="connsiteX4" fmla="*/ 256508 w 1324549"/>
              <a:gd name="connsiteY4" fmla="*/ 1950313 h 2394819"/>
              <a:gd name="connsiteX5" fmla="*/ 812463 w 1324549"/>
              <a:gd name="connsiteY5" fmla="*/ 699414 h 2394819"/>
              <a:gd name="connsiteX6" fmla="*/ 446703 w 1324549"/>
              <a:gd name="connsiteY6" fmla="*/ 1299260 h 2394819"/>
              <a:gd name="connsiteX7" fmla="*/ 1324527 w 1324549"/>
              <a:gd name="connsiteY7" fmla="*/ 4470 h 239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4549" h="2394819">
                <a:moveTo>
                  <a:pt x="1324527" y="4470"/>
                </a:moveTo>
                <a:cubicBezTo>
                  <a:pt x="1319650" y="93472"/>
                  <a:pt x="550335" y="1578457"/>
                  <a:pt x="417442" y="1833270"/>
                </a:cubicBezTo>
                <a:cubicBezTo>
                  <a:pt x="284549" y="2088083"/>
                  <a:pt x="595445" y="1441906"/>
                  <a:pt x="527170" y="1533346"/>
                </a:cubicBezTo>
                <a:cubicBezTo>
                  <a:pt x="458895" y="1624786"/>
                  <a:pt x="52901" y="2312416"/>
                  <a:pt x="7791" y="2381910"/>
                </a:cubicBezTo>
                <a:cubicBezTo>
                  <a:pt x="-37319" y="2451404"/>
                  <a:pt x="122396" y="2230729"/>
                  <a:pt x="256508" y="1950313"/>
                </a:cubicBezTo>
                <a:cubicBezTo>
                  <a:pt x="390620" y="1669897"/>
                  <a:pt x="780764" y="807923"/>
                  <a:pt x="812463" y="699414"/>
                </a:cubicBezTo>
                <a:cubicBezTo>
                  <a:pt x="844162" y="590905"/>
                  <a:pt x="363797" y="1415084"/>
                  <a:pt x="446703" y="1299260"/>
                </a:cubicBezTo>
                <a:cubicBezTo>
                  <a:pt x="529608" y="1183436"/>
                  <a:pt x="1329404" y="-84532"/>
                  <a:pt x="1324527" y="447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CC511DF2-39B4-4545-D99A-8CF7D6452B67}"/>
              </a:ext>
            </a:extLst>
          </p:cNvPr>
          <p:cNvSpPr/>
          <p:nvPr/>
        </p:nvSpPr>
        <p:spPr>
          <a:xfrm>
            <a:off x="3953038" y="2434815"/>
            <a:ext cx="1168658" cy="2873293"/>
          </a:xfrm>
          <a:custGeom>
            <a:avLst/>
            <a:gdLst>
              <a:gd name="connsiteX0" fmla="*/ 1167602 w 1168658"/>
              <a:gd name="connsiteY0" fmla="*/ 1147 h 2873293"/>
              <a:gd name="connsiteX1" fmla="*/ 238572 w 1168658"/>
              <a:gd name="connsiteY1" fmla="*/ 1222785 h 2873293"/>
              <a:gd name="connsiteX2" fmla="*/ 297093 w 1168658"/>
              <a:gd name="connsiteY2" fmla="*/ 1127687 h 2873293"/>
              <a:gd name="connsiteX3" fmla="*/ 4485 w 1168658"/>
              <a:gd name="connsiteY3" fmla="*/ 2817499 h 2873293"/>
              <a:gd name="connsiteX4" fmla="*/ 128844 w 1168658"/>
              <a:gd name="connsiteY4" fmla="*/ 2312750 h 2873293"/>
              <a:gd name="connsiteX5" fmla="*/ 253202 w 1168658"/>
              <a:gd name="connsiteY5" fmla="*/ 791188 h 2873293"/>
              <a:gd name="connsiteX6" fmla="*/ 143474 w 1168658"/>
              <a:gd name="connsiteY6" fmla="*/ 1237415 h 2873293"/>
              <a:gd name="connsiteX7" fmla="*/ 670168 w 1168658"/>
              <a:gd name="connsiteY7" fmla="*/ 337646 h 2873293"/>
              <a:gd name="connsiteX8" fmla="*/ 428767 w 1168658"/>
              <a:gd name="connsiteY8" fmla="*/ 988699 h 2873293"/>
              <a:gd name="connsiteX9" fmla="*/ 1167602 w 1168658"/>
              <a:gd name="connsiteY9" fmla="*/ 1147 h 2873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8658" h="2873293">
                <a:moveTo>
                  <a:pt x="1167602" y="1147"/>
                </a:moveTo>
                <a:cubicBezTo>
                  <a:pt x="1135903" y="40161"/>
                  <a:pt x="383657" y="1035028"/>
                  <a:pt x="238572" y="1222785"/>
                </a:cubicBezTo>
                <a:cubicBezTo>
                  <a:pt x="93487" y="1410542"/>
                  <a:pt x="336107" y="861901"/>
                  <a:pt x="297093" y="1127687"/>
                </a:cubicBezTo>
                <a:cubicBezTo>
                  <a:pt x="258079" y="1393473"/>
                  <a:pt x="32526" y="2619989"/>
                  <a:pt x="4485" y="2817499"/>
                </a:cubicBezTo>
                <a:cubicBezTo>
                  <a:pt x="-23556" y="3015009"/>
                  <a:pt x="87391" y="2650469"/>
                  <a:pt x="128844" y="2312750"/>
                </a:cubicBezTo>
                <a:cubicBezTo>
                  <a:pt x="170297" y="1975032"/>
                  <a:pt x="250764" y="970410"/>
                  <a:pt x="253202" y="791188"/>
                </a:cubicBezTo>
                <a:cubicBezTo>
                  <a:pt x="255640" y="611966"/>
                  <a:pt x="73980" y="1313005"/>
                  <a:pt x="143474" y="1237415"/>
                </a:cubicBezTo>
                <a:cubicBezTo>
                  <a:pt x="212968" y="1161825"/>
                  <a:pt x="622619" y="379099"/>
                  <a:pt x="670168" y="337646"/>
                </a:cubicBezTo>
                <a:cubicBezTo>
                  <a:pt x="717717" y="296193"/>
                  <a:pt x="349519" y="1047221"/>
                  <a:pt x="428767" y="988699"/>
                </a:cubicBezTo>
                <a:cubicBezTo>
                  <a:pt x="508015" y="930177"/>
                  <a:pt x="1199301" y="-37867"/>
                  <a:pt x="1167602" y="114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23E9AC28-9C78-44A3-0540-98610278286E}"/>
              </a:ext>
            </a:extLst>
          </p:cNvPr>
          <p:cNvSpPr/>
          <p:nvPr/>
        </p:nvSpPr>
        <p:spPr>
          <a:xfrm>
            <a:off x="3413554" y="5257007"/>
            <a:ext cx="888242" cy="2454440"/>
          </a:xfrm>
          <a:custGeom>
            <a:avLst/>
            <a:gdLst>
              <a:gd name="connsiteX0" fmla="*/ 46536 w 888242"/>
              <a:gd name="connsiteY0" fmla="*/ 112350 h 2454440"/>
              <a:gd name="connsiteX1" fmla="*/ 580545 w 888242"/>
              <a:gd name="connsiteY1" fmla="*/ 1824107 h 2454440"/>
              <a:gd name="connsiteX2" fmla="*/ 558600 w 888242"/>
              <a:gd name="connsiteY2" fmla="*/ 1677803 h 2454440"/>
              <a:gd name="connsiteX3" fmla="*/ 887784 w 888242"/>
              <a:gd name="connsiteY3" fmla="*/ 2453214 h 2454440"/>
              <a:gd name="connsiteX4" fmla="*/ 617121 w 888242"/>
              <a:gd name="connsiteY4" fmla="*/ 1816791 h 2454440"/>
              <a:gd name="connsiteX5" fmla="*/ 90427 w 888242"/>
              <a:gd name="connsiteY5" fmla="*/ 346436 h 2454440"/>
              <a:gd name="connsiteX6" fmla="*/ 46536 w 888242"/>
              <a:gd name="connsiteY6" fmla="*/ 112350 h 245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8242" h="2454440">
                <a:moveTo>
                  <a:pt x="46536" y="112350"/>
                </a:moveTo>
                <a:cubicBezTo>
                  <a:pt x="128222" y="358629"/>
                  <a:pt x="495201" y="1563198"/>
                  <a:pt x="580545" y="1824107"/>
                </a:cubicBezTo>
                <a:cubicBezTo>
                  <a:pt x="665889" y="2085016"/>
                  <a:pt x="507394" y="1572952"/>
                  <a:pt x="558600" y="1677803"/>
                </a:cubicBezTo>
                <a:cubicBezTo>
                  <a:pt x="609806" y="1782654"/>
                  <a:pt x="878031" y="2430049"/>
                  <a:pt x="887784" y="2453214"/>
                </a:cubicBezTo>
                <a:cubicBezTo>
                  <a:pt x="897537" y="2476379"/>
                  <a:pt x="750014" y="2167921"/>
                  <a:pt x="617121" y="1816791"/>
                </a:cubicBezTo>
                <a:cubicBezTo>
                  <a:pt x="484228" y="1465661"/>
                  <a:pt x="183086" y="631729"/>
                  <a:pt x="90427" y="346436"/>
                </a:cubicBezTo>
                <a:cubicBezTo>
                  <a:pt x="-2232" y="61143"/>
                  <a:pt x="-35150" y="-133929"/>
                  <a:pt x="46536" y="11235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B54D001B-831D-FB5C-D3AA-812A1E4C8454}"/>
              </a:ext>
            </a:extLst>
          </p:cNvPr>
          <p:cNvSpPr/>
          <p:nvPr/>
        </p:nvSpPr>
        <p:spPr>
          <a:xfrm>
            <a:off x="5782538" y="1865524"/>
            <a:ext cx="1944744" cy="2406688"/>
          </a:xfrm>
          <a:custGeom>
            <a:avLst/>
            <a:gdLst>
              <a:gd name="connsiteX0" fmla="*/ 91568 w 1944744"/>
              <a:gd name="connsiteY0" fmla="*/ 131526 h 2406688"/>
              <a:gd name="connsiteX1" fmla="*/ 128144 w 1944744"/>
              <a:gd name="connsiteY1" fmla="*/ 197362 h 2406688"/>
              <a:gd name="connsiteX2" fmla="*/ 1064489 w 1944744"/>
              <a:gd name="connsiteY2" fmla="*/ 1850598 h 2406688"/>
              <a:gd name="connsiteX3" fmla="*/ 954761 w 1944744"/>
              <a:gd name="connsiteY3" fmla="*/ 1455577 h 2406688"/>
              <a:gd name="connsiteX4" fmla="*/ 1291260 w 1944744"/>
              <a:gd name="connsiteY4" fmla="*/ 2040793 h 2406688"/>
              <a:gd name="connsiteX5" fmla="*/ 1547292 w 1944744"/>
              <a:gd name="connsiteY5" fmla="*/ 2406553 h 2406688"/>
              <a:gd name="connsiteX6" fmla="*/ 1357097 w 1944744"/>
              <a:gd name="connsiteY6" fmla="*/ 2070054 h 2406688"/>
              <a:gd name="connsiteX7" fmla="*/ 801142 w 1944744"/>
              <a:gd name="connsiteY7" fmla="*/ 1119078 h 2406688"/>
              <a:gd name="connsiteX8" fmla="*/ 1942313 w 1944744"/>
              <a:gd name="connsiteY8" fmla="*/ 2201727 h 2406688"/>
              <a:gd name="connsiteX9" fmla="*/ 435382 w 1944744"/>
              <a:gd name="connsiteY9" fmla="*/ 233938 h 2406688"/>
              <a:gd name="connsiteX10" fmla="*/ 1481456 w 1944744"/>
              <a:gd name="connsiteY10" fmla="*/ 2179782 h 2406688"/>
              <a:gd name="connsiteX11" fmla="*/ 91568 w 1944744"/>
              <a:gd name="connsiteY11" fmla="*/ 131526 h 240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44744" h="2406688">
                <a:moveTo>
                  <a:pt x="91568" y="131526"/>
                </a:moveTo>
                <a:cubicBezTo>
                  <a:pt x="-133984" y="-198877"/>
                  <a:pt x="128144" y="197362"/>
                  <a:pt x="128144" y="197362"/>
                </a:cubicBezTo>
                <a:cubicBezTo>
                  <a:pt x="290298" y="483874"/>
                  <a:pt x="926720" y="1640896"/>
                  <a:pt x="1064489" y="1850598"/>
                </a:cubicBezTo>
                <a:cubicBezTo>
                  <a:pt x="1202258" y="2060300"/>
                  <a:pt x="916966" y="1423878"/>
                  <a:pt x="954761" y="1455577"/>
                </a:cubicBezTo>
                <a:cubicBezTo>
                  <a:pt x="992556" y="1487276"/>
                  <a:pt x="1192505" y="1882297"/>
                  <a:pt x="1291260" y="2040793"/>
                </a:cubicBezTo>
                <a:cubicBezTo>
                  <a:pt x="1390015" y="2199289"/>
                  <a:pt x="1536319" y="2401676"/>
                  <a:pt x="1547292" y="2406553"/>
                </a:cubicBezTo>
                <a:cubicBezTo>
                  <a:pt x="1558265" y="2411430"/>
                  <a:pt x="1481455" y="2284633"/>
                  <a:pt x="1357097" y="2070054"/>
                </a:cubicBezTo>
                <a:cubicBezTo>
                  <a:pt x="1232739" y="1855475"/>
                  <a:pt x="703606" y="1097133"/>
                  <a:pt x="801142" y="1119078"/>
                </a:cubicBezTo>
                <a:cubicBezTo>
                  <a:pt x="898678" y="1141023"/>
                  <a:pt x="2003273" y="2349250"/>
                  <a:pt x="1942313" y="2201727"/>
                </a:cubicBezTo>
                <a:cubicBezTo>
                  <a:pt x="1881353" y="2054204"/>
                  <a:pt x="512192" y="237596"/>
                  <a:pt x="435382" y="233938"/>
                </a:cubicBezTo>
                <a:cubicBezTo>
                  <a:pt x="358573" y="230281"/>
                  <a:pt x="1542416" y="2196851"/>
                  <a:pt x="1481456" y="2179782"/>
                </a:cubicBezTo>
                <a:cubicBezTo>
                  <a:pt x="1420496" y="2162713"/>
                  <a:pt x="317120" y="461929"/>
                  <a:pt x="91568" y="13152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E8D65215-80F3-C8A6-7060-38F0ABABFF68}"/>
              </a:ext>
            </a:extLst>
          </p:cNvPr>
          <p:cNvSpPr/>
          <p:nvPr/>
        </p:nvSpPr>
        <p:spPr>
          <a:xfrm>
            <a:off x="5208035" y="7408580"/>
            <a:ext cx="1058883" cy="566239"/>
          </a:xfrm>
          <a:custGeom>
            <a:avLst/>
            <a:gdLst>
              <a:gd name="connsiteX0" fmla="*/ 387 w 1058883"/>
              <a:gd name="connsiteY0" fmla="*/ 477206 h 566239"/>
              <a:gd name="connsiteX1" fmla="*/ 505136 w 1058883"/>
              <a:gd name="connsiteY1" fmla="*/ 564988 h 566239"/>
              <a:gd name="connsiteX2" fmla="*/ 695331 w 1058883"/>
              <a:gd name="connsiteY2" fmla="*/ 396738 h 566239"/>
              <a:gd name="connsiteX3" fmla="*/ 1053776 w 1058883"/>
              <a:gd name="connsiteY3" fmla="*/ 1718 h 566239"/>
              <a:gd name="connsiteX4" fmla="*/ 885527 w 1058883"/>
              <a:gd name="connsiteY4" fmla="*/ 265065 h 566239"/>
              <a:gd name="connsiteX5" fmla="*/ 592919 w 1058883"/>
              <a:gd name="connsiteY5" fmla="*/ 550358 h 566239"/>
              <a:gd name="connsiteX6" fmla="*/ 387 w 1058883"/>
              <a:gd name="connsiteY6" fmla="*/ 477206 h 56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883" h="566239">
                <a:moveTo>
                  <a:pt x="387" y="477206"/>
                </a:moveTo>
                <a:cubicBezTo>
                  <a:pt x="-14243" y="479644"/>
                  <a:pt x="389312" y="578399"/>
                  <a:pt x="505136" y="564988"/>
                </a:cubicBezTo>
                <a:cubicBezTo>
                  <a:pt x="620960" y="551577"/>
                  <a:pt x="603891" y="490616"/>
                  <a:pt x="695331" y="396738"/>
                </a:cubicBezTo>
                <a:cubicBezTo>
                  <a:pt x="786771" y="302860"/>
                  <a:pt x="1022077" y="23664"/>
                  <a:pt x="1053776" y="1718"/>
                </a:cubicBezTo>
                <a:cubicBezTo>
                  <a:pt x="1085475" y="-20228"/>
                  <a:pt x="962336" y="173625"/>
                  <a:pt x="885527" y="265065"/>
                </a:cubicBezTo>
                <a:cubicBezTo>
                  <a:pt x="808718" y="356505"/>
                  <a:pt x="735565" y="513782"/>
                  <a:pt x="592919" y="550358"/>
                </a:cubicBezTo>
                <a:cubicBezTo>
                  <a:pt x="450273" y="586934"/>
                  <a:pt x="15017" y="474768"/>
                  <a:pt x="387" y="47720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75C51742-89CE-99E6-2AA0-8AC691C28894}"/>
              </a:ext>
            </a:extLst>
          </p:cNvPr>
          <p:cNvSpPr/>
          <p:nvPr/>
        </p:nvSpPr>
        <p:spPr>
          <a:xfrm>
            <a:off x="5713171" y="3158318"/>
            <a:ext cx="1236343" cy="1355330"/>
          </a:xfrm>
          <a:custGeom>
            <a:avLst/>
            <a:gdLst>
              <a:gd name="connsiteX0" fmla="*/ 0 w 1236343"/>
              <a:gd name="connsiteY0" fmla="*/ 170098 h 1355330"/>
              <a:gd name="connsiteX1" fmla="*/ 965607 w 1236343"/>
              <a:gd name="connsiteY1" fmla="*/ 835781 h 1355330"/>
              <a:gd name="connsiteX2" fmla="*/ 672999 w 1236343"/>
              <a:gd name="connsiteY2" fmla="*/ 726053 h 1355330"/>
              <a:gd name="connsiteX3" fmla="*/ 1228954 w 1236343"/>
              <a:gd name="connsiteY3" fmla="*/ 1347845 h 1355330"/>
              <a:gd name="connsiteX4" fmla="*/ 980237 w 1236343"/>
              <a:gd name="connsiteY4" fmla="*/ 1047922 h 1355330"/>
              <a:gd name="connsiteX5" fmla="*/ 804672 w 1236343"/>
              <a:gd name="connsiteY5" fmla="*/ 718738 h 1355330"/>
              <a:gd name="connsiteX6" fmla="*/ 987552 w 1236343"/>
              <a:gd name="connsiteY6" fmla="*/ 747999 h 1355330"/>
              <a:gd name="connsiteX7" fmla="*/ 504749 w 1236343"/>
              <a:gd name="connsiteY7" fmla="*/ 1848 h 1355330"/>
              <a:gd name="connsiteX8" fmla="*/ 1097280 w 1236343"/>
              <a:gd name="connsiteY8" fmla="*/ 996716 h 1355330"/>
              <a:gd name="connsiteX9" fmla="*/ 534010 w 1236343"/>
              <a:gd name="connsiteY9" fmla="*/ 550488 h 1355330"/>
              <a:gd name="connsiteX10" fmla="*/ 0 w 1236343"/>
              <a:gd name="connsiteY10" fmla="*/ 170098 h 1355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6343" h="1355330">
                <a:moveTo>
                  <a:pt x="0" y="170098"/>
                </a:moveTo>
                <a:cubicBezTo>
                  <a:pt x="426720" y="456610"/>
                  <a:pt x="853441" y="743122"/>
                  <a:pt x="965607" y="835781"/>
                </a:cubicBezTo>
                <a:cubicBezTo>
                  <a:pt x="1077774" y="928440"/>
                  <a:pt x="629108" y="640709"/>
                  <a:pt x="672999" y="726053"/>
                </a:cubicBezTo>
                <a:cubicBezTo>
                  <a:pt x="716890" y="811397"/>
                  <a:pt x="1177748" y="1294200"/>
                  <a:pt x="1228954" y="1347845"/>
                </a:cubicBezTo>
                <a:cubicBezTo>
                  <a:pt x="1280160" y="1401490"/>
                  <a:pt x="1050951" y="1152773"/>
                  <a:pt x="980237" y="1047922"/>
                </a:cubicBezTo>
                <a:cubicBezTo>
                  <a:pt x="909523" y="943071"/>
                  <a:pt x="803453" y="768725"/>
                  <a:pt x="804672" y="718738"/>
                </a:cubicBezTo>
                <a:cubicBezTo>
                  <a:pt x="805891" y="668751"/>
                  <a:pt x="1037539" y="867481"/>
                  <a:pt x="987552" y="747999"/>
                </a:cubicBezTo>
                <a:cubicBezTo>
                  <a:pt x="937565" y="628517"/>
                  <a:pt x="486461" y="-39605"/>
                  <a:pt x="504749" y="1848"/>
                </a:cubicBezTo>
                <a:cubicBezTo>
                  <a:pt x="523037" y="43301"/>
                  <a:pt x="1092403" y="905276"/>
                  <a:pt x="1097280" y="996716"/>
                </a:cubicBezTo>
                <a:cubicBezTo>
                  <a:pt x="1102157" y="1088156"/>
                  <a:pt x="534010" y="550488"/>
                  <a:pt x="534010" y="550488"/>
                </a:cubicBezTo>
                <a:lnTo>
                  <a:pt x="0" y="170098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552FA428-1B86-E32A-875A-17DA8A9F051A}"/>
              </a:ext>
            </a:extLst>
          </p:cNvPr>
          <p:cNvSpPr/>
          <p:nvPr/>
        </p:nvSpPr>
        <p:spPr>
          <a:xfrm>
            <a:off x="5611147" y="5083377"/>
            <a:ext cx="306969" cy="428794"/>
          </a:xfrm>
          <a:custGeom>
            <a:avLst/>
            <a:gdLst>
              <a:gd name="connsiteX0" fmla="*/ 6927 w 306969"/>
              <a:gd name="connsiteY0" fmla="*/ 344501 h 428794"/>
              <a:gd name="connsiteX1" fmla="*/ 219067 w 306969"/>
              <a:gd name="connsiteY1" fmla="*/ 73839 h 428794"/>
              <a:gd name="connsiteX2" fmla="*/ 306850 w 306969"/>
              <a:gd name="connsiteY2" fmla="*/ 687 h 428794"/>
              <a:gd name="connsiteX3" fmla="*/ 233698 w 306969"/>
              <a:gd name="connsiteY3" fmla="*/ 103100 h 428794"/>
              <a:gd name="connsiteX4" fmla="*/ 65448 w 306969"/>
              <a:gd name="connsiteY4" fmla="*/ 417653 h 428794"/>
              <a:gd name="connsiteX5" fmla="*/ 6927 w 306969"/>
              <a:gd name="connsiteY5" fmla="*/ 344501 h 42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969" h="428794">
                <a:moveTo>
                  <a:pt x="6927" y="344501"/>
                </a:moveTo>
                <a:cubicBezTo>
                  <a:pt x="32530" y="287199"/>
                  <a:pt x="169080" y="131141"/>
                  <a:pt x="219067" y="73839"/>
                </a:cubicBezTo>
                <a:cubicBezTo>
                  <a:pt x="269054" y="16537"/>
                  <a:pt x="304412" y="-4190"/>
                  <a:pt x="306850" y="687"/>
                </a:cubicBezTo>
                <a:cubicBezTo>
                  <a:pt x="309288" y="5564"/>
                  <a:pt x="273932" y="33606"/>
                  <a:pt x="233698" y="103100"/>
                </a:cubicBezTo>
                <a:cubicBezTo>
                  <a:pt x="193464" y="172594"/>
                  <a:pt x="98366" y="383516"/>
                  <a:pt x="65448" y="417653"/>
                </a:cubicBezTo>
                <a:cubicBezTo>
                  <a:pt x="32530" y="451790"/>
                  <a:pt x="-18676" y="401803"/>
                  <a:pt x="6927" y="34450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1E375C2C-CDF1-35CB-47B9-919B8029D89D}"/>
              </a:ext>
            </a:extLst>
          </p:cNvPr>
          <p:cNvSpPr/>
          <p:nvPr/>
        </p:nvSpPr>
        <p:spPr>
          <a:xfrm>
            <a:off x="5298034" y="3435039"/>
            <a:ext cx="526735" cy="1310042"/>
          </a:xfrm>
          <a:custGeom>
            <a:avLst/>
            <a:gdLst>
              <a:gd name="connsiteX0" fmla="*/ 526694 w 526735"/>
              <a:gd name="connsiteY0" fmla="*/ 3105 h 1310042"/>
              <a:gd name="connsiteX1" fmla="*/ 165506 w 526735"/>
              <a:gd name="connsiteY1" fmla="*/ 666045 h 1310042"/>
              <a:gd name="connsiteX2" fmla="*/ 5486 w 526735"/>
              <a:gd name="connsiteY2" fmla="*/ 1283265 h 1310042"/>
              <a:gd name="connsiteX3" fmla="*/ 51206 w 526735"/>
              <a:gd name="connsiteY3" fmla="*/ 1123245 h 1310042"/>
              <a:gd name="connsiteX4" fmla="*/ 188366 w 526735"/>
              <a:gd name="connsiteY4" fmla="*/ 446589 h 1310042"/>
              <a:gd name="connsiteX5" fmla="*/ 526694 w 526735"/>
              <a:gd name="connsiteY5" fmla="*/ 3105 h 13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735" h="1310042">
                <a:moveTo>
                  <a:pt x="526694" y="3105"/>
                </a:moveTo>
                <a:cubicBezTo>
                  <a:pt x="522884" y="39681"/>
                  <a:pt x="252374" y="452685"/>
                  <a:pt x="165506" y="666045"/>
                </a:cubicBezTo>
                <a:cubicBezTo>
                  <a:pt x="78638" y="879405"/>
                  <a:pt x="24536" y="1207065"/>
                  <a:pt x="5486" y="1283265"/>
                </a:cubicBezTo>
                <a:cubicBezTo>
                  <a:pt x="-13564" y="1359465"/>
                  <a:pt x="20726" y="1262691"/>
                  <a:pt x="51206" y="1123245"/>
                </a:cubicBezTo>
                <a:cubicBezTo>
                  <a:pt x="81686" y="983799"/>
                  <a:pt x="106070" y="631755"/>
                  <a:pt x="188366" y="446589"/>
                </a:cubicBezTo>
                <a:cubicBezTo>
                  <a:pt x="270662" y="261423"/>
                  <a:pt x="530504" y="-33471"/>
                  <a:pt x="526694" y="310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4D8E942A-B4E4-56FD-D041-67A2808236D8}"/>
              </a:ext>
            </a:extLst>
          </p:cNvPr>
          <p:cNvSpPr/>
          <p:nvPr/>
        </p:nvSpPr>
        <p:spPr>
          <a:xfrm>
            <a:off x="5307552" y="3424407"/>
            <a:ext cx="1977347" cy="2158121"/>
          </a:xfrm>
          <a:custGeom>
            <a:avLst/>
            <a:gdLst>
              <a:gd name="connsiteX0" fmla="*/ 540 w 1977347"/>
              <a:gd name="connsiteY0" fmla="*/ 1161309 h 2158121"/>
              <a:gd name="connsiteX1" fmla="*/ 558324 w 1977347"/>
              <a:gd name="connsiteY1" fmla="*/ 566949 h 2158121"/>
              <a:gd name="connsiteX2" fmla="*/ 750348 w 1977347"/>
              <a:gd name="connsiteY2" fmla="*/ 374925 h 2158121"/>
              <a:gd name="connsiteX3" fmla="*/ 736632 w 1977347"/>
              <a:gd name="connsiteY3" fmla="*/ 690393 h 2158121"/>
              <a:gd name="connsiteX4" fmla="*/ 1216692 w 1977347"/>
              <a:gd name="connsiteY4" fmla="*/ 960141 h 2158121"/>
              <a:gd name="connsiteX5" fmla="*/ 1102392 w 1977347"/>
              <a:gd name="connsiteY5" fmla="*/ 1111017 h 2158121"/>
              <a:gd name="connsiteX6" fmla="*/ 1733328 w 1977347"/>
              <a:gd name="connsiteY6" fmla="*/ 1490493 h 2158121"/>
              <a:gd name="connsiteX7" fmla="*/ 1747044 w 1977347"/>
              <a:gd name="connsiteY7" fmla="*/ 1668801 h 2158121"/>
              <a:gd name="connsiteX8" fmla="*/ 1971072 w 1977347"/>
              <a:gd name="connsiteY8" fmla="*/ 2158005 h 2158121"/>
              <a:gd name="connsiteX9" fmla="*/ 1888776 w 1977347"/>
              <a:gd name="connsiteY9" fmla="*/ 1700805 h 2158121"/>
              <a:gd name="connsiteX10" fmla="*/ 1614456 w 1977347"/>
              <a:gd name="connsiteY10" fmla="*/ 448077 h 2158121"/>
              <a:gd name="connsiteX11" fmla="*/ 1029240 w 1977347"/>
              <a:gd name="connsiteY11" fmla="*/ 132609 h 2158121"/>
              <a:gd name="connsiteX12" fmla="*/ 933228 w 1977347"/>
              <a:gd name="connsiteY12" fmla="*/ 9165 h 2158121"/>
              <a:gd name="connsiteX13" fmla="*/ 649764 w 1977347"/>
              <a:gd name="connsiteY13" fmla="*/ 361209 h 2158121"/>
              <a:gd name="connsiteX14" fmla="*/ 668052 w 1977347"/>
              <a:gd name="connsiteY14" fmla="*/ 228621 h 2158121"/>
              <a:gd name="connsiteX15" fmla="*/ 540 w 1977347"/>
              <a:gd name="connsiteY15" fmla="*/ 1161309 h 215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77347" h="2158121">
                <a:moveTo>
                  <a:pt x="540" y="1161309"/>
                </a:moveTo>
                <a:cubicBezTo>
                  <a:pt x="-17748" y="1217697"/>
                  <a:pt x="433356" y="698013"/>
                  <a:pt x="558324" y="566949"/>
                </a:cubicBezTo>
                <a:cubicBezTo>
                  <a:pt x="683292" y="435885"/>
                  <a:pt x="720630" y="354351"/>
                  <a:pt x="750348" y="374925"/>
                </a:cubicBezTo>
                <a:cubicBezTo>
                  <a:pt x="780066" y="395499"/>
                  <a:pt x="658908" y="592857"/>
                  <a:pt x="736632" y="690393"/>
                </a:cubicBezTo>
                <a:cubicBezTo>
                  <a:pt x="814356" y="787929"/>
                  <a:pt x="1155732" y="890037"/>
                  <a:pt x="1216692" y="960141"/>
                </a:cubicBezTo>
                <a:cubicBezTo>
                  <a:pt x="1277652" y="1030245"/>
                  <a:pt x="1016286" y="1022625"/>
                  <a:pt x="1102392" y="1111017"/>
                </a:cubicBezTo>
                <a:cubicBezTo>
                  <a:pt x="1188498" y="1199409"/>
                  <a:pt x="1625886" y="1397529"/>
                  <a:pt x="1733328" y="1490493"/>
                </a:cubicBezTo>
                <a:cubicBezTo>
                  <a:pt x="1840770" y="1583457"/>
                  <a:pt x="1707420" y="1557549"/>
                  <a:pt x="1747044" y="1668801"/>
                </a:cubicBezTo>
                <a:cubicBezTo>
                  <a:pt x="1786668" y="1780053"/>
                  <a:pt x="1947450" y="2152671"/>
                  <a:pt x="1971072" y="2158005"/>
                </a:cubicBezTo>
                <a:cubicBezTo>
                  <a:pt x="1994694" y="2163339"/>
                  <a:pt x="1948212" y="1985793"/>
                  <a:pt x="1888776" y="1700805"/>
                </a:cubicBezTo>
                <a:cubicBezTo>
                  <a:pt x="1829340" y="1415817"/>
                  <a:pt x="1757712" y="709443"/>
                  <a:pt x="1614456" y="448077"/>
                </a:cubicBezTo>
                <a:cubicBezTo>
                  <a:pt x="1471200" y="186711"/>
                  <a:pt x="1142778" y="205761"/>
                  <a:pt x="1029240" y="132609"/>
                </a:cubicBezTo>
                <a:cubicBezTo>
                  <a:pt x="915702" y="59457"/>
                  <a:pt x="996474" y="-28935"/>
                  <a:pt x="933228" y="9165"/>
                </a:cubicBezTo>
                <a:cubicBezTo>
                  <a:pt x="869982" y="47265"/>
                  <a:pt x="693960" y="324633"/>
                  <a:pt x="649764" y="361209"/>
                </a:cubicBezTo>
                <a:cubicBezTo>
                  <a:pt x="605568" y="397785"/>
                  <a:pt x="773208" y="95271"/>
                  <a:pt x="668052" y="228621"/>
                </a:cubicBezTo>
                <a:cubicBezTo>
                  <a:pt x="562896" y="361971"/>
                  <a:pt x="18828" y="1104921"/>
                  <a:pt x="540" y="1161309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D7443451-2FBC-7CC3-CD42-297D3E086E05}"/>
              </a:ext>
            </a:extLst>
          </p:cNvPr>
          <p:cNvSpPr/>
          <p:nvPr/>
        </p:nvSpPr>
        <p:spPr>
          <a:xfrm>
            <a:off x="5614828" y="4394855"/>
            <a:ext cx="1855016" cy="3946138"/>
          </a:xfrm>
          <a:custGeom>
            <a:avLst/>
            <a:gdLst>
              <a:gd name="connsiteX0" fmla="*/ 1251055 w 1855016"/>
              <a:gd name="connsiteY0" fmla="*/ 3724 h 3946138"/>
              <a:gd name="connsiteX1" fmla="*/ 1850144 w 1855016"/>
              <a:gd name="connsiteY1" fmla="*/ 1296497 h 3946138"/>
              <a:gd name="connsiteX2" fmla="*/ 1534834 w 1855016"/>
              <a:gd name="connsiteY2" fmla="*/ 2210897 h 3946138"/>
              <a:gd name="connsiteX3" fmla="*/ 1542717 w 1855016"/>
              <a:gd name="connsiteY3" fmla="*/ 2841517 h 3946138"/>
              <a:gd name="connsiteX4" fmla="*/ 52875 w 1855016"/>
              <a:gd name="connsiteY4" fmla="*/ 3913573 h 3946138"/>
              <a:gd name="connsiteX5" fmla="*/ 399717 w 1855016"/>
              <a:gd name="connsiteY5" fmla="*/ 3621911 h 3946138"/>
              <a:gd name="connsiteX6" fmla="*/ 1038220 w 1855016"/>
              <a:gd name="connsiteY6" fmla="*/ 3141062 h 3946138"/>
              <a:gd name="connsiteX7" fmla="*/ 959393 w 1855016"/>
              <a:gd name="connsiteY7" fmla="*/ 2502559 h 3946138"/>
              <a:gd name="connsiteX8" fmla="*/ 801738 w 1855016"/>
              <a:gd name="connsiteY8" fmla="*/ 1800993 h 3946138"/>
              <a:gd name="connsiteX9" fmla="*/ 1227406 w 1855016"/>
              <a:gd name="connsiteY9" fmla="*/ 1091545 h 3946138"/>
              <a:gd name="connsiteX10" fmla="*/ 1053986 w 1855016"/>
              <a:gd name="connsiteY10" fmla="*/ 1296497 h 3946138"/>
              <a:gd name="connsiteX11" fmla="*/ 1219524 w 1855016"/>
              <a:gd name="connsiteY11" fmla="*/ 1052131 h 3946138"/>
              <a:gd name="connsiteX12" fmla="*/ 990924 w 1855016"/>
              <a:gd name="connsiteY12" fmla="*/ 358448 h 3946138"/>
              <a:gd name="connsiteX13" fmla="*/ 1440241 w 1855016"/>
              <a:gd name="connsiteY13" fmla="*/ 886593 h 3946138"/>
              <a:gd name="connsiteX14" fmla="*/ 1251055 w 1855016"/>
              <a:gd name="connsiteY14" fmla="*/ 3724 h 394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55016" h="3946138">
                <a:moveTo>
                  <a:pt x="1251055" y="3724"/>
                </a:moveTo>
                <a:cubicBezTo>
                  <a:pt x="1319372" y="72041"/>
                  <a:pt x="1802848" y="928635"/>
                  <a:pt x="1850144" y="1296497"/>
                </a:cubicBezTo>
                <a:cubicBezTo>
                  <a:pt x="1897440" y="1664359"/>
                  <a:pt x="1586072" y="1953394"/>
                  <a:pt x="1534834" y="2210897"/>
                </a:cubicBezTo>
                <a:cubicBezTo>
                  <a:pt x="1483596" y="2468400"/>
                  <a:pt x="1789710" y="2557738"/>
                  <a:pt x="1542717" y="2841517"/>
                </a:cubicBezTo>
                <a:cubicBezTo>
                  <a:pt x="1295724" y="3125296"/>
                  <a:pt x="243375" y="3783507"/>
                  <a:pt x="52875" y="3913573"/>
                </a:cubicBezTo>
                <a:cubicBezTo>
                  <a:pt x="-137625" y="4043639"/>
                  <a:pt x="235493" y="3750663"/>
                  <a:pt x="399717" y="3621911"/>
                </a:cubicBezTo>
                <a:cubicBezTo>
                  <a:pt x="563941" y="3493159"/>
                  <a:pt x="944941" y="3327621"/>
                  <a:pt x="1038220" y="3141062"/>
                </a:cubicBezTo>
                <a:cubicBezTo>
                  <a:pt x="1131499" y="2954503"/>
                  <a:pt x="998807" y="2725904"/>
                  <a:pt x="959393" y="2502559"/>
                </a:cubicBezTo>
                <a:cubicBezTo>
                  <a:pt x="919979" y="2279214"/>
                  <a:pt x="757069" y="2036162"/>
                  <a:pt x="801738" y="1800993"/>
                </a:cubicBezTo>
                <a:cubicBezTo>
                  <a:pt x="846407" y="1565824"/>
                  <a:pt x="1185365" y="1175628"/>
                  <a:pt x="1227406" y="1091545"/>
                </a:cubicBezTo>
                <a:cubicBezTo>
                  <a:pt x="1269447" y="1007462"/>
                  <a:pt x="1055300" y="1303066"/>
                  <a:pt x="1053986" y="1296497"/>
                </a:cubicBezTo>
                <a:cubicBezTo>
                  <a:pt x="1052672" y="1289928"/>
                  <a:pt x="1230034" y="1208473"/>
                  <a:pt x="1219524" y="1052131"/>
                </a:cubicBezTo>
                <a:cubicBezTo>
                  <a:pt x="1209014" y="895790"/>
                  <a:pt x="954138" y="386038"/>
                  <a:pt x="990924" y="358448"/>
                </a:cubicBezTo>
                <a:cubicBezTo>
                  <a:pt x="1027710" y="330858"/>
                  <a:pt x="1392945" y="944400"/>
                  <a:pt x="1440241" y="886593"/>
                </a:cubicBezTo>
                <a:cubicBezTo>
                  <a:pt x="1487537" y="828786"/>
                  <a:pt x="1182738" y="-64593"/>
                  <a:pt x="1251055" y="3724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03D3BF7E-2167-7759-C994-9931DA2A8730}"/>
              </a:ext>
            </a:extLst>
          </p:cNvPr>
          <p:cNvSpPr/>
          <p:nvPr/>
        </p:nvSpPr>
        <p:spPr>
          <a:xfrm>
            <a:off x="3806146" y="4910899"/>
            <a:ext cx="1357084" cy="480913"/>
          </a:xfrm>
          <a:custGeom>
            <a:avLst/>
            <a:gdLst>
              <a:gd name="connsiteX0" fmla="*/ 1226 w 1357084"/>
              <a:gd name="connsiteY0" fmla="*/ 480908 h 480913"/>
              <a:gd name="connsiteX1" fmla="*/ 489957 w 1357084"/>
              <a:gd name="connsiteY1" fmla="*/ 149832 h 480913"/>
              <a:gd name="connsiteX2" fmla="*/ 1112695 w 1357084"/>
              <a:gd name="connsiteY2" fmla="*/ 283839 h 480913"/>
              <a:gd name="connsiteX3" fmla="*/ 1096930 w 1357084"/>
              <a:gd name="connsiteY3" fmla="*/ 220777 h 480913"/>
              <a:gd name="connsiteX4" fmla="*/ 1357061 w 1357084"/>
              <a:gd name="connsiteY4" fmla="*/ 331135 h 480913"/>
              <a:gd name="connsiteX5" fmla="*/ 1081164 w 1357084"/>
              <a:gd name="connsiteY5" fmla="*/ 173480 h 480913"/>
              <a:gd name="connsiteX6" fmla="*/ 505723 w 1357084"/>
              <a:gd name="connsiteY6" fmla="*/ 60 h 480913"/>
              <a:gd name="connsiteX7" fmla="*/ 355951 w 1357084"/>
              <a:gd name="connsiteY7" fmla="*/ 157715 h 480913"/>
              <a:gd name="connsiteX8" fmla="*/ 1226 w 1357084"/>
              <a:gd name="connsiteY8" fmla="*/ 480908 h 48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7084" h="480913">
                <a:moveTo>
                  <a:pt x="1226" y="480908"/>
                </a:moveTo>
                <a:cubicBezTo>
                  <a:pt x="23560" y="479594"/>
                  <a:pt x="304712" y="182677"/>
                  <a:pt x="489957" y="149832"/>
                </a:cubicBezTo>
                <a:cubicBezTo>
                  <a:pt x="675202" y="116987"/>
                  <a:pt x="1011533" y="272015"/>
                  <a:pt x="1112695" y="283839"/>
                </a:cubicBezTo>
                <a:cubicBezTo>
                  <a:pt x="1213857" y="295663"/>
                  <a:pt x="1056202" y="212894"/>
                  <a:pt x="1096930" y="220777"/>
                </a:cubicBezTo>
                <a:cubicBezTo>
                  <a:pt x="1137658" y="228660"/>
                  <a:pt x="1359689" y="339018"/>
                  <a:pt x="1357061" y="331135"/>
                </a:cubicBezTo>
                <a:cubicBezTo>
                  <a:pt x="1354433" y="323252"/>
                  <a:pt x="1223054" y="228659"/>
                  <a:pt x="1081164" y="173480"/>
                </a:cubicBezTo>
                <a:cubicBezTo>
                  <a:pt x="939274" y="118301"/>
                  <a:pt x="626592" y="2687"/>
                  <a:pt x="505723" y="60"/>
                </a:cubicBezTo>
                <a:cubicBezTo>
                  <a:pt x="384854" y="-2567"/>
                  <a:pt x="443975" y="81515"/>
                  <a:pt x="355951" y="157715"/>
                </a:cubicBezTo>
                <a:cubicBezTo>
                  <a:pt x="267927" y="233915"/>
                  <a:pt x="-21108" y="482222"/>
                  <a:pt x="1226" y="480908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9C00B514-DBA8-7B43-E653-49B31D8CF368}"/>
              </a:ext>
            </a:extLst>
          </p:cNvPr>
          <p:cNvSpPr/>
          <p:nvPr/>
        </p:nvSpPr>
        <p:spPr>
          <a:xfrm>
            <a:off x="5423132" y="4835499"/>
            <a:ext cx="1119586" cy="1464365"/>
          </a:xfrm>
          <a:custGeom>
            <a:avLst/>
            <a:gdLst>
              <a:gd name="connsiteX0" fmla="*/ 205158 w 1119586"/>
              <a:gd name="connsiteY0" fmla="*/ 942563 h 1464365"/>
              <a:gd name="connsiteX1" fmla="*/ 165744 w 1119586"/>
              <a:gd name="connsiteY1" fmla="*/ 579956 h 1464365"/>
              <a:gd name="connsiteX2" fmla="*/ 260337 w 1119586"/>
              <a:gd name="connsiteY2" fmla="*/ 264646 h 1464365"/>
              <a:gd name="connsiteX3" fmla="*/ 220923 w 1119586"/>
              <a:gd name="connsiteY3" fmla="*/ 406535 h 1464365"/>
              <a:gd name="connsiteX4" fmla="*/ 441640 w 1119586"/>
              <a:gd name="connsiteY4" fmla="*/ 138522 h 1464365"/>
              <a:gd name="connsiteX5" fmla="*/ 701771 w 1119586"/>
              <a:gd name="connsiteY5" fmla="*/ 138522 h 1464365"/>
              <a:gd name="connsiteX6" fmla="*/ 646592 w 1119586"/>
              <a:gd name="connsiteY6" fmla="*/ 91225 h 1464365"/>
              <a:gd name="connsiteX7" fmla="*/ 1119558 w 1119586"/>
              <a:gd name="connsiteY7" fmla="*/ 154287 h 1464365"/>
              <a:gd name="connsiteX8" fmla="*/ 622944 w 1119586"/>
              <a:gd name="connsiteY8" fmla="*/ 99108 h 1464365"/>
              <a:gd name="connsiteX9" fmla="*/ 670240 w 1119586"/>
              <a:gd name="connsiteY9" fmla="*/ 4515 h 1464365"/>
              <a:gd name="connsiteX10" fmla="*/ 31737 w 1119586"/>
              <a:gd name="connsiteY10" fmla="*/ 256763 h 1464365"/>
              <a:gd name="connsiteX11" fmla="*/ 86916 w 1119586"/>
              <a:gd name="connsiteY11" fmla="*/ 367122 h 1464365"/>
              <a:gd name="connsiteX12" fmla="*/ 206 w 1119586"/>
              <a:gd name="connsiteY12" fmla="*/ 603604 h 1464365"/>
              <a:gd name="connsiteX13" fmla="*/ 63268 w 1119586"/>
              <a:gd name="connsiteY13" fmla="*/ 997742 h 1464365"/>
              <a:gd name="connsiteX14" fmla="*/ 47502 w 1119586"/>
              <a:gd name="connsiteY14" fmla="*/ 974094 h 1464365"/>
              <a:gd name="connsiteX15" fmla="*/ 142096 w 1119586"/>
              <a:gd name="connsiteY15" fmla="*/ 1368232 h 1464365"/>
              <a:gd name="connsiteX16" fmla="*/ 149978 w 1119586"/>
              <a:gd name="connsiteY16" fmla="*/ 1320935 h 1464365"/>
              <a:gd name="connsiteX17" fmla="*/ 149978 w 1119586"/>
              <a:gd name="connsiteY17" fmla="*/ 1163280 h 1464365"/>
              <a:gd name="connsiteX18" fmla="*/ 449523 w 1119586"/>
              <a:gd name="connsiteY18" fmla="*/ 1462825 h 1464365"/>
              <a:gd name="connsiteX19" fmla="*/ 283985 w 1119586"/>
              <a:gd name="connsiteY19" fmla="*/ 1265756 h 1464365"/>
              <a:gd name="connsiteX20" fmla="*/ 205158 w 1119586"/>
              <a:gd name="connsiteY20" fmla="*/ 942563 h 146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19586" h="1464365">
                <a:moveTo>
                  <a:pt x="205158" y="942563"/>
                </a:moveTo>
                <a:cubicBezTo>
                  <a:pt x="185451" y="828263"/>
                  <a:pt x="156548" y="692942"/>
                  <a:pt x="165744" y="579956"/>
                </a:cubicBezTo>
                <a:cubicBezTo>
                  <a:pt x="174940" y="466970"/>
                  <a:pt x="251141" y="293549"/>
                  <a:pt x="260337" y="264646"/>
                </a:cubicBezTo>
                <a:cubicBezTo>
                  <a:pt x="269533" y="235743"/>
                  <a:pt x="190706" y="427555"/>
                  <a:pt x="220923" y="406535"/>
                </a:cubicBezTo>
                <a:cubicBezTo>
                  <a:pt x="251140" y="385515"/>
                  <a:pt x="361499" y="183191"/>
                  <a:pt x="441640" y="138522"/>
                </a:cubicBezTo>
                <a:cubicBezTo>
                  <a:pt x="521781" y="93853"/>
                  <a:pt x="701771" y="138522"/>
                  <a:pt x="701771" y="138522"/>
                </a:cubicBezTo>
                <a:cubicBezTo>
                  <a:pt x="735930" y="130639"/>
                  <a:pt x="576961" y="88598"/>
                  <a:pt x="646592" y="91225"/>
                </a:cubicBezTo>
                <a:cubicBezTo>
                  <a:pt x="716223" y="93852"/>
                  <a:pt x="1123499" y="152973"/>
                  <a:pt x="1119558" y="154287"/>
                </a:cubicBezTo>
                <a:cubicBezTo>
                  <a:pt x="1115617" y="155601"/>
                  <a:pt x="697830" y="124070"/>
                  <a:pt x="622944" y="99108"/>
                </a:cubicBezTo>
                <a:cubicBezTo>
                  <a:pt x="548058" y="74146"/>
                  <a:pt x="768775" y="-21761"/>
                  <a:pt x="670240" y="4515"/>
                </a:cubicBezTo>
                <a:cubicBezTo>
                  <a:pt x="571705" y="30791"/>
                  <a:pt x="128958" y="196329"/>
                  <a:pt x="31737" y="256763"/>
                </a:cubicBezTo>
                <a:cubicBezTo>
                  <a:pt x="-65484" y="317197"/>
                  <a:pt x="92171" y="309315"/>
                  <a:pt x="86916" y="367122"/>
                </a:cubicBezTo>
                <a:cubicBezTo>
                  <a:pt x="81661" y="424929"/>
                  <a:pt x="4147" y="498501"/>
                  <a:pt x="206" y="603604"/>
                </a:cubicBezTo>
                <a:cubicBezTo>
                  <a:pt x="-3735" y="708707"/>
                  <a:pt x="55385" y="935994"/>
                  <a:pt x="63268" y="997742"/>
                </a:cubicBezTo>
                <a:cubicBezTo>
                  <a:pt x="71151" y="1059490"/>
                  <a:pt x="34364" y="912346"/>
                  <a:pt x="47502" y="974094"/>
                </a:cubicBezTo>
                <a:cubicBezTo>
                  <a:pt x="60640" y="1035842"/>
                  <a:pt x="125017" y="1310425"/>
                  <a:pt x="142096" y="1368232"/>
                </a:cubicBezTo>
                <a:cubicBezTo>
                  <a:pt x="159175" y="1426039"/>
                  <a:pt x="148664" y="1355094"/>
                  <a:pt x="149978" y="1320935"/>
                </a:cubicBezTo>
                <a:cubicBezTo>
                  <a:pt x="151292" y="1286776"/>
                  <a:pt x="100054" y="1139632"/>
                  <a:pt x="149978" y="1163280"/>
                </a:cubicBezTo>
                <a:cubicBezTo>
                  <a:pt x="199902" y="1186928"/>
                  <a:pt x="427189" y="1445746"/>
                  <a:pt x="449523" y="1462825"/>
                </a:cubicBezTo>
                <a:cubicBezTo>
                  <a:pt x="471857" y="1479904"/>
                  <a:pt x="323399" y="1351152"/>
                  <a:pt x="283985" y="1265756"/>
                </a:cubicBezTo>
                <a:cubicBezTo>
                  <a:pt x="244571" y="1180360"/>
                  <a:pt x="224865" y="1056863"/>
                  <a:pt x="205158" y="942563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9EF160F6-1C15-8219-612B-8B77F14F6996}"/>
              </a:ext>
            </a:extLst>
          </p:cNvPr>
          <p:cNvSpPr/>
          <p:nvPr/>
        </p:nvSpPr>
        <p:spPr>
          <a:xfrm>
            <a:off x="5354805" y="5130536"/>
            <a:ext cx="942536" cy="1673466"/>
          </a:xfrm>
          <a:custGeom>
            <a:avLst/>
            <a:gdLst>
              <a:gd name="connsiteX0" fmla="*/ 336547 w 942536"/>
              <a:gd name="connsiteY0" fmla="*/ 135147 h 1673466"/>
              <a:gd name="connsiteX1" fmla="*/ 328664 w 942536"/>
              <a:gd name="connsiteY1" fmla="*/ 702705 h 1673466"/>
              <a:gd name="connsiteX2" fmla="*/ 620326 w 942536"/>
              <a:gd name="connsiteY2" fmla="*/ 1159905 h 1673466"/>
              <a:gd name="connsiteX3" fmla="*/ 470554 w 942536"/>
              <a:gd name="connsiteY3" fmla="*/ 978602 h 1673466"/>
              <a:gd name="connsiteX4" fmla="*/ 935636 w 942536"/>
              <a:gd name="connsiteY4" fmla="*/ 1656519 h 1673466"/>
              <a:gd name="connsiteX5" fmla="*/ 730685 w 942536"/>
              <a:gd name="connsiteY5" fmla="*/ 1451567 h 1673466"/>
              <a:gd name="connsiteX6" fmla="*/ 478436 w 942536"/>
              <a:gd name="connsiteY6" fmla="*/ 1262381 h 1673466"/>
              <a:gd name="connsiteX7" fmla="*/ 186774 w 942536"/>
              <a:gd name="connsiteY7" fmla="*/ 907657 h 1673466"/>
              <a:gd name="connsiteX8" fmla="*/ 52767 w 942536"/>
              <a:gd name="connsiteY8" fmla="*/ 277036 h 1673466"/>
              <a:gd name="connsiteX9" fmla="*/ 52767 w 942536"/>
              <a:gd name="connsiteY9" fmla="*/ 592347 h 1673466"/>
              <a:gd name="connsiteX10" fmla="*/ 115829 w 942536"/>
              <a:gd name="connsiteY10" fmla="*/ 1140 h 1673466"/>
              <a:gd name="connsiteX11" fmla="*/ 5471 w 942536"/>
              <a:gd name="connsiteY11" fmla="*/ 434692 h 1673466"/>
              <a:gd name="connsiteX12" fmla="*/ 336547 w 942536"/>
              <a:gd name="connsiteY12" fmla="*/ 135147 h 167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2536" h="1673466">
                <a:moveTo>
                  <a:pt x="336547" y="135147"/>
                </a:moveTo>
                <a:cubicBezTo>
                  <a:pt x="390413" y="179816"/>
                  <a:pt x="281368" y="531912"/>
                  <a:pt x="328664" y="702705"/>
                </a:cubicBezTo>
                <a:cubicBezTo>
                  <a:pt x="375960" y="873498"/>
                  <a:pt x="596678" y="1113922"/>
                  <a:pt x="620326" y="1159905"/>
                </a:cubicBezTo>
                <a:cubicBezTo>
                  <a:pt x="643974" y="1205888"/>
                  <a:pt x="418002" y="895833"/>
                  <a:pt x="470554" y="978602"/>
                </a:cubicBezTo>
                <a:cubicBezTo>
                  <a:pt x="523106" y="1061371"/>
                  <a:pt x="892281" y="1577691"/>
                  <a:pt x="935636" y="1656519"/>
                </a:cubicBezTo>
                <a:cubicBezTo>
                  <a:pt x="978991" y="1735347"/>
                  <a:pt x="806885" y="1517257"/>
                  <a:pt x="730685" y="1451567"/>
                </a:cubicBezTo>
                <a:cubicBezTo>
                  <a:pt x="654485" y="1385877"/>
                  <a:pt x="569088" y="1353033"/>
                  <a:pt x="478436" y="1262381"/>
                </a:cubicBezTo>
                <a:cubicBezTo>
                  <a:pt x="387784" y="1171729"/>
                  <a:pt x="257719" y="1071881"/>
                  <a:pt x="186774" y="907657"/>
                </a:cubicBezTo>
                <a:cubicBezTo>
                  <a:pt x="115829" y="743433"/>
                  <a:pt x="75102" y="329588"/>
                  <a:pt x="52767" y="277036"/>
                </a:cubicBezTo>
                <a:cubicBezTo>
                  <a:pt x="30432" y="224484"/>
                  <a:pt x="42257" y="638330"/>
                  <a:pt x="52767" y="592347"/>
                </a:cubicBezTo>
                <a:cubicBezTo>
                  <a:pt x="63277" y="546364"/>
                  <a:pt x="123712" y="27416"/>
                  <a:pt x="115829" y="1140"/>
                </a:cubicBezTo>
                <a:cubicBezTo>
                  <a:pt x="107946" y="-25136"/>
                  <a:pt x="-28688" y="411044"/>
                  <a:pt x="5471" y="434692"/>
                </a:cubicBezTo>
                <a:cubicBezTo>
                  <a:pt x="39630" y="458340"/>
                  <a:pt x="282681" y="90478"/>
                  <a:pt x="336547" y="135147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B5FBC251-544A-9ADD-3B8A-A955F20313A9}"/>
              </a:ext>
            </a:extLst>
          </p:cNvPr>
          <p:cNvSpPr/>
          <p:nvPr/>
        </p:nvSpPr>
        <p:spPr>
          <a:xfrm>
            <a:off x="3691516" y="4672131"/>
            <a:ext cx="888728" cy="1356571"/>
          </a:xfrm>
          <a:custGeom>
            <a:avLst/>
            <a:gdLst>
              <a:gd name="connsiteX0" fmla="*/ 60677 w 888728"/>
              <a:gd name="connsiteY0" fmla="*/ 1255703 h 1356571"/>
              <a:gd name="connsiteX1" fmla="*/ 320808 w 888728"/>
              <a:gd name="connsiteY1" fmla="*/ 822152 h 1356571"/>
              <a:gd name="connsiteX2" fmla="*/ 714946 w 888728"/>
              <a:gd name="connsiteY2" fmla="*/ 294007 h 1356571"/>
              <a:gd name="connsiteX3" fmla="*/ 565174 w 888728"/>
              <a:gd name="connsiteY3" fmla="*/ 443779 h 1356571"/>
              <a:gd name="connsiteX4" fmla="*/ 888367 w 888728"/>
              <a:gd name="connsiteY4" fmla="*/ 2345 h 1356571"/>
              <a:gd name="connsiteX5" fmla="*/ 620353 w 888728"/>
              <a:gd name="connsiteY5" fmla="*/ 278241 h 1356571"/>
              <a:gd name="connsiteX6" fmla="*/ 234098 w 888728"/>
              <a:gd name="connsiteY6" fmla="*/ 483193 h 1356571"/>
              <a:gd name="connsiteX7" fmla="*/ 13381 w 888728"/>
              <a:gd name="connsiteY7" fmla="*/ 1295117 h 1356571"/>
              <a:gd name="connsiteX8" fmla="*/ 60677 w 888728"/>
              <a:gd name="connsiteY8" fmla="*/ 1255703 h 135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8728" h="1356571">
                <a:moveTo>
                  <a:pt x="60677" y="1255703"/>
                </a:moveTo>
                <a:cubicBezTo>
                  <a:pt x="111915" y="1176876"/>
                  <a:pt x="211763" y="982435"/>
                  <a:pt x="320808" y="822152"/>
                </a:cubicBezTo>
                <a:cubicBezTo>
                  <a:pt x="429853" y="661869"/>
                  <a:pt x="674218" y="357069"/>
                  <a:pt x="714946" y="294007"/>
                </a:cubicBezTo>
                <a:cubicBezTo>
                  <a:pt x="755674" y="230945"/>
                  <a:pt x="536270" y="492389"/>
                  <a:pt x="565174" y="443779"/>
                </a:cubicBezTo>
                <a:cubicBezTo>
                  <a:pt x="594078" y="395169"/>
                  <a:pt x="879171" y="29935"/>
                  <a:pt x="888367" y="2345"/>
                </a:cubicBezTo>
                <a:cubicBezTo>
                  <a:pt x="897564" y="-25245"/>
                  <a:pt x="729398" y="198100"/>
                  <a:pt x="620353" y="278241"/>
                </a:cubicBezTo>
                <a:cubicBezTo>
                  <a:pt x="511308" y="358382"/>
                  <a:pt x="335260" y="313714"/>
                  <a:pt x="234098" y="483193"/>
                </a:cubicBezTo>
                <a:cubicBezTo>
                  <a:pt x="132936" y="652672"/>
                  <a:pt x="44912" y="1174248"/>
                  <a:pt x="13381" y="1295117"/>
                </a:cubicBezTo>
                <a:cubicBezTo>
                  <a:pt x="-18150" y="1415986"/>
                  <a:pt x="9439" y="1334530"/>
                  <a:pt x="60677" y="1255703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327C7063-F583-DD6A-ADD3-124C5D3209C2}"/>
              </a:ext>
            </a:extLst>
          </p:cNvPr>
          <p:cNvSpPr/>
          <p:nvPr/>
        </p:nvSpPr>
        <p:spPr>
          <a:xfrm>
            <a:off x="3983785" y="4863491"/>
            <a:ext cx="1211582" cy="340363"/>
          </a:xfrm>
          <a:custGeom>
            <a:avLst/>
            <a:gdLst>
              <a:gd name="connsiteX0" fmla="*/ 4891 w 1211582"/>
              <a:gd name="connsiteY0" fmla="*/ 171 h 340363"/>
              <a:gd name="connsiteX1" fmla="*/ 801049 w 1211582"/>
              <a:gd name="connsiteY1" fmla="*/ 197240 h 340363"/>
              <a:gd name="connsiteX2" fmla="*/ 745870 w 1211582"/>
              <a:gd name="connsiteY2" fmla="*/ 118412 h 340363"/>
              <a:gd name="connsiteX3" fmla="*/ 903525 w 1211582"/>
              <a:gd name="connsiteY3" fmla="*/ 165709 h 340363"/>
              <a:gd name="connsiteX4" fmla="*/ 1210953 w 1211582"/>
              <a:gd name="connsiteY4" fmla="*/ 339130 h 340363"/>
              <a:gd name="connsiteX5" fmla="*/ 958705 w 1211582"/>
              <a:gd name="connsiteY5" fmla="*/ 244537 h 340363"/>
              <a:gd name="connsiteX6" fmla="*/ 194077 w 1211582"/>
              <a:gd name="connsiteY6" fmla="*/ 268185 h 340363"/>
              <a:gd name="connsiteX7" fmla="*/ 454208 w 1211582"/>
              <a:gd name="connsiteY7" fmla="*/ 236654 h 340363"/>
              <a:gd name="connsiteX8" fmla="*/ 4891 w 1211582"/>
              <a:gd name="connsiteY8" fmla="*/ 171 h 34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1582" h="340363">
                <a:moveTo>
                  <a:pt x="4891" y="171"/>
                </a:moveTo>
                <a:cubicBezTo>
                  <a:pt x="62698" y="-6398"/>
                  <a:pt x="677553" y="177533"/>
                  <a:pt x="801049" y="197240"/>
                </a:cubicBezTo>
                <a:cubicBezTo>
                  <a:pt x="924545" y="216947"/>
                  <a:pt x="728791" y="123667"/>
                  <a:pt x="745870" y="118412"/>
                </a:cubicBezTo>
                <a:cubicBezTo>
                  <a:pt x="762949" y="113157"/>
                  <a:pt x="826011" y="128923"/>
                  <a:pt x="903525" y="165709"/>
                </a:cubicBezTo>
                <a:cubicBezTo>
                  <a:pt x="981039" y="202495"/>
                  <a:pt x="1201756" y="325992"/>
                  <a:pt x="1210953" y="339130"/>
                </a:cubicBezTo>
                <a:cubicBezTo>
                  <a:pt x="1220150" y="352268"/>
                  <a:pt x="1128184" y="256361"/>
                  <a:pt x="958705" y="244537"/>
                </a:cubicBezTo>
                <a:cubicBezTo>
                  <a:pt x="789226" y="232713"/>
                  <a:pt x="278160" y="269499"/>
                  <a:pt x="194077" y="268185"/>
                </a:cubicBezTo>
                <a:cubicBezTo>
                  <a:pt x="109994" y="266871"/>
                  <a:pt x="488367" y="282637"/>
                  <a:pt x="454208" y="236654"/>
                </a:cubicBezTo>
                <a:cubicBezTo>
                  <a:pt x="420049" y="190671"/>
                  <a:pt x="-52916" y="6740"/>
                  <a:pt x="4891" y="171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9A3FF90B-4985-2081-9337-4DEC6F754731}"/>
              </a:ext>
            </a:extLst>
          </p:cNvPr>
          <p:cNvSpPr/>
          <p:nvPr/>
        </p:nvSpPr>
        <p:spPr>
          <a:xfrm>
            <a:off x="5446206" y="5901448"/>
            <a:ext cx="986139" cy="1027767"/>
          </a:xfrm>
          <a:custGeom>
            <a:avLst/>
            <a:gdLst>
              <a:gd name="connsiteX0" fmla="*/ 780 w 986139"/>
              <a:gd name="connsiteY0" fmla="*/ 10621 h 1027767"/>
              <a:gd name="connsiteX1" fmla="*/ 497394 w 986139"/>
              <a:gd name="connsiteY1" fmla="*/ 318049 h 1027767"/>
              <a:gd name="connsiteX2" fmla="*/ 946711 w 986139"/>
              <a:gd name="connsiteY2" fmla="*/ 838311 h 1027767"/>
              <a:gd name="connsiteX3" fmla="*/ 631401 w 986139"/>
              <a:gd name="connsiteY3" fmla="*/ 649124 h 1027767"/>
              <a:gd name="connsiteX4" fmla="*/ 986125 w 986139"/>
              <a:gd name="connsiteY4" fmla="*/ 1027497 h 1027767"/>
              <a:gd name="connsiteX5" fmla="*/ 615635 w 986139"/>
              <a:gd name="connsiteY5" fmla="*/ 696421 h 1027767"/>
              <a:gd name="connsiteX6" fmla="*/ 780 w 986139"/>
              <a:gd name="connsiteY6" fmla="*/ 10621 h 102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6139" h="1027767">
                <a:moveTo>
                  <a:pt x="780" y="10621"/>
                </a:moveTo>
                <a:cubicBezTo>
                  <a:pt x="-18927" y="-52441"/>
                  <a:pt x="339739" y="180101"/>
                  <a:pt x="497394" y="318049"/>
                </a:cubicBezTo>
                <a:cubicBezTo>
                  <a:pt x="655049" y="455997"/>
                  <a:pt x="924377" y="783132"/>
                  <a:pt x="946711" y="838311"/>
                </a:cubicBezTo>
                <a:cubicBezTo>
                  <a:pt x="969045" y="893490"/>
                  <a:pt x="624832" y="617593"/>
                  <a:pt x="631401" y="649124"/>
                </a:cubicBezTo>
                <a:cubicBezTo>
                  <a:pt x="637970" y="680655"/>
                  <a:pt x="988753" y="1019614"/>
                  <a:pt x="986125" y="1027497"/>
                </a:cubicBezTo>
                <a:cubicBezTo>
                  <a:pt x="983497" y="1035380"/>
                  <a:pt x="778545" y="869842"/>
                  <a:pt x="615635" y="696421"/>
                </a:cubicBezTo>
                <a:cubicBezTo>
                  <a:pt x="452725" y="523000"/>
                  <a:pt x="20487" y="73683"/>
                  <a:pt x="780" y="10621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226CD132-9644-827F-E9D9-35A9AA6146E0}"/>
              </a:ext>
            </a:extLst>
          </p:cNvPr>
          <p:cNvSpPr/>
          <p:nvPr/>
        </p:nvSpPr>
        <p:spPr>
          <a:xfrm>
            <a:off x="5312489" y="5899704"/>
            <a:ext cx="2097931" cy="2340595"/>
          </a:xfrm>
          <a:custGeom>
            <a:avLst/>
            <a:gdLst>
              <a:gd name="connsiteX0" fmla="*/ 1253849 w 2097931"/>
              <a:gd name="connsiteY0" fmla="*/ 43896 h 2340595"/>
              <a:gd name="connsiteX1" fmla="*/ 1301145 w 2097931"/>
              <a:gd name="connsiteY1" fmla="*/ 106958 h 2340595"/>
              <a:gd name="connsiteX2" fmla="*/ 1379973 w 2097931"/>
              <a:gd name="connsiteY2" fmla="*/ 501096 h 2340595"/>
              <a:gd name="connsiteX3" fmla="*/ 1245966 w 2097931"/>
              <a:gd name="connsiteY3" fmla="*/ 824289 h 2340595"/>
              <a:gd name="connsiteX4" fmla="*/ 1214435 w 2097931"/>
              <a:gd name="connsiteY4" fmla="*/ 1171130 h 2340595"/>
              <a:gd name="connsiteX5" fmla="*/ 725704 w 2097931"/>
              <a:gd name="connsiteY5" fmla="*/ 1959406 h 2340595"/>
              <a:gd name="connsiteX6" fmla="*/ 378863 w 2097931"/>
              <a:gd name="connsiteY6" fmla="*/ 2337779 h 2340595"/>
              <a:gd name="connsiteX7" fmla="*/ 24139 w 2097931"/>
              <a:gd name="connsiteY7" fmla="*/ 2132827 h 2340595"/>
              <a:gd name="connsiteX8" fmla="*/ 1096194 w 2097931"/>
              <a:gd name="connsiteY8" fmla="*/ 2148593 h 2340595"/>
              <a:gd name="connsiteX9" fmla="*/ 2050008 w 2097931"/>
              <a:gd name="connsiteY9" fmla="*/ 871586 h 2340595"/>
              <a:gd name="connsiteX10" fmla="*/ 1900235 w 2097931"/>
              <a:gd name="connsiteY10" fmla="*/ 327675 h 2340595"/>
              <a:gd name="connsiteX11" fmla="*/ 1419387 w 2097931"/>
              <a:gd name="connsiteY11" fmla="*/ 20248 h 2340595"/>
              <a:gd name="connsiteX12" fmla="*/ 1253849 w 2097931"/>
              <a:gd name="connsiteY12" fmla="*/ 43896 h 234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97931" h="2340595">
                <a:moveTo>
                  <a:pt x="1253849" y="43896"/>
                </a:moveTo>
                <a:cubicBezTo>
                  <a:pt x="1234142" y="58348"/>
                  <a:pt x="1280124" y="30758"/>
                  <a:pt x="1301145" y="106958"/>
                </a:cubicBezTo>
                <a:cubicBezTo>
                  <a:pt x="1322166" y="183158"/>
                  <a:pt x="1389170" y="381541"/>
                  <a:pt x="1379973" y="501096"/>
                </a:cubicBezTo>
                <a:cubicBezTo>
                  <a:pt x="1370777" y="620651"/>
                  <a:pt x="1273556" y="712617"/>
                  <a:pt x="1245966" y="824289"/>
                </a:cubicBezTo>
                <a:cubicBezTo>
                  <a:pt x="1218376" y="935961"/>
                  <a:pt x="1301145" y="981944"/>
                  <a:pt x="1214435" y="1171130"/>
                </a:cubicBezTo>
                <a:cubicBezTo>
                  <a:pt x="1127725" y="1360316"/>
                  <a:pt x="864966" y="1764965"/>
                  <a:pt x="725704" y="1959406"/>
                </a:cubicBezTo>
                <a:cubicBezTo>
                  <a:pt x="586442" y="2153847"/>
                  <a:pt x="495790" y="2308876"/>
                  <a:pt x="378863" y="2337779"/>
                </a:cubicBezTo>
                <a:cubicBezTo>
                  <a:pt x="261936" y="2366682"/>
                  <a:pt x="-95416" y="2164358"/>
                  <a:pt x="24139" y="2132827"/>
                </a:cubicBezTo>
                <a:cubicBezTo>
                  <a:pt x="143694" y="2101296"/>
                  <a:pt x="758549" y="2358800"/>
                  <a:pt x="1096194" y="2148593"/>
                </a:cubicBezTo>
                <a:cubicBezTo>
                  <a:pt x="1433839" y="1938386"/>
                  <a:pt x="1916001" y="1175072"/>
                  <a:pt x="2050008" y="871586"/>
                </a:cubicBezTo>
                <a:cubicBezTo>
                  <a:pt x="2184015" y="568100"/>
                  <a:pt x="2005338" y="469565"/>
                  <a:pt x="1900235" y="327675"/>
                </a:cubicBezTo>
                <a:cubicBezTo>
                  <a:pt x="1795132" y="185785"/>
                  <a:pt x="1529746" y="71486"/>
                  <a:pt x="1419387" y="20248"/>
                </a:cubicBezTo>
                <a:cubicBezTo>
                  <a:pt x="1309028" y="-30990"/>
                  <a:pt x="1273556" y="29444"/>
                  <a:pt x="1253849" y="43896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7F6755DD-27CB-0A59-0C74-59A3C3119AD9}"/>
              </a:ext>
            </a:extLst>
          </p:cNvPr>
          <p:cNvSpPr/>
          <p:nvPr/>
        </p:nvSpPr>
        <p:spPr>
          <a:xfrm>
            <a:off x="5019641" y="5870068"/>
            <a:ext cx="1479179" cy="1241287"/>
          </a:xfrm>
          <a:custGeom>
            <a:avLst/>
            <a:gdLst>
              <a:gd name="connsiteX0" fmla="*/ 1676 w 1479179"/>
              <a:gd name="connsiteY0" fmla="*/ 735684 h 1241287"/>
              <a:gd name="connsiteX1" fmla="*/ 742656 w 1479179"/>
              <a:gd name="connsiteY1" fmla="*/ 743566 h 1241287"/>
              <a:gd name="connsiteX2" fmla="*/ 695359 w 1479179"/>
              <a:gd name="connsiteY2" fmla="*/ 1011580 h 1241287"/>
              <a:gd name="connsiteX3" fmla="*/ 813600 w 1479179"/>
              <a:gd name="connsiteY3" fmla="*/ 1050994 h 1241287"/>
              <a:gd name="connsiteX4" fmla="*/ 616531 w 1479179"/>
              <a:gd name="connsiteY4" fmla="*/ 1240180 h 1241287"/>
              <a:gd name="connsiteX5" fmla="*/ 1105262 w 1479179"/>
              <a:gd name="connsiteY5" fmla="*/ 1129822 h 1241287"/>
              <a:gd name="connsiteX6" fmla="*/ 1475752 w 1479179"/>
              <a:gd name="connsiteY6" fmla="*/ 1145587 h 1241287"/>
              <a:gd name="connsiteX7" fmla="*/ 1247152 w 1479179"/>
              <a:gd name="connsiteY7" fmla="*/ 916987 h 1241287"/>
              <a:gd name="connsiteX8" fmla="*/ 569235 w 1479179"/>
              <a:gd name="connsiteY8" fmla="*/ 2587 h 1241287"/>
              <a:gd name="connsiteX9" fmla="*/ 979138 w 1479179"/>
              <a:gd name="connsiteY9" fmla="*/ 641091 h 1241287"/>
              <a:gd name="connsiteX10" fmla="*/ 553469 w 1479179"/>
              <a:gd name="connsiteY10" fmla="*/ 625325 h 1241287"/>
              <a:gd name="connsiteX11" fmla="*/ 1676 w 1479179"/>
              <a:gd name="connsiteY11" fmla="*/ 735684 h 124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79179" h="1241287">
                <a:moveTo>
                  <a:pt x="1676" y="735684"/>
                </a:moveTo>
                <a:cubicBezTo>
                  <a:pt x="33207" y="755391"/>
                  <a:pt x="627042" y="697583"/>
                  <a:pt x="742656" y="743566"/>
                </a:cubicBezTo>
                <a:cubicBezTo>
                  <a:pt x="858270" y="789549"/>
                  <a:pt x="683535" y="960342"/>
                  <a:pt x="695359" y="1011580"/>
                </a:cubicBezTo>
                <a:cubicBezTo>
                  <a:pt x="707183" y="1062818"/>
                  <a:pt x="826738" y="1012894"/>
                  <a:pt x="813600" y="1050994"/>
                </a:cubicBezTo>
                <a:cubicBezTo>
                  <a:pt x="800462" y="1089094"/>
                  <a:pt x="567921" y="1227042"/>
                  <a:pt x="616531" y="1240180"/>
                </a:cubicBezTo>
                <a:cubicBezTo>
                  <a:pt x="665141" y="1253318"/>
                  <a:pt x="962059" y="1145587"/>
                  <a:pt x="1105262" y="1129822"/>
                </a:cubicBezTo>
                <a:cubicBezTo>
                  <a:pt x="1248465" y="1114057"/>
                  <a:pt x="1452104" y="1181059"/>
                  <a:pt x="1475752" y="1145587"/>
                </a:cubicBezTo>
                <a:cubicBezTo>
                  <a:pt x="1499400" y="1110115"/>
                  <a:pt x="1398238" y="1107487"/>
                  <a:pt x="1247152" y="916987"/>
                </a:cubicBezTo>
                <a:cubicBezTo>
                  <a:pt x="1096066" y="726487"/>
                  <a:pt x="613904" y="48570"/>
                  <a:pt x="569235" y="2587"/>
                </a:cubicBezTo>
                <a:cubicBezTo>
                  <a:pt x="524566" y="-43396"/>
                  <a:pt x="981766" y="537301"/>
                  <a:pt x="979138" y="641091"/>
                </a:cubicBezTo>
                <a:cubicBezTo>
                  <a:pt x="976510" y="744881"/>
                  <a:pt x="715065" y="609560"/>
                  <a:pt x="553469" y="625325"/>
                </a:cubicBezTo>
                <a:cubicBezTo>
                  <a:pt x="391873" y="641090"/>
                  <a:pt x="-29855" y="715977"/>
                  <a:pt x="1676" y="735684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59C10D42-209D-54E2-50CB-631EC1B79219}"/>
              </a:ext>
            </a:extLst>
          </p:cNvPr>
          <p:cNvSpPr/>
          <p:nvPr/>
        </p:nvSpPr>
        <p:spPr>
          <a:xfrm>
            <a:off x="3964289" y="5178128"/>
            <a:ext cx="1277745" cy="1745296"/>
          </a:xfrm>
          <a:custGeom>
            <a:avLst/>
            <a:gdLst>
              <a:gd name="connsiteX0" fmla="*/ 1120090 w 1277745"/>
              <a:gd name="connsiteY0" fmla="*/ 844 h 1745296"/>
              <a:gd name="connsiteX1" fmla="*/ 1277745 w 1277745"/>
              <a:gd name="connsiteY1" fmla="*/ 647231 h 1745296"/>
              <a:gd name="connsiteX2" fmla="*/ 1120090 w 1277745"/>
              <a:gd name="connsiteY2" fmla="*/ 1057134 h 1745296"/>
              <a:gd name="connsiteX3" fmla="*/ 1175270 w 1277745"/>
              <a:gd name="connsiteY3" fmla="*/ 1033486 h 1745296"/>
              <a:gd name="connsiteX4" fmla="*/ 1057028 w 1277745"/>
              <a:gd name="connsiteY4" fmla="*/ 1246320 h 1745296"/>
              <a:gd name="connsiteX5" fmla="*/ 718070 w 1277745"/>
              <a:gd name="connsiteY5" fmla="*/ 1711403 h 1745296"/>
              <a:gd name="connsiteX6" fmla="*/ 725952 w 1277745"/>
              <a:gd name="connsiteY6" fmla="*/ 1664106 h 1745296"/>
              <a:gd name="connsiteX7" fmla="*/ 739 w 1277745"/>
              <a:gd name="connsiteY7" fmla="*/ 1301500 h 1745296"/>
              <a:gd name="connsiteX8" fmla="*/ 591945 w 1277745"/>
              <a:gd name="connsiteY8" fmla="*/ 1262086 h 1745296"/>
              <a:gd name="connsiteX9" fmla="*/ 741718 w 1277745"/>
              <a:gd name="connsiteY9" fmla="*/ 1065017 h 1745296"/>
              <a:gd name="connsiteX10" fmla="*/ 930904 w 1277745"/>
              <a:gd name="connsiteY10" fmla="*/ 1017720 h 1745296"/>
              <a:gd name="connsiteX11" fmla="*/ 1049145 w 1277745"/>
              <a:gd name="connsiteY11" fmla="*/ 166382 h 1745296"/>
              <a:gd name="connsiteX12" fmla="*/ 1041263 w 1277745"/>
              <a:gd name="connsiteY12" fmla="*/ 1017720 h 1745296"/>
              <a:gd name="connsiteX13" fmla="*/ 1143739 w 1277745"/>
              <a:gd name="connsiteY13" fmla="*/ 521106 h 1745296"/>
              <a:gd name="connsiteX14" fmla="*/ 1120090 w 1277745"/>
              <a:gd name="connsiteY14" fmla="*/ 844 h 174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77745" h="1745296">
                <a:moveTo>
                  <a:pt x="1120090" y="844"/>
                </a:moveTo>
                <a:cubicBezTo>
                  <a:pt x="1142424" y="21865"/>
                  <a:pt x="1277745" y="471183"/>
                  <a:pt x="1277745" y="647231"/>
                </a:cubicBezTo>
                <a:cubicBezTo>
                  <a:pt x="1277745" y="823279"/>
                  <a:pt x="1137169" y="992758"/>
                  <a:pt x="1120090" y="1057134"/>
                </a:cubicBezTo>
                <a:cubicBezTo>
                  <a:pt x="1103011" y="1121510"/>
                  <a:pt x="1185780" y="1001955"/>
                  <a:pt x="1175270" y="1033486"/>
                </a:cubicBezTo>
                <a:cubicBezTo>
                  <a:pt x="1164760" y="1065017"/>
                  <a:pt x="1133228" y="1133334"/>
                  <a:pt x="1057028" y="1246320"/>
                </a:cubicBezTo>
                <a:cubicBezTo>
                  <a:pt x="980828" y="1359306"/>
                  <a:pt x="773249" y="1641772"/>
                  <a:pt x="718070" y="1711403"/>
                </a:cubicBezTo>
                <a:cubicBezTo>
                  <a:pt x="662891" y="1781034"/>
                  <a:pt x="845507" y="1732423"/>
                  <a:pt x="725952" y="1664106"/>
                </a:cubicBezTo>
                <a:cubicBezTo>
                  <a:pt x="606397" y="1595789"/>
                  <a:pt x="23073" y="1368503"/>
                  <a:pt x="739" y="1301500"/>
                </a:cubicBezTo>
                <a:cubicBezTo>
                  <a:pt x="-21595" y="1234497"/>
                  <a:pt x="468448" y="1301500"/>
                  <a:pt x="591945" y="1262086"/>
                </a:cubicBezTo>
                <a:cubicBezTo>
                  <a:pt x="715441" y="1222672"/>
                  <a:pt x="685225" y="1105745"/>
                  <a:pt x="741718" y="1065017"/>
                </a:cubicBezTo>
                <a:cubicBezTo>
                  <a:pt x="798211" y="1024289"/>
                  <a:pt x="879666" y="1167492"/>
                  <a:pt x="930904" y="1017720"/>
                </a:cubicBezTo>
                <a:cubicBezTo>
                  <a:pt x="982142" y="867948"/>
                  <a:pt x="1030752" y="166382"/>
                  <a:pt x="1049145" y="166382"/>
                </a:cubicBezTo>
                <a:cubicBezTo>
                  <a:pt x="1067538" y="166382"/>
                  <a:pt x="1025497" y="958599"/>
                  <a:pt x="1041263" y="1017720"/>
                </a:cubicBezTo>
                <a:cubicBezTo>
                  <a:pt x="1057029" y="1076841"/>
                  <a:pt x="1133229" y="685330"/>
                  <a:pt x="1143739" y="521106"/>
                </a:cubicBezTo>
                <a:cubicBezTo>
                  <a:pt x="1154249" y="356882"/>
                  <a:pt x="1097756" y="-20177"/>
                  <a:pt x="1120090" y="844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0B909696-66FA-9420-03A4-16F74CE50409}"/>
              </a:ext>
            </a:extLst>
          </p:cNvPr>
          <p:cNvSpPr/>
          <p:nvPr/>
        </p:nvSpPr>
        <p:spPr>
          <a:xfrm>
            <a:off x="3875352" y="6122199"/>
            <a:ext cx="1753420" cy="2234120"/>
          </a:xfrm>
          <a:custGeom>
            <a:avLst/>
            <a:gdLst>
              <a:gd name="connsiteX0" fmla="*/ 50262 w 1753420"/>
              <a:gd name="connsiteY0" fmla="*/ 81532 h 2234120"/>
              <a:gd name="connsiteX1" fmla="*/ 89676 w 1753420"/>
              <a:gd name="connsiteY1" fmla="*/ 113063 h 2234120"/>
              <a:gd name="connsiteX2" fmla="*/ 925248 w 1753420"/>
              <a:gd name="connsiteY2" fmla="*/ 1524077 h 2234120"/>
              <a:gd name="connsiteX3" fmla="*/ 854303 w 1753420"/>
              <a:gd name="connsiteY3" fmla="*/ 1563491 h 2234120"/>
              <a:gd name="connsiteX4" fmla="*/ 1445510 w 1753420"/>
              <a:gd name="connsiteY4" fmla="*/ 2044339 h 2234120"/>
              <a:gd name="connsiteX5" fmla="*/ 1752938 w 1753420"/>
              <a:gd name="connsiteY5" fmla="*/ 2225642 h 2234120"/>
              <a:gd name="connsiteX6" fmla="*/ 1477041 w 1753420"/>
              <a:gd name="connsiteY6" fmla="*/ 2107401 h 2234120"/>
              <a:gd name="connsiteX7" fmla="*/ 270979 w 1753420"/>
              <a:gd name="connsiteY7" fmla="*/ 1295477 h 2234120"/>
              <a:gd name="connsiteX8" fmla="*/ 436517 w 1753420"/>
              <a:gd name="connsiteY8" fmla="*/ 1334891 h 2234120"/>
              <a:gd name="connsiteX9" fmla="*/ 66027 w 1753420"/>
              <a:gd name="connsiteY9" fmla="*/ 475670 h 2234120"/>
              <a:gd name="connsiteX10" fmla="*/ 247331 w 1753420"/>
              <a:gd name="connsiteY10" fmla="*/ 759449 h 2234120"/>
              <a:gd name="connsiteX11" fmla="*/ 10848 w 1753420"/>
              <a:gd name="connsiteY11" fmla="*/ 50001 h 2234120"/>
              <a:gd name="connsiteX12" fmla="*/ 50262 w 1753420"/>
              <a:gd name="connsiteY12" fmla="*/ 81532 h 223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53420" h="2234120">
                <a:moveTo>
                  <a:pt x="50262" y="81532"/>
                </a:moveTo>
                <a:cubicBezTo>
                  <a:pt x="63400" y="92042"/>
                  <a:pt x="-56155" y="-127361"/>
                  <a:pt x="89676" y="113063"/>
                </a:cubicBezTo>
                <a:cubicBezTo>
                  <a:pt x="235507" y="353487"/>
                  <a:pt x="797810" y="1282339"/>
                  <a:pt x="925248" y="1524077"/>
                </a:cubicBezTo>
                <a:cubicBezTo>
                  <a:pt x="1052686" y="1765815"/>
                  <a:pt x="767593" y="1476781"/>
                  <a:pt x="854303" y="1563491"/>
                </a:cubicBezTo>
                <a:cubicBezTo>
                  <a:pt x="941013" y="1650201"/>
                  <a:pt x="1295738" y="1933981"/>
                  <a:pt x="1445510" y="2044339"/>
                </a:cubicBezTo>
                <a:cubicBezTo>
                  <a:pt x="1595282" y="2154697"/>
                  <a:pt x="1747683" y="2215132"/>
                  <a:pt x="1752938" y="2225642"/>
                </a:cubicBezTo>
                <a:cubicBezTo>
                  <a:pt x="1758193" y="2236152"/>
                  <a:pt x="1724034" y="2262428"/>
                  <a:pt x="1477041" y="2107401"/>
                </a:cubicBezTo>
                <a:cubicBezTo>
                  <a:pt x="1230048" y="1952374"/>
                  <a:pt x="444399" y="1424229"/>
                  <a:pt x="270979" y="1295477"/>
                </a:cubicBezTo>
                <a:cubicBezTo>
                  <a:pt x="97559" y="1166725"/>
                  <a:pt x="470676" y="1471525"/>
                  <a:pt x="436517" y="1334891"/>
                </a:cubicBezTo>
                <a:cubicBezTo>
                  <a:pt x="402358" y="1198257"/>
                  <a:pt x="97558" y="571577"/>
                  <a:pt x="66027" y="475670"/>
                </a:cubicBezTo>
                <a:cubicBezTo>
                  <a:pt x="34496" y="379763"/>
                  <a:pt x="256528" y="830394"/>
                  <a:pt x="247331" y="759449"/>
                </a:cubicBezTo>
                <a:cubicBezTo>
                  <a:pt x="238135" y="688504"/>
                  <a:pt x="46320" y="165615"/>
                  <a:pt x="10848" y="50001"/>
                </a:cubicBezTo>
                <a:cubicBezTo>
                  <a:pt x="-24624" y="-65613"/>
                  <a:pt x="37124" y="71022"/>
                  <a:pt x="50262" y="81532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E447017C-FFE9-A32C-CBDA-58D71C2A5ABD}"/>
              </a:ext>
            </a:extLst>
          </p:cNvPr>
          <p:cNvSpPr/>
          <p:nvPr/>
        </p:nvSpPr>
        <p:spPr>
          <a:xfrm>
            <a:off x="3483959" y="4555638"/>
            <a:ext cx="1219451" cy="1493703"/>
          </a:xfrm>
          <a:custGeom>
            <a:avLst/>
            <a:gdLst>
              <a:gd name="connsiteX0" fmla="*/ 1214165 w 1219451"/>
              <a:gd name="connsiteY0" fmla="*/ 596 h 1493703"/>
              <a:gd name="connsiteX1" fmla="*/ 678138 w 1219451"/>
              <a:gd name="connsiteY1" fmla="*/ 702162 h 1493703"/>
              <a:gd name="connsiteX2" fmla="*/ 362827 w 1219451"/>
              <a:gd name="connsiteY2" fmla="*/ 1380079 h 1493703"/>
              <a:gd name="connsiteX3" fmla="*/ 418007 w 1219451"/>
              <a:gd name="connsiteY3" fmla="*/ 946528 h 1493703"/>
              <a:gd name="connsiteX4" fmla="*/ 220 w 1219451"/>
              <a:gd name="connsiteY4" fmla="*/ 1482555 h 1493703"/>
              <a:gd name="connsiteX5" fmla="*/ 481069 w 1219451"/>
              <a:gd name="connsiteY5" fmla="*/ 339555 h 1493703"/>
              <a:gd name="connsiteX6" fmla="*/ 323413 w 1219451"/>
              <a:gd name="connsiteY6" fmla="*/ 576038 h 1493703"/>
              <a:gd name="connsiteX7" fmla="*/ 1214165 w 1219451"/>
              <a:gd name="connsiteY7" fmla="*/ 596 h 149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451" h="1493703">
                <a:moveTo>
                  <a:pt x="1214165" y="596"/>
                </a:moveTo>
                <a:cubicBezTo>
                  <a:pt x="1273286" y="21617"/>
                  <a:pt x="820028" y="472248"/>
                  <a:pt x="678138" y="702162"/>
                </a:cubicBezTo>
                <a:cubicBezTo>
                  <a:pt x="536248" y="932076"/>
                  <a:pt x="406182" y="1339351"/>
                  <a:pt x="362827" y="1380079"/>
                </a:cubicBezTo>
                <a:cubicBezTo>
                  <a:pt x="319472" y="1420807"/>
                  <a:pt x="478441" y="929449"/>
                  <a:pt x="418007" y="946528"/>
                </a:cubicBezTo>
                <a:cubicBezTo>
                  <a:pt x="357572" y="963607"/>
                  <a:pt x="-10290" y="1583717"/>
                  <a:pt x="220" y="1482555"/>
                </a:cubicBezTo>
                <a:cubicBezTo>
                  <a:pt x="10730" y="1381393"/>
                  <a:pt x="427203" y="490641"/>
                  <a:pt x="481069" y="339555"/>
                </a:cubicBezTo>
                <a:cubicBezTo>
                  <a:pt x="534934" y="188469"/>
                  <a:pt x="205172" y="631217"/>
                  <a:pt x="323413" y="576038"/>
                </a:cubicBezTo>
                <a:cubicBezTo>
                  <a:pt x="441654" y="520859"/>
                  <a:pt x="1155044" y="-20425"/>
                  <a:pt x="1214165" y="596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3BF50E43-398A-090F-0315-40F84A148E69}"/>
              </a:ext>
            </a:extLst>
          </p:cNvPr>
          <p:cNvSpPr/>
          <p:nvPr/>
        </p:nvSpPr>
        <p:spPr>
          <a:xfrm>
            <a:off x="3929912" y="2877197"/>
            <a:ext cx="3255012" cy="1877796"/>
          </a:xfrm>
          <a:custGeom>
            <a:avLst/>
            <a:gdLst>
              <a:gd name="connsiteX0" fmla="*/ 66647 w 3255012"/>
              <a:gd name="connsiteY0" fmla="*/ 1876106 h 1877796"/>
              <a:gd name="connsiteX1" fmla="*/ 2045219 w 3255012"/>
              <a:gd name="connsiteY1" fmla="*/ 1521382 h 1877796"/>
              <a:gd name="connsiteX2" fmla="*/ 3203985 w 3255012"/>
              <a:gd name="connsiteY2" fmla="*/ 1876106 h 1877796"/>
              <a:gd name="connsiteX3" fmla="*/ 2967502 w 3255012"/>
              <a:gd name="connsiteY3" fmla="*/ 1340079 h 1877796"/>
              <a:gd name="connsiteX4" fmla="*/ 2226522 w 3255012"/>
              <a:gd name="connsiteY4" fmla="*/ 15775 h 1877796"/>
              <a:gd name="connsiteX5" fmla="*/ 1997922 w 3255012"/>
              <a:gd name="connsiteY5" fmla="*/ 662162 h 1877796"/>
              <a:gd name="connsiteX6" fmla="*/ 366191 w 3255012"/>
              <a:gd name="connsiteY6" fmla="*/ 1434672 h 1877796"/>
              <a:gd name="connsiteX7" fmla="*/ 1280591 w 3255012"/>
              <a:gd name="connsiteY7" fmla="*/ 1229720 h 1877796"/>
              <a:gd name="connsiteX8" fmla="*/ 539612 w 3255012"/>
              <a:gd name="connsiteY8" fmla="*/ 1600210 h 1877796"/>
              <a:gd name="connsiteX9" fmla="*/ 66647 w 3255012"/>
              <a:gd name="connsiteY9" fmla="*/ 1876106 h 187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55012" h="1877796">
                <a:moveTo>
                  <a:pt x="66647" y="1876106"/>
                </a:moveTo>
                <a:cubicBezTo>
                  <a:pt x="317581" y="1862968"/>
                  <a:pt x="1522329" y="1521382"/>
                  <a:pt x="2045219" y="1521382"/>
                </a:cubicBezTo>
                <a:cubicBezTo>
                  <a:pt x="2568109" y="1521382"/>
                  <a:pt x="3050271" y="1906323"/>
                  <a:pt x="3203985" y="1876106"/>
                </a:cubicBezTo>
                <a:cubicBezTo>
                  <a:pt x="3357699" y="1845889"/>
                  <a:pt x="3130412" y="1650134"/>
                  <a:pt x="2967502" y="1340079"/>
                </a:cubicBezTo>
                <a:cubicBezTo>
                  <a:pt x="2804592" y="1030024"/>
                  <a:pt x="2388118" y="128761"/>
                  <a:pt x="2226522" y="15775"/>
                </a:cubicBezTo>
                <a:cubicBezTo>
                  <a:pt x="2064926" y="-97211"/>
                  <a:pt x="2307977" y="425679"/>
                  <a:pt x="1997922" y="662162"/>
                </a:cubicBezTo>
                <a:cubicBezTo>
                  <a:pt x="1687867" y="898645"/>
                  <a:pt x="485746" y="1340079"/>
                  <a:pt x="366191" y="1434672"/>
                </a:cubicBezTo>
                <a:cubicBezTo>
                  <a:pt x="246636" y="1529265"/>
                  <a:pt x="1251688" y="1202130"/>
                  <a:pt x="1280591" y="1229720"/>
                </a:cubicBezTo>
                <a:cubicBezTo>
                  <a:pt x="1309495" y="1257310"/>
                  <a:pt x="739308" y="1493793"/>
                  <a:pt x="539612" y="1600210"/>
                </a:cubicBezTo>
                <a:cubicBezTo>
                  <a:pt x="339916" y="1706627"/>
                  <a:pt x="-184287" y="1889244"/>
                  <a:pt x="66647" y="187610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5258EAD7-3FC2-DEA7-4B78-8A1C0865C13E}"/>
              </a:ext>
            </a:extLst>
          </p:cNvPr>
          <p:cNvSpPr/>
          <p:nvPr/>
        </p:nvSpPr>
        <p:spPr>
          <a:xfrm>
            <a:off x="3546863" y="4666562"/>
            <a:ext cx="1086570" cy="3106031"/>
          </a:xfrm>
          <a:custGeom>
            <a:avLst/>
            <a:gdLst>
              <a:gd name="connsiteX0" fmla="*/ 717709 w 1086570"/>
              <a:gd name="connsiteY0" fmla="*/ 31 h 3106031"/>
              <a:gd name="connsiteX1" fmla="*/ 512758 w 1086570"/>
              <a:gd name="connsiteY1" fmla="*/ 1111500 h 3106031"/>
              <a:gd name="connsiteX2" fmla="*/ 780771 w 1086570"/>
              <a:gd name="connsiteY2" fmla="*/ 1891893 h 3106031"/>
              <a:gd name="connsiteX3" fmla="*/ 607351 w 1086570"/>
              <a:gd name="connsiteY3" fmla="*/ 1805183 h 3106031"/>
              <a:gd name="connsiteX4" fmla="*/ 1072434 w 1086570"/>
              <a:gd name="connsiteY4" fmla="*/ 3019128 h 3106031"/>
              <a:gd name="connsiteX5" fmla="*/ 883247 w 1086570"/>
              <a:gd name="connsiteY5" fmla="*/ 2790528 h 3106031"/>
              <a:gd name="connsiteX6" fmla="*/ 63440 w 1086570"/>
              <a:gd name="connsiteY6" fmla="*/ 1048438 h 3106031"/>
              <a:gd name="connsiteX7" fmla="*/ 63440 w 1086570"/>
              <a:gd name="connsiteY7" fmla="*/ 1340100 h 3106031"/>
              <a:gd name="connsiteX8" fmla="*/ 134385 w 1086570"/>
              <a:gd name="connsiteY8" fmla="*/ 378404 h 3106031"/>
              <a:gd name="connsiteX9" fmla="*/ 71323 w 1086570"/>
              <a:gd name="connsiteY9" fmla="*/ 1072086 h 3106031"/>
              <a:gd name="connsiteX10" fmla="*/ 717709 w 1086570"/>
              <a:gd name="connsiteY10" fmla="*/ 31 h 310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6570" h="3106031">
                <a:moveTo>
                  <a:pt x="717709" y="31"/>
                </a:moveTo>
                <a:cubicBezTo>
                  <a:pt x="791281" y="6600"/>
                  <a:pt x="502248" y="796190"/>
                  <a:pt x="512758" y="1111500"/>
                </a:cubicBezTo>
                <a:cubicBezTo>
                  <a:pt x="523268" y="1426810"/>
                  <a:pt x="765006" y="1776279"/>
                  <a:pt x="780771" y="1891893"/>
                </a:cubicBezTo>
                <a:cubicBezTo>
                  <a:pt x="796536" y="2007507"/>
                  <a:pt x="558740" y="1617311"/>
                  <a:pt x="607351" y="1805183"/>
                </a:cubicBezTo>
                <a:cubicBezTo>
                  <a:pt x="655961" y="1993056"/>
                  <a:pt x="1026451" y="2854904"/>
                  <a:pt x="1072434" y="3019128"/>
                </a:cubicBezTo>
                <a:cubicBezTo>
                  <a:pt x="1118417" y="3183352"/>
                  <a:pt x="1051413" y="3118976"/>
                  <a:pt x="883247" y="2790528"/>
                </a:cubicBezTo>
                <a:cubicBezTo>
                  <a:pt x="715081" y="2462080"/>
                  <a:pt x="200074" y="1290176"/>
                  <a:pt x="63440" y="1048438"/>
                </a:cubicBezTo>
                <a:cubicBezTo>
                  <a:pt x="-73194" y="806700"/>
                  <a:pt x="51616" y="1451772"/>
                  <a:pt x="63440" y="1340100"/>
                </a:cubicBezTo>
                <a:cubicBezTo>
                  <a:pt x="75264" y="1228428"/>
                  <a:pt x="133071" y="423073"/>
                  <a:pt x="134385" y="378404"/>
                </a:cubicBezTo>
                <a:cubicBezTo>
                  <a:pt x="135699" y="333735"/>
                  <a:pt x="-25898" y="1128579"/>
                  <a:pt x="71323" y="1072086"/>
                </a:cubicBezTo>
                <a:cubicBezTo>
                  <a:pt x="168544" y="1015593"/>
                  <a:pt x="644137" y="-6538"/>
                  <a:pt x="717709" y="31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A8C11216-7CDF-1907-E850-1C5416FA7B7A}"/>
              </a:ext>
            </a:extLst>
          </p:cNvPr>
          <p:cNvSpPr/>
          <p:nvPr/>
        </p:nvSpPr>
        <p:spPr>
          <a:xfrm>
            <a:off x="5561970" y="4901674"/>
            <a:ext cx="1264192" cy="855117"/>
          </a:xfrm>
          <a:custGeom>
            <a:avLst/>
            <a:gdLst>
              <a:gd name="connsiteX0" fmla="*/ 66320 w 1264192"/>
              <a:gd name="connsiteY0" fmla="*/ 245767 h 855117"/>
              <a:gd name="connsiteX1" fmla="*/ 657527 w 1264192"/>
              <a:gd name="connsiteY1" fmla="*/ 72347 h 855117"/>
              <a:gd name="connsiteX2" fmla="*/ 1059547 w 1264192"/>
              <a:gd name="connsiteY2" fmla="*/ 214236 h 855117"/>
              <a:gd name="connsiteX3" fmla="*/ 957071 w 1264192"/>
              <a:gd name="connsiteY3" fmla="*/ 1402 h 855117"/>
              <a:gd name="connsiteX4" fmla="*/ 1217202 w 1264192"/>
              <a:gd name="connsiteY4" fmla="*/ 340360 h 855117"/>
              <a:gd name="connsiteX5" fmla="*/ 1225085 w 1264192"/>
              <a:gd name="connsiteY5" fmla="*/ 529547 h 855117"/>
              <a:gd name="connsiteX6" fmla="*/ 815182 w 1264192"/>
              <a:gd name="connsiteY6" fmla="*/ 852740 h 855117"/>
              <a:gd name="connsiteX7" fmla="*/ 1043782 w 1264192"/>
              <a:gd name="connsiteY7" fmla="*/ 663554 h 855117"/>
              <a:gd name="connsiteX8" fmla="*/ 957071 w 1264192"/>
              <a:gd name="connsiteY8" fmla="*/ 427071 h 855117"/>
              <a:gd name="connsiteX9" fmla="*/ 791533 w 1264192"/>
              <a:gd name="connsiteY9" fmla="*/ 198471 h 855117"/>
              <a:gd name="connsiteX10" fmla="*/ 491989 w 1264192"/>
              <a:gd name="connsiteY10" fmla="*/ 269416 h 855117"/>
              <a:gd name="connsiteX11" fmla="*/ 3258 w 1264192"/>
              <a:gd name="connsiteY11" fmla="*/ 561078 h 855117"/>
              <a:gd name="connsiteX12" fmla="*/ 271271 w 1264192"/>
              <a:gd name="connsiteY12" fmla="*/ 245767 h 855117"/>
              <a:gd name="connsiteX13" fmla="*/ 66320 w 1264192"/>
              <a:gd name="connsiteY13" fmla="*/ 245767 h 85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64192" h="855117">
                <a:moveTo>
                  <a:pt x="66320" y="245767"/>
                </a:moveTo>
                <a:cubicBezTo>
                  <a:pt x="130696" y="216864"/>
                  <a:pt x="491989" y="77602"/>
                  <a:pt x="657527" y="72347"/>
                </a:cubicBezTo>
                <a:cubicBezTo>
                  <a:pt x="823065" y="67092"/>
                  <a:pt x="1009623" y="226060"/>
                  <a:pt x="1059547" y="214236"/>
                </a:cubicBezTo>
                <a:cubicBezTo>
                  <a:pt x="1109471" y="202412"/>
                  <a:pt x="930795" y="-19619"/>
                  <a:pt x="957071" y="1402"/>
                </a:cubicBezTo>
                <a:cubicBezTo>
                  <a:pt x="983347" y="22423"/>
                  <a:pt x="1172533" y="252336"/>
                  <a:pt x="1217202" y="340360"/>
                </a:cubicBezTo>
                <a:cubicBezTo>
                  <a:pt x="1261871" y="428384"/>
                  <a:pt x="1292088" y="444150"/>
                  <a:pt x="1225085" y="529547"/>
                </a:cubicBezTo>
                <a:cubicBezTo>
                  <a:pt x="1158082" y="614944"/>
                  <a:pt x="845399" y="830406"/>
                  <a:pt x="815182" y="852740"/>
                </a:cubicBezTo>
                <a:cubicBezTo>
                  <a:pt x="784965" y="875074"/>
                  <a:pt x="1020134" y="734499"/>
                  <a:pt x="1043782" y="663554"/>
                </a:cubicBezTo>
                <a:cubicBezTo>
                  <a:pt x="1067430" y="592609"/>
                  <a:pt x="999112" y="504585"/>
                  <a:pt x="957071" y="427071"/>
                </a:cubicBezTo>
                <a:cubicBezTo>
                  <a:pt x="915030" y="349557"/>
                  <a:pt x="869047" y="224747"/>
                  <a:pt x="791533" y="198471"/>
                </a:cubicBezTo>
                <a:cubicBezTo>
                  <a:pt x="714019" y="172195"/>
                  <a:pt x="623368" y="208982"/>
                  <a:pt x="491989" y="269416"/>
                </a:cubicBezTo>
                <a:cubicBezTo>
                  <a:pt x="360610" y="329850"/>
                  <a:pt x="40044" y="565019"/>
                  <a:pt x="3258" y="561078"/>
                </a:cubicBezTo>
                <a:cubicBezTo>
                  <a:pt x="-33528" y="557137"/>
                  <a:pt x="252878" y="299632"/>
                  <a:pt x="271271" y="245767"/>
                </a:cubicBezTo>
                <a:cubicBezTo>
                  <a:pt x="289664" y="191902"/>
                  <a:pt x="1944" y="274670"/>
                  <a:pt x="66320" y="245767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8DFED13E-043E-247A-EE04-5FC472A83357}"/>
              </a:ext>
            </a:extLst>
          </p:cNvPr>
          <p:cNvSpPr/>
          <p:nvPr/>
        </p:nvSpPr>
        <p:spPr>
          <a:xfrm>
            <a:off x="5573109" y="5310654"/>
            <a:ext cx="1387723" cy="331649"/>
          </a:xfrm>
          <a:custGeom>
            <a:avLst/>
            <a:gdLst>
              <a:gd name="connsiteX0" fmla="*/ 1 w 1387723"/>
              <a:gd name="connsiteY0" fmla="*/ 96918 h 331649"/>
              <a:gd name="connsiteX1" fmla="*/ 819808 w 1387723"/>
              <a:gd name="connsiteY1" fmla="*/ 104801 h 331649"/>
              <a:gd name="connsiteX2" fmla="*/ 867105 w 1387723"/>
              <a:gd name="connsiteY2" fmla="*/ 2325 h 331649"/>
              <a:gd name="connsiteX3" fmla="*/ 1379484 w 1387723"/>
              <a:gd name="connsiteY3" fmla="*/ 33856 h 331649"/>
              <a:gd name="connsiteX4" fmla="*/ 1174532 w 1387723"/>
              <a:gd name="connsiteY4" fmla="*/ 41739 h 331649"/>
              <a:gd name="connsiteX5" fmla="*/ 1056291 w 1387723"/>
              <a:gd name="connsiteY5" fmla="*/ 230925 h 331649"/>
              <a:gd name="connsiteX6" fmla="*/ 488732 w 1387723"/>
              <a:gd name="connsiteY6" fmla="*/ 317636 h 331649"/>
              <a:gd name="connsiteX7" fmla="*/ 252250 w 1387723"/>
              <a:gd name="connsiteY7" fmla="*/ 317636 h 331649"/>
              <a:gd name="connsiteX8" fmla="*/ 827691 w 1387723"/>
              <a:gd name="connsiteY8" fmla="*/ 317636 h 331649"/>
              <a:gd name="connsiteX9" fmla="*/ 1 w 1387723"/>
              <a:gd name="connsiteY9" fmla="*/ 96918 h 33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7723" h="331649">
                <a:moveTo>
                  <a:pt x="1" y="96918"/>
                </a:moveTo>
                <a:cubicBezTo>
                  <a:pt x="-1313" y="61446"/>
                  <a:pt x="675291" y="120567"/>
                  <a:pt x="819808" y="104801"/>
                </a:cubicBezTo>
                <a:cubicBezTo>
                  <a:pt x="964325" y="89035"/>
                  <a:pt x="773826" y="14149"/>
                  <a:pt x="867105" y="2325"/>
                </a:cubicBezTo>
                <a:cubicBezTo>
                  <a:pt x="960384" y="-9499"/>
                  <a:pt x="1328246" y="27287"/>
                  <a:pt x="1379484" y="33856"/>
                </a:cubicBezTo>
                <a:cubicBezTo>
                  <a:pt x="1430722" y="40425"/>
                  <a:pt x="1228397" y="8894"/>
                  <a:pt x="1174532" y="41739"/>
                </a:cubicBezTo>
                <a:cubicBezTo>
                  <a:pt x="1120667" y="74584"/>
                  <a:pt x="1170591" y="184942"/>
                  <a:pt x="1056291" y="230925"/>
                </a:cubicBezTo>
                <a:cubicBezTo>
                  <a:pt x="941991" y="276908"/>
                  <a:pt x="622739" y="303184"/>
                  <a:pt x="488732" y="317636"/>
                </a:cubicBezTo>
                <a:cubicBezTo>
                  <a:pt x="354725" y="332088"/>
                  <a:pt x="252250" y="317636"/>
                  <a:pt x="252250" y="317636"/>
                </a:cubicBezTo>
                <a:cubicBezTo>
                  <a:pt x="308743" y="317636"/>
                  <a:pt x="868419" y="349167"/>
                  <a:pt x="827691" y="317636"/>
                </a:cubicBezTo>
                <a:cubicBezTo>
                  <a:pt x="786963" y="286105"/>
                  <a:pt x="1315" y="132390"/>
                  <a:pt x="1" y="96918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3DC67C83-D1D5-35AC-7BFF-9F98E924CB13}"/>
              </a:ext>
            </a:extLst>
          </p:cNvPr>
          <p:cNvSpPr/>
          <p:nvPr/>
        </p:nvSpPr>
        <p:spPr>
          <a:xfrm>
            <a:off x="4201262" y="5071119"/>
            <a:ext cx="793843" cy="758645"/>
          </a:xfrm>
          <a:custGeom>
            <a:avLst/>
            <a:gdLst>
              <a:gd name="connsiteX0" fmla="*/ 347090 w 793843"/>
              <a:gd name="connsiteY0" fmla="*/ 5378 h 758645"/>
              <a:gd name="connsiteX1" fmla="*/ 441683 w 793843"/>
              <a:gd name="connsiteY1" fmla="*/ 60557 h 758645"/>
              <a:gd name="connsiteX2" fmla="*/ 670283 w 793843"/>
              <a:gd name="connsiteY2" fmla="*/ 226095 h 758645"/>
              <a:gd name="connsiteX3" fmla="*/ 725462 w 793843"/>
              <a:gd name="connsiteY3" fmla="*/ 604467 h 758645"/>
              <a:gd name="connsiteX4" fmla="*/ 772759 w 793843"/>
              <a:gd name="connsiteY4" fmla="*/ 462578 h 758645"/>
              <a:gd name="connsiteX5" fmla="*/ 488979 w 793843"/>
              <a:gd name="connsiteY5" fmla="*/ 754240 h 758645"/>
              <a:gd name="connsiteX6" fmla="*/ 599338 w 793843"/>
              <a:gd name="connsiteY6" fmla="*/ 620233 h 758645"/>
              <a:gd name="connsiteX7" fmla="*/ 788524 w 793843"/>
              <a:gd name="connsiteY7" fmla="*/ 375867 h 758645"/>
              <a:gd name="connsiteX8" fmla="*/ 370738 w 793843"/>
              <a:gd name="connsiteY8" fmla="*/ 241860 h 758645"/>
              <a:gd name="connsiteX9" fmla="*/ 248 w 793843"/>
              <a:gd name="connsiteY9" fmla="*/ 218212 h 758645"/>
              <a:gd name="connsiteX10" fmla="*/ 425917 w 793843"/>
              <a:gd name="connsiteY10" fmla="*/ 178798 h 758645"/>
              <a:gd name="connsiteX11" fmla="*/ 347090 w 793843"/>
              <a:gd name="connsiteY11" fmla="*/ 5378 h 7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3843" h="758645">
                <a:moveTo>
                  <a:pt x="347090" y="5378"/>
                </a:moveTo>
                <a:cubicBezTo>
                  <a:pt x="349718" y="-14329"/>
                  <a:pt x="387818" y="23771"/>
                  <a:pt x="441683" y="60557"/>
                </a:cubicBezTo>
                <a:cubicBezTo>
                  <a:pt x="495548" y="97343"/>
                  <a:pt x="622987" y="135443"/>
                  <a:pt x="670283" y="226095"/>
                </a:cubicBezTo>
                <a:cubicBezTo>
                  <a:pt x="717579" y="316747"/>
                  <a:pt x="708383" y="565053"/>
                  <a:pt x="725462" y="604467"/>
                </a:cubicBezTo>
                <a:cubicBezTo>
                  <a:pt x="742541" y="643881"/>
                  <a:pt x="812173" y="437616"/>
                  <a:pt x="772759" y="462578"/>
                </a:cubicBezTo>
                <a:cubicBezTo>
                  <a:pt x="733345" y="487540"/>
                  <a:pt x="517883" y="727964"/>
                  <a:pt x="488979" y="754240"/>
                </a:cubicBezTo>
                <a:cubicBezTo>
                  <a:pt x="460076" y="780516"/>
                  <a:pt x="549414" y="683295"/>
                  <a:pt x="599338" y="620233"/>
                </a:cubicBezTo>
                <a:cubicBezTo>
                  <a:pt x="649262" y="557171"/>
                  <a:pt x="826624" y="438929"/>
                  <a:pt x="788524" y="375867"/>
                </a:cubicBezTo>
                <a:cubicBezTo>
                  <a:pt x="750424" y="312805"/>
                  <a:pt x="502117" y="268136"/>
                  <a:pt x="370738" y="241860"/>
                </a:cubicBezTo>
                <a:cubicBezTo>
                  <a:pt x="239359" y="215584"/>
                  <a:pt x="-8949" y="228722"/>
                  <a:pt x="248" y="218212"/>
                </a:cubicBezTo>
                <a:cubicBezTo>
                  <a:pt x="9445" y="207702"/>
                  <a:pt x="366796" y="211643"/>
                  <a:pt x="425917" y="178798"/>
                </a:cubicBezTo>
                <a:cubicBezTo>
                  <a:pt x="485038" y="145953"/>
                  <a:pt x="344462" y="25085"/>
                  <a:pt x="347090" y="5378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3AF2D5A1-3C96-0C89-FE89-9685AC0EF3A0}"/>
              </a:ext>
            </a:extLst>
          </p:cNvPr>
          <p:cNvSpPr/>
          <p:nvPr/>
        </p:nvSpPr>
        <p:spPr>
          <a:xfrm>
            <a:off x="4001262" y="5444185"/>
            <a:ext cx="1006575" cy="460355"/>
          </a:xfrm>
          <a:custGeom>
            <a:avLst/>
            <a:gdLst>
              <a:gd name="connsiteX0" fmla="*/ 26828 w 1006575"/>
              <a:gd name="connsiteY0" fmla="*/ 2801 h 460355"/>
              <a:gd name="connsiteX1" fmla="*/ 625917 w 1006575"/>
              <a:gd name="connsiteY1" fmla="*/ 176222 h 460355"/>
              <a:gd name="connsiteX2" fmla="*/ 988524 w 1006575"/>
              <a:gd name="connsiteY2" fmla="*/ 2801 h 460355"/>
              <a:gd name="connsiteX3" fmla="*/ 925462 w 1006575"/>
              <a:gd name="connsiteY3" fmla="*/ 89512 h 460355"/>
              <a:gd name="connsiteX4" fmla="*/ 696862 w 1006575"/>
              <a:gd name="connsiteY4" fmla="*/ 349643 h 460355"/>
              <a:gd name="connsiteX5" fmla="*/ 200248 w 1006575"/>
              <a:gd name="connsiteY5" fmla="*/ 460001 h 460355"/>
              <a:gd name="connsiteX6" fmla="*/ 279076 w 1006575"/>
              <a:gd name="connsiteY6" fmla="*/ 318112 h 460355"/>
              <a:gd name="connsiteX7" fmla="*/ 121421 w 1006575"/>
              <a:gd name="connsiteY7" fmla="*/ 168339 h 460355"/>
              <a:gd name="connsiteX8" fmla="*/ 26828 w 1006575"/>
              <a:gd name="connsiteY8" fmla="*/ 2801 h 46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575" h="460355">
                <a:moveTo>
                  <a:pt x="26828" y="2801"/>
                </a:moveTo>
                <a:cubicBezTo>
                  <a:pt x="110911" y="4115"/>
                  <a:pt x="465634" y="176222"/>
                  <a:pt x="625917" y="176222"/>
                </a:cubicBezTo>
                <a:cubicBezTo>
                  <a:pt x="786200" y="176222"/>
                  <a:pt x="938600" y="17253"/>
                  <a:pt x="988524" y="2801"/>
                </a:cubicBezTo>
                <a:cubicBezTo>
                  <a:pt x="1038448" y="-11651"/>
                  <a:pt x="974072" y="31705"/>
                  <a:pt x="925462" y="89512"/>
                </a:cubicBezTo>
                <a:cubicBezTo>
                  <a:pt x="876852" y="147319"/>
                  <a:pt x="817731" y="287895"/>
                  <a:pt x="696862" y="349643"/>
                </a:cubicBezTo>
                <a:cubicBezTo>
                  <a:pt x="575993" y="411391"/>
                  <a:pt x="269879" y="465256"/>
                  <a:pt x="200248" y="460001"/>
                </a:cubicBezTo>
                <a:cubicBezTo>
                  <a:pt x="130617" y="454746"/>
                  <a:pt x="292214" y="366722"/>
                  <a:pt x="279076" y="318112"/>
                </a:cubicBezTo>
                <a:cubicBezTo>
                  <a:pt x="265938" y="269502"/>
                  <a:pt x="163462" y="215636"/>
                  <a:pt x="121421" y="168339"/>
                </a:cubicBezTo>
                <a:cubicBezTo>
                  <a:pt x="79380" y="121042"/>
                  <a:pt x="-57255" y="1487"/>
                  <a:pt x="26828" y="2801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52EB0ACE-8D9B-B695-FA6B-427A16696DAC}"/>
              </a:ext>
            </a:extLst>
          </p:cNvPr>
          <p:cNvSpPr/>
          <p:nvPr/>
        </p:nvSpPr>
        <p:spPr>
          <a:xfrm>
            <a:off x="5557690" y="5178360"/>
            <a:ext cx="1350021" cy="1207458"/>
          </a:xfrm>
          <a:custGeom>
            <a:avLst/>
            <a:gdLst>
              <a:gd name="connsiteX0" fmla="*/ 15420 w 1350021"/>
              <a:gd name="connsiteY0" fmla="*/ 197681 h 1207458"/>
              <a:gd name="connsiteX1" fmla="*/ 858876 w 1350021"/>
              <a:gd name="connsiteY1" fmla="*/ 339571 h 1207458"/>
              <a:gd name="connsiteX2" fmla="*/ 1063827 w 1350021"/>
              <a:gd name="connsiteY2" fmla="*/ 174033 h 1207458"/>
              <a:gd name="connsiteX3" fmla="*/ 1347607 w 1350021"/>
              <a:gd name="connsiteY3" fmla="*/ 612 h 1207458"/>
              <a:gd name="connsiteX4" fmla="*/ 1205717 w 1350021"/>
              <a:gd name="connsiteY4" fmla="*/ 237095 h 1207458"/>
              <a:gd name="connsiteX5" fmla="*/ 1300310 w 1350021"/>
              <a:gd name="connsiteY5" fmla="*/ 442047 h 1207458"/>
              <a:gd name="connsiteX6" fmla="*/ 519917 w 1350021"/>
              <a:gd name="connsiteY6" fmla="*/ 497226 h 1207458"/>
              <a:gd name="connsiteX7" fmla="*/ 330731 w 1350021"/>
              <a:gd name="connsiteY7" fmla="*/ 1056902 h 1207458"/>
              <a:gd name="connsiteX8" fmla="*/ 504151 w 1350021"/>
              <a:gd name="connsiteY8" fmla="*/ 1190909 h 1207458"/>
              <a:gd name="connsiteX9" fmla="*/ 362262 w 1350021"/>
              <a:gd name="connsiteY9" fmla="*/ 757357 h 1207458"/>
              <a:gd name="connsiteX10" fmla="*/ 314965 w 1350021"/>
              <a:gd name="connsiteY10" fmla="*/ 552406 h 1207458"/>
              <a:gd name="connsiteX11" fmla="*/ 15420 w 1350021"/>
              <a:gd name="connsiteY11" fmla="*/ 197681 h 120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50021" h="1207458">
                <a:moveTo>
                  <a:pt x="15420" y="197681"/>
                </a:moveTo>
                <a:cubicBezTo>
                  <a:pt x="106072" y="162209"/>
                  <a:pt x="684142" y="343512"/>
                  <a:pt x="858876" y="339571"/>
                </a:cubicBezTo>
                <a:cubicBezTo>
                  <a:pt x="1033610" y="335630"/>
                  <a:pt x="982372" y="230526"/>
                  <a:pt x="1063827" y="174033"/>
                </a:cubicBezTo>
                <a:cubicBezTo>
                  <a:pt x="1145282" y="117540"/>
                  <a:pt x="1323959" y="-9898"/>
                  <a:pt x="1347607" y="612"/>
                </a:cubicBezTo>
                <a:cubicBezTo>
                  <a:pt x="1371255" y="11122"/>
                  <a:pt x="1213600" y="163522"/>
                  <a:pt x="1205717" y="237095"/>
                </a:cubicBezTo>
                <a:cubicBezTo>
                  <a:pt x="1197834" y="310668"/>
                  <a:pt x="1414610" y="398692"/>
                  <a:pt x="1300310" y="442047"/>
                </a:cubicBezTo>
                <a:cubicBezTo>
                  <a:pt x="1186010" y="485402"/>
                  <a:pt x="681514" y="394750"/>
                  <a:pt x="519917" y="497226"/>
                </a:cubicBezTo>
                <a:cubicBezTo>
                  <a:pt x="358321" y="599702"/>
                  <a:pt x="333359" y="941288"/>
                  <a:pt x="330731" y="1056902"/>
                </a:cubicBezTo>
                <a:cubicBezTo>
                  <a:pt x="328103" y="1172516"/>
                  <a:pt x="498896" y="1240833"/>
                  <a:pt x="504151" y="1190909"/>
                </a:cubicBezTo>
                <a:cubicBezTo>
                  <a:pt x="509406" y="1140985"/>
                  <a:pt x="393793" y="863774"/>
                  <a:pt x="362262" y="757357"/>
                </a:cubicBezTo>
                <a:cubicBezTo>
                  <a:pt x="330731" y="650940"/>
                  <a:pt x="368830" y="640430"/>
                  <a:pt x="314965" y="552406"/>
                </a:cubicBezTo>
                <a:cubicBezTo>
                  <a:pt x="261100" y="464382"/>
                  <a:pt x="-75232" y="233153"/>
                  <a:pt x="15420" y="197681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9195888C-BB9F-AD6A-63FA-D00F88E5A946}"/>
              </a:ext>
            </a:extLst>
          </p:cNvPr>
          <p:cNvSpPr/>
          <p:nvPr/>
        </p:nvSpPr>
        <p:spPr>
          <a:xfrm>
            <a:off x="5485505" y="4642946"/>
            <a:ext cx="1700745" cy="458044"/>
          </a:xfrm>
          <a:custGeom>
            <a:avLst/>
            <a:gdLst>
              <a:gd name="connsiteX0" fmla="*/ 895 w 1700745"/>
              <a:gd name="connsiteY0" fmla="*/ 268013 h 458044"/>
              <a:gd name="connsiteX1" fmla="*/ 615750 w 1700745"/>
              <a:gd name="connsiteY1" fmla="*/ 55178 h 458044"/>
              <a:gd name="connsiteX2" fmla="*/ 521157 w 1700745"/>
              <a:gd name="connsiteY2" fmla="*/ 7882 h 458044"/>
              <a:gd name="connsiteX3" fmla="*/ 1033536 w 1700745"/>
              <a:gd name="connsiteY3" fmla="*/ 23647 h 458044"/>
              <a:gd name="connsiteX4" fmla="*/ 1411909 w 1700745"/>
              <a:gd name="connsiteY4" fmla="*/ 228599 h 458044"/>
              <a:gd name="connsiteX5" fmla="*/ 1380378 w 1700745"/>
              <a:gd name="connsiteY5" fmla="*/ 189185 h 458044"/>
              <a:gd name="connsiteX6" fmla="*/ 1695688 w 1700745"/>
              <a:gd name="connsiteY6" fmla="*/ 457199 h 458044"/>
              <a:gd name="connsiteX7" fmla="*/ 1088716 w 1700745"/>
              <a:gd name="connsiteY7" fmla="*/ 86709 h 458044"/>
              <a:gd name="connsiteX8" fmla="*/ 268909 w 1700745"/>
              <a:gd name="connsiteY8" fmla="*/ 362606 h 458044"/>
              <a:gd name="connsiteX9" fmla="*/ 473861 w 1700745"/>
              <a:gd name="connsiteY9" fmla="*/ 268013 h 458044"/>
              <a:gd name="connsiteX10" fmla="*/ 895 w 1700745"/>
              <a:gd name="connsiteY10" fmla="*/ 268013 h 45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00745" h="458044">
                <a:moveTo>
                  <a:pt x="895" y="268013"/>
                </a:moveTo>
                <a:cubicBezTo>
                  <a:pt x="24543" y="232540"/>
                  <a:pt x="529040" y="98533"/>
                  <a:pt x="615750" y="55178"/>
                </a:cubicBezTo>
                <a:cubicBezTo>
                  <a:pt x="702460" y="11823"/>
                  <a:pt x="451526" y="13137"/>
                  <a:pt x="521157" y="7882"/>
                </a:cubicBezTo>
                <a:cubicBezTo>
                  <a:pt x="590788" y="2627"/>
                  <a:pt x="885077" y="-13139"/>
                  <a:pt x="1033536" y="23647"/>
                </a:cubicBezTo>
                <a:cubicBezTo>
                  <a:pt x="1181995" y="60433"/>
                  <a:pt x="1354102" y="201009"/>
                  <a:pt x="1411909" y="228599"/>
                </a:cubicBezTo>
                <a:cubicBezTo>
                  <a:pt x="1469716" y="256189"/>
                  <a:pt x="1333082" y="151085"/>
                  <a:pt x="1380378" y="189185"/>
                </a:cubicBezTo>
                <a:cubicBezTo>
                  <a:pt x="1427674" y="227285"/>
                  <a:pt x="1744298" y="474278"/>
                  <a:pt x="1695688" y="457199"/>
                </a:cubicBezTo>
                <a:cubicBezTo>
                  <a:pt x="1647078" y="440120"/>
                  <a:pt x="1326513" y="102475"/>
                  <a:pt x="1088716" y="86709"/>
                </a:cubicBezTo>
                <a:cubicBezTo>
                  <a:pt x="850919" y="70943"/>
                  <a:pt x="371385" y="332389"/>
                  <a:pt x="268909" y="362606"/>
                </a:cubicBezTo>
                <a:cubicBezTo>
                  <a:pt x="166433" y="392823"/>
                  <a:pt x="518530" y="286406"/>
                  <a:pt x="473861" y="268013"/>
                </a:cubicBezTo>
                <a:cubicBezTo>
                  <a:pt x="429192" y="249620"/>
                  <a:pt x="-22753" y="303486"/>
                  <a:pt x="895" y="268013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4560AC9E-918F-B49C-3E64-1E88B0395A48}"/>
              </a:ext>
            </a:extLst>
          </p:cNvPr>
          <p:cNvSpPr/>
          <p:nvPr/>
        </p:nvSpPr>
        <p:spPr>
          <a:xfrm>
            <a:off x="4059621" y="4775362"/>
            <a:ext cx="1082611" cy="324862"/>
          </a:xfrm>
          <a:custGeom>
            <a:avLst/>
            <a:gdLst>
              <a:gd name="connsiteX0" fmla="*/ 78827 w 1082611"/>
              <a:gd name="connsiteY0" fmla="*/ 17355 h 324862"/>
              <a:gd name="connsiteX1" fmla="*/ 165538 w 1082611"/>
              <a:gd name="connsiteY1" fmla="*/ 48886 h 324862"/>
              <a:gd name="connsiteX2" fmla="*/ 536027 w 1082611"/>
              <a:gd name="connsiteY2" fmla="*/ 72535 h 324862"/>
              <a:gd name="connsiteX3" fmla="*/ 488731 w 1082611"/>
              <a:gd name="connsiteY3" fmla="*/ 9472 h 324862"/>
              <a:gd name="connsiteX4" fmla="*/ 1032641 w 1082611"/>
              <a:gd name="connsiteY4" fmla="*/ 309017 h 324862"/>
              <a:gd name="connsiteX5" fmla="*/ 961696 w 1082611"/>
              <a:gd name="connsiteY5" fmla="*/ 261721 h 324862"/>
              <a:gd name="connsiteX6" fmla="*/ 181303 w 1082611"/>
              <a:gd name="connsiteY6" fmla="*/ 324783 h 324862"/>
              <a:gd name="connsiteX7" fmla="*/ 504496 w 1082611"/>
              <a:gd name="connsiteY7" fmla="*/ 245955 h 324862"/>
              <a:gd name="connsiteX8" fmla="*/ 102476 w 1082611"/>
              <a:gd name="connsiteY8" fmla="*/ 80417 h 324862"/>
              <a:gd name="connsiteX9" fmla="*/ 0 w 1082611"/>
              <a:gd name="connsiteY9" fmla="*/ 25238 h 324862"/>
              <a:gd name="connsiteX10" fmla="*/ 78827 w 1082611"/>
              <a:gd name="connsiteY10" fmla="*/ 17355 h 32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2611" h="324862">
                <a:moveTo>
                  <a:pt x="78827" y="17355"/>
                </a:moveTo>
                <a:cubicBezTo>
                  <a:pt x="106417" y="21296"/>
                  <a:pt x="89338" y="39689"/>
                  <a:pt x="165538" y="48886"/>
                </a:cubicBezTo>
                <a:cubicBezTo>
                  <a:pt x="241738" y="58083"/>
                  <a:pt x="482162" y="79104"/>
                  <a:pt x="536027" y="72535"/>
                </a:cubicBezTo>
                <a:cubicBezTo>
                  <a:pt x="589892" y="65966"/>
                  <a:pt x="405962" y="-29942"/>
                  <a:pt x="488731" y="9472"/>
                </a:cubicBezTo>
                <a:cubicBezTo>
                  <a:pt x="571500" y="48886"/>
                  <a:pt x="1032641" y="309017"/>
                  <a:pt x="1032641" y="309017"/>
                </a:cubicBezTo>
                <a:cubicBezTo>
                  <a:pt x="1111468" y="351058"/>
                  <a:pt x="1103586" y="259093"/>
                  <a:pt x="961696" y="261721"/>
                </a:cubicBezTo>
                <a:cubicBezTo>
                  <a:pt x="819806" y="264349"/>
                  <a:pt x="257503" y="327411"/>
                  <a:pt x="181303" y="324783"/>
                </a:cubicBezTo>
                <a:cubicBezTo>
                  <a:pt x="105103" y="322155"/>
                  <a:pt x="517634" y="286683"/>
                  <a:pt x="504496" y="245955"/>
                </a:cubicBezTo>
                <a:cubicBezTo>
                  <a:pt x="491358" y="205227"/>
                  <a:pt x="186559" y="117203"/>
                  <a:pt x="102476" y="80417"/>
                </a:cubicBezTo>
                <a:cubicBezTo>
                  <a:pt x="18393" y="43631"/>
                  <a:pt x="0" y="29179"/>
                  <a:pt x="0" y="25238"/>
                </a:cubicBezTo>
                <a:cubicBezTo>
                  <a:pt x="0" y="21297"/>
                  <a:pt x="51237" y="13414"/>
                  <a:pt x="78827" y="1735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9E72CEAC-630C-3395-F3A8-F72C78AAC692}"/>
              </a:ext>
            </a:extLst>
          </p:cNvPr>
          <p:cNvSpPr/>
          <p:nvPr/>
        </p:nvSpPr>
        <p:spPr>
          <a:xfrm>
            <a:off x="4772189" y="6864344"/>
            <a:ext cx="1665126" cy="721700"/>
          </a:xfrm>
          <a:custGeom>
            <a:avLst/>
            <a:gdLst>
              <a:gd name="connsiteX0" fmla="*/ 4763 w 1665126"/>
              <a:gd name="connsiteY0" fmla="*/ 301084 h 721700"/>
              <a:gd name="connsiteX1" fmla="*/ 1068935 w 1665126"/>
              <a:gd name="connsiteY1" fmla="*/ 632159 h 721700"/>
              <a:gd name="connsiteX2" fmla="*/ 856101 w 1665126"/>
              <a:gd name="connsiteY2" fmla="*/ 616394 h 721700"/>
              <a:gd name="connsiteX3" fmla="*/ 1116232 w 1665126"/>
              <a:gd name="connsiteY3" fmla="*/ 403559 h 721700"/>
              <a:gd name="connsiteX4" fmla="*/ 1581314 w 1665126"/>
              <a:gd name="connsiteY4" fmla="*/ 9422 h 721700"/>
              <a:gd name="connsiteX5" fmla="*/ 1644377 w 1665126"/>
              <a:gd name="connsiteY5" fmla="*/ 143428 h 721700"/>
              <a:gd name="connsiteX6" fmla="*/ 1344832 w 1665126"/>
              <a:gd name="connsiteY6" fmla="*/ 372028 h 721700"/>
              <a:gd name="connsiteX7" fmla="*/ 1242356 w 1665126"/>
              <a:gd name="connsiteY7" fmla="*/ 710987 h 721700"/>
              <a:gd name="connsiteX8" fmla="*/ 414666 w 1665126"/>
              <a:gd name="connsiteY8" fmla="*/ 640042 h 721700"/>
              <a:gd name="connsiteX9" fmla="*/ 666914 w 1665126"/>
              <a:gd name="connsiteY9" fmla="*/ 671573 h 721700"/>
              <a:gd name="connsiteX10" fmla="*/ 4763 w 1665126"/>
              <a:gd name="connsiteY10" fmla="*/ 301084 h 72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5126" h="721700">
                <a:moveTo>
                  <a:pt x="4763" y="301084"/>
                </a:moveTo>
                <a:cubicBezTo>
                  <a:pt x="71767" y="294515"/>
                  <a:pt x="927045" y="579607"/>
                  <a:pt x="1068935" y="632159"/>
                </a:cubicBezTo>
                <a:cubicBezTo>
                  <a:pt x="1210825" y="684711"/>
                  <a:pt x="848218" y="654494"/>
                  <a:pt x="856101" y="616394"/>
                </a:cubicBezTo>
                <a:cubicBezTo>
                  <a:pt x="863984" y="578294"/>
                  <a:pt x="995363" y="504721"/>
                  <a:pt x="1116232" y="403559"/>
                </a:cubicBezTo>
                <a:cubicBezTo>
                  <a:pt x="1237101" y="302397"/>
                  <a:pt x="1493290" y="52777"/>
                  <a:pt x="1581314" y="9422"/>
                </a:cubicBezTo>
                <a:cubicBezTo>
                  <a:pt x="1669338" y="-33933"/>
                  <a:pt x="1683791" y="82994"/>
                  <a:pt x="1644377" y="143428"/>
                </a:cubicBezTo>
                <a:cubicBezTo>
                  <a:pt x="1604963" y="203862"/>
                  <a:pt x="1411835" y="277435"/>
                  <a:pt x="1344832" y="372028"/>
                </a:cubicBezTo>
                <a:cubicBezTo>
                  <a:pt x="1277829" y="466621"/>
                  <a:pt x="1397384" y="666318"/>
                  <a:pt x="1242356" y="710987"/>
                </a:cubicBezTo>
                <a:cubicBezTo>
                  <a:pt x="1087328" y="755656"/>
                  <a:pt x="510573" y="646611"/>
                  <a:pt x="414666" y="640042"/>
                </a:cubicBezTo>
                <a:cubicBezTo>
                  <a:pt x="318759" y="633473"/>
                  <a:pt x="735231" y="726752"/>
                  <a:pt x="666914" y="671573"/>
                </a:cubicBezTo>
                <a:cubicBezTo>
                  <a:pt x="598597" y="616394"/>
                  <a:pt x="-62241" y="307653"/>
                  <a:pt x="4763" y="301084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0712A763-BDB5-F32D-FEC1-E8F3FC5276EA}"/>
              </a:ext>
            </a:extLst>
          </p:cNvPr>
          <p:cNvSpPr/>
          <p:nvPr/>
        </p:nvSpPr>
        <p:spPr>
          <a:xfrm>
            <a:off x="4514977" y="6258773"/>
            <a:ext cx="484351" cy="1405524"/>
          </a:xfrm>
          <a:custGeom>
            <a:avLst/>
            <a:gdLst>
              <a:gd name="connsiteX0" fmla="*/ 482692 w 484351"/>
              <a:gd name="connsiteY0" fmla="*/ 244503 h 1405524"/>
              <a:gd name="connsiteX1" fmla="*/ 277740 w 484351"/>
              <a:gd name="connsiteY1" fmla="*/ 756882 h 1405524"/>
              <a:gd name="connsiteX2" fmla="*/ 380216 w 484351"/>
              <a:gd name="connsiteY2" fmla="*/ 1355972 h 1405524"/>
              <a:gd name="connsiteX3" fmla="*/ 348685 w 484351"/>
              <a:gd name="connsiteY3" fmla="*/ 1277144 h 1405524"/>
              <a:gd name="connsiteX4" fmla="*/ 33375 w 484351"/>
              <a:gd name="connsiteY4" fmla="*/ 528282 h 1405524"/>
              <a:gd name="connsiteX5" fmla="*/ 41257 w 484351"/>
              <a:gd name="connsiteY5" fmla="*/ 544048 h 1405524"/>
              <a:gd name="connsiteX6" fmla="*/ 317154 w 484351"/>
              <a:gd name="connsiteY6" fmla="*/ 137 h 1405524"/>
              <a:gd name="connsiteX7" fmla="*/ 143733 w 484351"/>
              <a:gd name="connsiteY7" fmla="*/ 488868 h 1405524"/>
              <a:gd name="connsiteX8" fmla="*/ 482692 w 484351"/>
              <a:gd name="connsiteY8" fmla="*/ 244503 h 14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4351" h="1405524">
                <a:moveTo>
                  <a:pt x="482692" y="244503"/>
                </a:moveTo>
                <a:cubicBezTo>
                  <a:pt x="505027" y="289172"/>
                  <a:pt x="294819" y="571637"/>
                  <a:pt x="277740" y="756882"/>
                </a:cubicBezTo>
                <a:cubicBezTo>
                  <a:pt x="260661" y="942127"/>
                  <a:pt x="380216" y="1355972"/>
                  <a:pt x="380216" y="1355972"/>
                </a:cubicBezTo>
                <a:cubicBezTo>
                  <a:pt x="392040" y="1442682"/>
                  <a:pt x="406492" y="1415092"/>
                  <a:pt x="348685" y="1277144"/>
                </a:cubicBezTo>
                <a:cubicBezTo>
                  <a:pt x="290878" y="1139196"/>
                  <a:pt x="84613" y="650465"/>
                  <a:pt x="33375" y="528282"/>
                </a:cubicBezTo>
                <a:cubicBezTo>
                  <a:pt x="-17863" y="406099"/>
                  <a:pt x="-6039" y="632072"/>
                  <a:pt x="41257" y="544048"/>
                </a:cubicBezTo>
                <a:cubicBezTo>
                  <a:pt x="88553" y="456024"/>
                  <a:pt x="300075" y="9334"/>
                  <a:pt x="317154" y="137"/>
                </a:cubicBezTo>
                <a:cubicBezTo>
                  <a:pt x="334233" y="-9060"/>
                  <a:pt x="120085" y="446826"/>
                  <a:pt x="143733" y="488868"/>
                </a:cubicBezTo>
                <a:cubicBezTo>
                  <a:pt x="167381" y="530910"/>
                  <a:pt x="460357" y="199834"/>
                  <a:pt x="482692" y="244503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FE86101E-0559-26B4-7638-A4ED6CAA1EF7}"/>
              </a:ext>
            </a:extLst>
          </p:cNvPr>
          <p:cNvSpPr/>
          <p:nvPr/>
        </p:nvSpPr>
        <p:spPr>
          <a:xfrm>
            <a:off x="3869233" y="4645787"/>
            <a:ext cx="1215884" cy="455944"/>
          </a:xfrm>
          <a:custGeom>
            <a:avLst/>
            <a:gdLst>
              <a:gd name="connsiteX0" fmla="*/ 24850 w 1215884"/>
              <a:gd name="connsiteY0" fmla="*/ 20806 h 455944"/>
              <a:gd name="connsiteX1" fmla="*/ 119443 w 1215884"/>
              <a:gd name="connsiteY1" fmla="*/ 91751 h 455944"/>
              <a:gd name="connsiteX2" fmla="*/ 986546 w 1215884"/>
              <a:gd name="connsiteY2" fmla="*/ 407061 h 455944"/>
              <a:gd name="connsiteX3" fmla="*/ 1215146 w 1215884"/>
              <a:gd name="connsiteY3" fmla="*/ 446475 h 455944"/>
              <a:gd name="connsiteX4" fmla="*/ 939250 w 1215884"/>
              <a:gd name="connsiteY4" fmla="*/ 320351 h 455944"/>
              <a:gd name="connsiteX5" fmla="*/ 718533 w 1215884"/>
              <a:gd name="connsiteY5" fmla="*/ 383413 h 455944"/>
              <a:gd name="connsiteX6" fmla="*/ 694884 w 1215884"/>
              <a:gd name="connsiteY6" fmla="*/ 312468 h 455944"/>
              <a:gd name="connsiteX7" fmla="*/ 284981 w 1215884"/>
              <a:gd name="connsiteY7" fmla="*/ 414944 h 455944"/>
              <a:gd name="connsiteX8" fmla="*/ 24850 w 1215884"/>
              <a:gd name="connsiteY8" fmla="*/ 20806 h 45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5884" h="455944">
                <a:moveTo>
                  <a:pt x="24850" y="20806"/>
                </a:moveTo>
                <a:cubicBezTo>
                  <a:pt x="-2740" y="-33060"/>
                  <a:pt x="-40840" y="27375"/>
                  <a:pt x="119443" y="91751"/>
                </a:cubicBezTo>
                <a:cubicBezTo>
                  <a:pt x="279726" y="156127"/>
                  <a:pt x="803929" y="347940"/>
                  <a:pt x="986546" y="407061"/>
                </a:cubicBezTo>
                <a:cubicBezTo>
                  <a:pt x="1169163" y="466182"/>
                  <a:pt x="1223029" y="460926"/>
                  <a:pt x="1215146" y="446475"/>
                </a:cubicBezTo>
                <a:cubicBezTo>
                  <a:pt x="1207263" y="432024"/>
                  <a:pt x="1022019" y="330861"/>
                  <a:pt x="939250" y="320351"/>
                </a:cubicBezTo>
                <a:cubicBezTo>
                  <a:pt x="856481" y="309841"/>
                  <a:pt x="759261" y="384727"/>
                  <a:pt x="718533" y="383413"/>
                </a:cubicBezTo>
                <a:cubicBezTo>
                  <a:pt x="677805" y="382099"/>
                  <a:pt x="767143" y="307213"/>
                  <a:pt x="694884" y="312468"/>
                </a:cubicBezTo>
                <a:cubicBezTo>
                  <a:pt x="622625" y="317723"/>
                  <a:pt x="395339" y="459613"/>
                  <a:pt x="284981" y="414944"/>
                </a:cubicBezTo>
                <a:cubicBezTo>
                  <a:pt x="174623" y="370275"/>
                  <a:pt x="52440" y="74672"/>
                  <a:pt x="24850" y="20806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153828C0-9D6A-11A8-CBCD-BEB38DD1E2E2}"/>
              </a:ext>
            </a:extLst>
          </p:cNvPr>
          <p:cNvSpPr/>
          <p:nvPr/>
        </p:nvSpPr>
        <p:spPr>
          <a:xfrm>
            <a:off x="5463736" y="4615176"/>
            <a:ext cx="1702908" cy="428535"/>
          </a:xfrm>
          <a:custGeom>
            <a:avLst/>
            <a:gdLst>
              <a:gd name="connsiteX0" fmla="*/ 6898 w 1702908"/>
              <a:gd name="connsiteY0" fmla="*/ 287900 h 428535"/>
              <a:gd name="connsiteX1" fmla="*/ 661167 w 1702908"/>
              <a:gd name="connsiteY1" fmla="*/ 82948 h 428535"/>
              <a:gd name="connsiteX2" fmla="*/ 574457 w 1702908"/>
              <a:gd name="connsiteY2" fmla="*/ 59300 h 428535"/>
              <a:gd name="connsiteX3" fmla="*/ 952830 w 1702908"/>
              <a:gd name="connsiteY3" fmla="*/ 35652 h 428535"/>
              <a:gd name="connsiteX4" fmla="*/ 866119 w 1702908"/>
              <a:gd name="connsiteY4" fmla="*/ 27769 h 428535"/>
              <a:gd name="connsiteX5" fmla="*/ 1693809 w 1702908"/>
              <a:gd name="connsiteY5" fmla="*/ 421907 h 428535"/>
              <a:gd name="connsiteX6" fmla="*/ 1268140 w 1702908"/>
              <a:gd name="connsiteY6" fmla="*/ 272134 h 428535"/>
              <a:gd name="connsiteX7" fmla="*/ 653285 w 1702908"/>
              <a:gd name="connsiteY7" fmla="*/ 232721 h 428535"/>
              <a:gd name="connsiteX8" fmla="*/ 337974 w 1702908"/>
              <a:gd name="connsiteY8" fmla="*/ 311548 h 428535"/>
              <a:gd name="connsiteX9" fmla="*/ 6898 w 1702908"/>
              <a:gd name="connsiteY9" fmla="*/ 287900 h 42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2908" h="428535">
                <a:moveTo>
                  <a:pt x="6898" y="287900"/>
                </a:moveTo>
                <a:cubicBezTo>
                  <a:pt x="60763" y="249800"/>
                  <a:pt x="566574" y="121048"/>
                  <a:pt x="661167" y="82948"/>
                </a:cubicBezTo>
                <a:cubicBezTo>
                  <a:pt x="755760" y="44848"/>
                  <a:pt x="525847" y="67183"/>
                  <a:pt x="574457" y="59300"/>
                </a:cubicBezTo>
                <a:cubicBezTo>
                  <a:pt x="623067" y="51417"/>
                  <a:pt x="904220" y="40907"/>
                  <a:pt x="952830" y="35652"/>
                </a:cubicBezTo>
                <a:cubicBezTo>
                  <a:pt x="1001440" y="30397"/>
                  <a:pt x="742623" y="-36607"/>
                  <a:pt x="866119" y="27769"/>
                </a:cubicBezTo>
                <a:cubicBezTo>
                  <a:pt x="989615" y="92145"/>
                  <a:pt x="1626806" y="381180"/>
                  <a:pt x="1693809" y="421907"/>
                </a:cubicBezTo>
                <a:cubicBezTo>
                  <a:pt x="1760812" y="462634"/>
                  <a:pt x="1441561" y="303665"/>
                  <a:pt x="1268140" y="272134"/>
                </a:cubicBezTo>
                <a:cubicBezTo>
                  <a:pt x="1094719" y="240603"/>
                  <a:pt x="808313" y="226152"/>
                  <a:pt x="653285" y="232721"/>
                </a:cubicBezTo>
                <a:cubicBezTo>
                  <a:pt x="498257" y="239290"/>
                  <a:pt x="447019" y="302352"/>
                  <a:pt x="337974" y="311548"/>
                </a:cubicBezTo>
                <a:cubicBezTo>
                  <a:pt x="228929" y="320744"/>
                  <a:pt x="-46967" y="326000"/>
                  <a:pt x="6898" y="287900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7E39479B-B07E-AA28-6B69-9960B2E8A6B9}"/>
              </a:ext>
            </a:extLst>
          </p:cNvPr>
          <p:cNvSpPr/>
          <p:nvPr/>
        </p:nvSpPr>
        <p:spPr>
          <a:xfrm>
            <a:off x="5336559" y="6573767"/>
            <a:ext cx="351021" cy="474100"/>
          </a:xfrm>
          <a:custGeom>
            <a:avLst/>
            <a:gdLst>
              <a:gd name="connsiteX0" fmla="*/ 71013 w 351021"/>
              <a:gd name="connsiteY0" fmla="*/ 454 h 474100"/>
              <a:gd name="connsiteX1" fmla="*/ 69 w 351021"/>
              <a:gd name="connsiteY1" fmla="*/ 229054 h 474100"/>
              <a:gd name="connsiteX2" fmla="*/ 78896 w 351021"/>
              <a:gd name="connsiteY2" fmla="*/ 386709 h 474100"/>
              <a:gd name="connsiteX3" fmla="*/ 165607 w 351021"/>
              <a:gd name="connsiteY3" fmla="*/ 355178 h 474100"/>
              <a:gd name="connsiteX4" fmla="*/ 307496 w 351021"/>
              <a:gd name="connsiteY4" fmla="*/ 473419 h 474100"/>
              <a:gd name="connsiteX5" fmla="*/ 331144 w 351021"/>
              <a:gd name="connsiteY5" fmla="*/ 292116 h 474100"/>
              <a:gd name="connsiteX6" fmla="*/ 71013 w 351021"/>
              <a:gd name="connsiteY6" fmla="*/ 454 h 47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021" h="474100">
                <a:moveTo>
                  <a:pt x="71013" y="454"/>
                </a:moveTo>
                <a:cubicBezTo>
                  <a:pt x="15834" y="-10056"/>
                  <a:pt x="-1245" y="164678"/>
                  <a:pt x="69" y="229054"/>
                </a:cubicBezTo>
                <a:cubicBezTo>
                  <a:pt x="1383" y="293430"/>
                  <a:pt x="51307" y="365688"/>
                  <a:pt x="78896" y="386709"/>
                </a:cubicBezTo>
                <a:cubicBezTo>
                  <a:pt x="106485" y="407730"/>
                  <a:pt x="127507" y="340726"/>
                  <a:pt x="165607" y="355178"/>
                </a:cubicBezTo>
                <a:cubicBezTo>
                  <a:pt x="203707" y="369630"/>
                  <a:pt x="279907" y="483929"/>
                  <a:pt x="307496" y="473419"/>
                </a:cubicBezTo>
                <a:cubicBezTo>
                  <a:pt x="335086" y="462909"/>
                  <a:pt x="375813" y="368316"/>
                  <a:pt x="331144" y="292116"/>
                </a:cubicBezTo>
                <a:cubicBezTo>
                  <a:pt x="286475" y="215916"/>
                  <a:pt x="126192" y="10964"/>
                  <a:pt x="71013" y="454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E879A9C3-6321-EE1B-F248-3AF41F6F76AF}"/>
              </a:ext>
            </a:extLst>
          </p:cNvPr>
          <p:cNvSpPr/>
          <p:nvPr/>
        </p:nvSpPr>
        <p:spPr>
          <a:xfrm>
            <a:off x="4658269" y="6605122"/>
            <a:ext cx="717900" cy="505137"/>
          </a:xfrm>
          <a:custGeom>
            <a:avLst/>
            <a:gdLst>
              <a:gd name="connsiteX0" fmla="*/ 544352 w 717900"/>
              <a:gd name="connsiteY0" fmla="*/ 630 h 505137"/>
              <a:gd name="connsiteX1" fmla="*/ 536469 w 717900"/>
              <a:gd name="connsiteY1" fmla="*/ 205581 h 505137"/>
              <a:gd name="connsiteX2" fmla="*/ 717772 w 717900"/>
              <a:gd name="connsiteY2" fmla="*/ 355354 h 505137"/>
              <a:gd name="connsiteX3" fmla="*/ 504938 w 717900"/>
              <a:gd name="connsiteY3" fmla="*/ 371119 h 505137"/>
              <a:gd name="connsiteX4" fmla="*/ 355165 w 717900"/>
              <a:gd name="connsiteY4" fmla="*/ 505126 h 505137"/>
              <a:gd name="connsiteX5" fmla="*/ 441 w 717900"/>
              <a:gd name="connsiteY5" fmla="*/ 379002 h 505137"/>
              <a:gd name="connsiteX6" fmla="*/ 433993 w 717900"/>
              <a:gd name="connsiteY6" fmla="*/ 410533 h 505137"/>
              <a:gd name="connsiteX7" fmla="*/ 378814 w 717900"/>
              <a:gd name="connsiteY7" fmla="*/ 276526 h 505137"/>
              <a:gd name="connsiteX8" fmla="*/ 544352 w 717900"/>
              <a:gd name="connsiteY8" fmla="*/ 630 h 50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7900" h="505137">
                <a:moveTo>
                  <a:pt x="544352" y="630"/>
                </a:moveTo>
                <a:cubicBezTo>
                  <a:pt x="570628" y="-11194"/>
                  <a:pt x="507566" y="146460"/>
                  <a:pt x="536469" y="205581"/>
                </a:cubicBezTo>
                <a:cubicBezTo>
                  <a:pt x="565372" y="264702"/>
                  <a:pt x="723027" y="327764"/>
                  <a:pt x="717772" y="355354"/>
                </a:cubicBezTo>
                <a:cubicBezTo>
                  <a:pt x="712517" y="382944"/>
                  <a:pt x="565372" y="346157"/>
                  <a:pt x="504938" y="371119"/>
                </a:cubicBezTo>
                <a:cubicBezTo>
                  <a:pt x="444504" y="396081"/>
                  <a:pt x="439248" y="503812"/>
                  <a:pt x="355165" y="505126"/>
                </a:cubicBezTo>
                <a:cubicBezTo>
                  <a:pt x="271082" y="506440"/>
                  <a:pt x="-12697" y="394767"/>
                  <a:pt x="441" y="379002"/>
                </a:cubicBezTo>
                <a:cubicBezTo>
                  <a:pt x="13579" y="363237"/>
                  <a:pt x="370931" y="427612"/>
                  <a:pt x="433993" y="410533"/>
                </a:cubicBezTo>
                <a:cubicBezTo>
                  <a:pt x="497055" y="393454"/>
                  <a:pt x="356479" y="339588"/>
                  <a:pt x="378814" y="276526"/>
                </a:cubicBezTo>
                <a:cubicBezTo>
                  <a:pt x="401148" y="213464"/>
                  <a:pt x="518076" y="12454"/>
                  <a:pt x="544352" y="630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5232626A-786C-080A-B89E-4332EF40F7EC}"/>
              </a:ext>
            </a:extLst>
          </p:cNvPr>
          <p:cNvSpPr/>
          <p:nvPr/>
        </p:nvSpPr>
        <p:spPr>
          <a:xfrm>
            <a:off x="4024038" y="6124580"/>
            <a:ext cx="1098898" cy="851477"/>
          </a:xfrm>
          <a:custGeom>
            <a:avLst/>
            <a:gdLst>
              <a:gd name="connsiteX0" fmla="*/ 1091872 w 1098898"/>
              <a:gd name="connsiteY0" fmla="*/ 323 h 851477"/>
              <a:gd name="connsiteX1" fmla="*/ 879038 w 1098898"/>
              <a:gd name="connsiteY1" fmla="*/ 307751 h 851477"/>
              <a:gd name="connsiteX2" fmla="*/ 760796 w 1098898"/>
              <a:gd name="connsiteY2" fmla="*/ 764951 h 851477"/>
              <a:gd name="connsiteX3" fmla="*/ 792328 w 1098898"/>
              <a:gd name="connsiteY3" fmla="*/ 441758 h 851477"/>
              <a:gd name="connsiteX4" fmla="*/ 571610 w 1098898"/>
              <a:gd name="connsiteY4" fmla="*/ 788599 h 851477"/>
              <a:gd name="connsiteX5" fmla="*/ 453369 w 1098898"/>
              <a:gd name="connsiteY5" fmla="*/ 788599 h 851477"/>
              <a:gd name="connsiteX6" fmla="*/ 4052 w 1098898"/>
              <a:gd name="connsiteY6" fmla="*/ 150096 h 851477"/>
              <a:gd name="connsiteX7" fmla="*/ 248417 w 1098898"/>
              <a:gd name="connsiteY7" fmla="*/ 433875 h 851477"/>
              <a:gd name="connsiteX8" fmla="*/ 532196 w 1098898"/>
              <a:gd name="connsiteY8" fmla="*/ 252572 h 851477"/>
              <a:gd name="connsiteX9" fmla="*/ 374541 w 1098898"/>
              <a:gd name="connsiteY9" fmla="*/ 694006 h 851477"/>
              <a:gd name="connsiteX10" fmla="*/ 595259 w 1098898"/>
              <a:gd name="connsiteY10" fmla="*/ 362930 h 851477"/>
              <a:gd name="connsiteX11" fmla="*/ 1091872 w 1098898"/>
              <a:gd name="connsiteY11" fmla="*/ 323 h 85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8898" h="851477">
                <a:moveTo>
                  <a:pt x="1091872" y="323"/>
                </a:moveTo>
                <a:cubicBezTo>
                  <a:pt x="1139168" y="-8873"/>
                  <a:pt x="934217" y="180313"/>
                  <a:pt x="879038" y="307751"/>
                </a:cubicBezTo>
                <a:cubicBezTo>
                  <a:pt x="823859" y="435189"/>
                  <a:pt x="775248" y="742617"/>
                  <a:pt x="760796" y="764951"/>
                </a:cubicBezTo>
                <a:cubicBezTo>
                  <a:pt x="746344" y="787285"/>
                  <a:pt x="823859" y="437817"/>
                  <a:pt x="792328" y="441758"/>
                </a:cubicBezTo>
                <a:cubicBezTo>
                  <a:pt x="760797" y="445699"/>
                  <a:pt x="628103" y="730792"/>
                  <a:pt x="571610" y="788599"/>
                </a:cubicBezTo>
                <a:cubicBezTo>
                  <a:pt x="515117" y="846406"/>
                  <a:pt x="547962" y="895016"/>
                  <a:pt x="453369" y="788599"/>
                </a:cubicBezTo>
                <a:cubicBezTo>
                  <a:pt x="358776" y="682182"/>
                  <a:pt x="38211" y="209217"/>
                  <a:pt x="4052" y="150096"/>
                </a:cubicBezTo>
                <a:cubicBezTo>
                  <a:pt x="-30107" y="90975"/>
                  <a:pt x="160393" y="416796"/>
                  <a:pt x="248417" y="433875"/>
                </a:cubicBezTo>
                <a:cubicBezTo>
                  <a:pt x="336441" y="450954"/>
                  <a:pt x="511175" y="209217"/>
                  <a:pt x="532196" y="252572"/>
                </a:cubicBezTo>
                <a:cubicBezTo>
                  <a:pt x="553217" y="295927"/>
                  <a:pt x="364031" y="675613"/>
                  <a:pt x="374541" y="694006"/>
                </a:cubicBezTo>
                <a:cubicBezTo>
                  <a:pt x="385051" y="712399"/>
                  <a:pt x="473076" y="479857"/>
                  <a:pt x="595259" y="362930"/>
                </a:cubicBezTo>
                <a:cubicBezTo>
                  <a:pt x="717442" y="246003"/>
                  <a:pt x="1044576" y="9519"/>
                  <a:pt x="1091872" y="323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E7E24F29-0B70-4304-C906-89182B3B9D19}"/>
              </a:ext>
            </a:extLst>
          </p:cNvPr>
          <p:cNvSpPr/>
          <p:nvPr/>
        </p:nvSpPr>
        <p:spPr>
          <a:xfrm>
            <a:off x="5494107" y="4633586"/>
            <a:ext cx="1858995" cy="3769739"/>
          </a:xfrm>
          <a:custGeom>
            <a:avLst/>
            <a:gdLst>
              <a:gd name="connsiteX0" fmla="*/ 1340245 w 1858995"/>
              <a:gd name="connsiteY0" fmla="*/ 9359 h 3769739"/>
              <a:gd name="connsiteX1" fmla="*/ 1568845 w 1858995"/>
              <a:gd name="connsiteY1" fmla="*/ 947407 h 3769739"/>
              <a:gd name="connsiteX2" fmla="*/ 1056465 w 1858995"/>
              <a:gd name="connsiteY2" fmla="*/ 1530731 h 3769739"/>
              <a:gd name="connsiteX3" fmla="*/ 1245652 w 1858995"/>
              <a:gd name="connsiteY3" fmla="*/ 1483435 h 3769739"/>
              <a:gd name="connsiteX4" fmla="*/ 1056465 w 1858995"/>
              <a:gd name="connsiteY4" fmla="*/ 2255945 h 3769739"/>
              <a:gd name="connsiteX5" fmla="*/ 1009169 w 1858995"/>
              <a:gd name="connsiteY5" fmla="*/ 2736793 h 3769739"/>
              <a:gd name="connsiteX6" fmla="*/ 481024 w 1858995"/>
              <a:gd name="connsiteY6" fmla="*/ 3233407 h 3769739"/>
              <a:gd name="connsiteX7" fmla="*/ 654445 w 1858995"/>
              <a:gd name="connsiteY7" fmla="*/ 3257055 h 3769739"/>
              <a:gd name="connsiteX8" fmla="*/ 176 w 1858995"/>
              <a:gd name="connsiteY8" fmla="*/ 3769435 h 3769739"/>
              <a:gd name="connsiteX9" fmla="*/ 725390 w 1858995"/>
              <a:gd name="connsiteY9" fmla="*/ 3320117 h 3769739"/>
              <a:gd name="connsiteX10" fmla="*/ 1718617 w 1858995"/>
              <a:gd name="connsiteY10" fmla="*/ 2594904 h 3769739"/>
              <a:gd name="connsiteX11" fmla="*/ 1813210 w 1858995"/>
              <a:gd name="connsiteY11" fmla="*/ 1570145 h 3769739"/>
              <a:gd name="connsiteX12" fmla="*/ 1340245 w 1858995"/>
              <a:gd name="connsiteY12" fmla="*/ 9359 h 376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58995" h="3769739">
                <a:moveTo>
                  <a:pt x="1340245" y="9359"/>
                </a:moveTo>
                <a:cubicBezTo>
                  <a:pt x="1299518" y="-94431"/>
                  <a:pt x="1616142" y="693845"/>
                  <a:pt x="1568845" y="947407"/>
                </a:cubicBezTo>
                <a:cubicBezTo>
                  <a:pt x="1521548" y="1200969"/>
                  <a:pt x="1110330" y="1441393"/>
                  <a:pt x="1056465" y="1530731"/>
                </a:cubicBezTo>
                <a:cubicBezTo>
                  <a:pt x="1002600" y="1620069"/>
                  <a:pt x="1245652" y="1362566"/>
                  <a:pt x="1245652" y="1483435"/>
                </a:cubicBezTo>
                <a:cubicBezTo>
                  <a:pt x="1245652" y="1604304"/>
                  <a:pt x="1095879" y="2047052"/>
                  <a:pt x="1056465" y="2255945"/>
                </a:cubicBezTo>
                <a:cubicBezTo>
                  <a:pt x="1017051" y="2464838"/>
                  <a:pt x="1105076" y="2573883"/>
                  <a:pt x="1009169" y="2736793"/>
                </a:cubicBezTo>
                <a:cubicBezTo>
                  <a:pt x="913262" y="2899703"/>
                  <a:pt x="540145" y="3146697"/>
                  <a:pt x="481024" y="3233407"/>
                </a:cubicBezTo>
                <a:cubicBezTo>
                  <a:pt x="421903" y="3320117"/>
                  <a:pt x="734586" y="3167717"/>
                  <a:pt x="654445" y="3257055"/>
                </a:cubicBezTo>
                <a:cubicBezTo>
                  <a:pt x="574304" y="3346393"/>
                  <a:pt x="-11648" y="3758925"/>
                  <a:pt x="176" y="3769435"/>
                </a:cubicBezTo>
                <a:cubicBezTo>
                  <a:pt x="12000" y="3779945"/>
                  <a:pt x="438983" y="3515872"/>
                  <a:pt x="725390" y="3320117"/>
                </a:cubicBezTo>
                <a:cubicBezTo>
                  <a:pt x="1011797" y="3124362"/>
                  <a:pt x="1537314" y="2886566"/>
                  <a:pt x="1718617" y="2594904"/>
                </a:cubicBezTo>
                <a:cubicBezTo>
                  <a:pt x="1899920" y="2303242"/>
                  <a:pt x="1874958" y="1995814"/>
                  <a:pt x="1813210" y="1570145"/>
                </a:cubicBezTo>
                <a:cubicBezTo>
                  <a:pt x="1751462" y="1144476"/>
                  <a:pt x="1380972" y="113149"/>
                  <a:pt x="1340245" y="9359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0378ADA1-A490-89BE-8574-0873590DFBF4}"/>
              </a:ext>
            </a:extLst>
          </p:cNvPr>
          <p:cNvSpPr/>
          <p:nvPr/>
        </p:nvSpPr>
        <p:spPr>
          <a:xfrm>
            <a:off x="4207957" y="5567118"/>
            <a:ext cx="808947" cy="810409"/>
          </a:xfrm>
          <a:custGeom>
            <a:avLst/>
            <a:gdLst>
              <a:gd name="connsiteX0" fmla="*/ 805477 w 808947"/>
              <a:gd name="connsiteY0" fmla="*/ 5992 h 810409"/>
              <a:gd name="connsiteX1" fmla="*/ 600526 w 808947"/>
              <a:gd name="connsiteY1" fmla="*/ 431661 h 810409"/>
              <a:gd name="connsiteX2" fmla="*/ 356160 w 808947"/>
              <a:gd name="connsiteY2" fmla="*/ 636613 h 810409"/>
              <a:gd name="connsiteX3" fmla="*/ 285215 w 808947"/>
              <a:gd name="connsiteY3" fmla="*/ 810034 h 810409"/>
              <a:gd name="connsiteX4" fmla="*/ 419222 w 808947"/>
              <a:gd name="connsiteY4" fmla="*/ 589316 h 810409"/>
              <a:gd name="connsiteX5" fmla="*/ 293098 w 808947"/>
              <a:gd name="connsiteY5" fmla="*/ 250358 h 810409"/>
              <a:gd name="connsiteX6" fmla="*/ 1436 w 808947"/>
              <a:gd name="connsiteY6" fmla="*/ 415896 h 810409"/>
              <a:gd name="connsiteX7" fmla="*/ 427105 w 808947"/>
              <a:gd name="connsiteY7" fmla="*/ 195179 h 810409"/>
              <a:gd name="connsiteX8" fmla="*/ 805477 w 808947"/>
              <a:gd name="connsiteY8" fmla="*/ 5992 h 810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947" h="810409">
                <a:moveTo>
                  <a:pt x="805477" y="5992"/>
                </a:moveTo>
                <a:cubicBezTo>
                  <a:pt x="834380" y="45406"/>
                  <a:pt x="675412" y="326558"/>
                  <a:pt x="600526" y="431661"/>
                </a:cubicBezTo>
                <a:cubicBezTo>
                  <a:pt x="525640" y="536764"/>
                  <a:pt x="408712" y="573551"/>
                  <a:pt x="356160" y="636613"/>
                </a:cubicBezTo>
                <a:cubicBezTo>
                  <a:pt x="303608" y="699675"/>
                  <a:pt x="274705" y="817917"/>
                  <a:pt x="285215" y="810034"/>
                </a:cubicBezTo>
                <a:cubicBezTo>
                  <a:pt x="295725" y="802151"/>
                  <a:pt x="417908" y="682595"/>
                  <a:pt x="419222" y="589316"/>
                </a:cubicBezTo>
                <a:cubicBezTo>
                  <a:pt x="420536" y="496037"/>
                  <a:pt x="362729" y="279261"/>
                  <a:pt x="293098" y="250358"/>
                </a:cubicBezTo>
                <a:cubicBezTo>
                  <a:pt x="223467" y="221455"/>
                  <a:pt x="-20898" y="425092"/>
                  <a:pt x="1436" y="415896"/>
                </a:cubicBezTo>
                <a:cubicBezTo>
                  <a:pt x="23770" y="406700"/>
                  <a:pt x="289157" y="258241"/>
                  <a:pt x="427105" y="195179"/>
                </a:cubicBezTo>
                <a:cubicBezTo>
                  <a:pt x="565053" y="132117"/>
                  <a:pt x="776574" y="-33422"/>
                  <a:pt x="805477" y="5992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BBA1C67C-FEB8-15E3-973B-1CE3794B7FF4}"/>
              </a:ext>
            </a:extLst>
          </p:cNvPr>
          <p:cNvSpPr/>
          <p:nvPr/>
        </p:nvSpPr>
        <p:spPr>
          <a:xfrm>
            <a:off x="4794942" y="3888168"/>
            <a:ext cx="2551130" cy="1098111"/>
          </a:xfrm>
          <a:custGeom>
            <a:avLst/>
            <a:gdLst>
              <a:gd name="connsiteX0" fmla="*/ 5658 w 2551130"/>
              <a:gd name="connsiteY0" fmla="*/ 888784 h 1098111"/>
              <a:gd name="connsiteX1" fmla="*/ 967355 w 2551130"/>
              <a:gd name="connsiteY1" fmla="*/ 581356 h 1098111"/>
              <a:gd name="connsiteX2" fmla="*/ 1550679 w 2551130"/>
              <a:gd name="connsiteY2" fmla="*/ 478880 h 1098111"/>
              <a:gd name="connsiteX3" fmla="*/ 1227486 w 2551130"/>
              <a:gd name="connsiteY3" fmla="*/ 415818 h 1098111"/>
              <a:gd name="connsiteX4" fmla="*/ 2536024 w 2551130"/>
              <a:gd name="connsiteY4" fmla="*/ 1085853 h 1098111"/>
              <a:gd name="connsiteX5" fmla="*/ 1881755 w 2551130"/>
              <a:gd name="connsiteY5" fmla="*/ 786308 h 1098111"/>
              <a:gd name="connsiteX6" fmla="*/ 1006768 w 2551130"/>
              <a:gd name="connsiteY6" fmla="*/ 13798 h 1098111"/>
              <a:gd name="connsiteX7" fmla="*/ 1180189 w 2551130"/>
              <a:gd name="connsiteY7" fmla="*/ 305460 h 1098111"/>
              <a:gd name="connsiteX8" fmla="*/ 596865 w 2551130"/>
              <a:gd name="connsiteY8" fmla="*/ 494646 h 1098111"/>
              <a:gd name="connsiteX9" fmla="*/ 5658 w 2551130"/>
              <a:gd name="connsiteY9" fmla="*/ 888784 h 109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1130" h="1098111">
                <a:moveTo>
                  <a:pt x="5658" y="888784"/>
                </a:moveTo>
                <a:cubicBezTo>
                  <a:pt x="67406" y="903236"/>
                  <a:pt x="709852" y="649673"/>
                  <a:pt x="967355" y="581356"/>
                </a:cubicBezTo>
                <a:cubicBezTo>
                  <a:pt x="1224858" y="513039"/>
                  <a:pt x="1507324" y="506470"/>
                  <a:pt x="1550679" y="478880"/>
                </a:cubicBezTo>
                <a:cubicBezTo>
                  <a:pt x="1594034" y="451290"/>
                  <a:pt x="1063262" y="314656"/>
                  <a:pt x="1227486" y="415818"/>
                </a:cubicBezTo>
                <a:cubicBezTo>
                  <a:pt x="1391710" y="516980"/>
                  <a:pt x="2426979" y="1024105"/>
                  <a:pt x="2536024" y="1085853"/>
                </a:cubicBezTo>
                <a:cubicBezTo>
                  <a:pt x="2645069" y="1147601"/>
                  <a:pt x="2136631" y="964984"/>
                  <a:pt x="1881755" y="786308"/>
                </a:cubicBezTo>
                <a:cubicBezTo>
                  <a:pt x="1626879" y="607632"/>
                  <a:pt x="1123696" y="93939"/>
                  <a:pt x="1006768" y="13798"/>
                </a:cubicBezTo>
                <a:cubicBezTo>
                  <a:pt x="889840" y="-66343"/>
                  <a:pt x="1248506" y="225319"/>
                  <a:pt x="1180189" y="305460"/>
                </a:cubicBezTo>
                <a:cubicBezTo>
                  <a:pt x="1111872" y="385601"/>
                  <a:pt x="789993" y="397425"/>
                  <a:pt x="596865" y="494646"/>
                </a:cubicBezTo>
                <a:cubicBezTo>
                  <a:pt x="403738" y="591867"/>
                  <a:pt x="-56090" y="874332"/>
                  <a:pt x="5658" y="888784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CC5C3402-E41C-4847-366A-9A1378AFB2F4}"/>
              </a:ext>
            </a:extLst>
          </p:cNvPr>
          <p:cNvSpPr/>
          <p:nvPr/>
        </p:nvSpPr>
        <p:spPr>
          <a:xfrm>
            <a:off x="4959238" y="4631031"/>
            <a:ext cx="709454" cy="855421"/>
          </a:xfrm>
          <a:custGeom>
            <a:avLst/>
            <a:gdLst>
              <a:gd name="connsiteX0" fmla="*/ 6900 w 709454"/>
              <a:gd name="connsiteY0" fmla="*/ 256279 h 855421"/>
              <a:gd name="connsiteX1" fmla="*/ 661169 w 709454"/>
              <a:gd name="connsiteY1" fmla="*/ 4031 h 855421"/>
              <a:gd name="connsiteX2" fmla="*/ 566576 w 709454"/>
              <a:gd name="connsiteY2" fmla="*/ 98624 h 855421"/>
              <a:gd name="connsiteX3" fmla="*/ 708465 w 709454"/>
              <a:gd name="connsiteY3" fmla="*/ 67093 h 855421"/>
              <a:gd name="connsiteX4" fmla="*/ 479865 w 709454"/>
              <a:gd name="connsiteY4" fmla="*/ 335107 h 855421"/>
              <a:gd name="connsiteX5" fmla="*/ 424686 w 709454"/>
              <a:gd name="connsiteY5" fmla="*/ 855369 h 855421"/>
              <a:gd name="connsiteX6" fmla="*/ 196086 w 709454"/>
              <a:gd name="connsiteY6" fmla="*/ 303576 h 855421"/>
              <a:gd name="connsiteX7" fmla="*/ 298562 w 709454"/>
              <a:gd name="connsiteY7" fmla="*/ 461231 h 855421"/>
              <a:gd name="connsiteX8" fmla="*/ 314328 w 709454"/>
              <a:gd name="connsiteY8" fmla="*/ 272045 h 855421"/>
              <a:gd name="connsiteX9" fmla="*/ 6900 w 709454"/>
              <a:gd name="connsiteY9" fmla="*/ 256279 h 85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54" h="855421">
                <a:moveTo>
                  <a:pt x="6900" y="256279"/>
                </a:moveTo>
                <a:cubicBezTo>
                  <a:pt x="64707" y="211610"/>
                  <a:pt x="567890" y="30307"/>
                  <a:pt x="661169" y="4031"/>
                </a:cubicBezTo>
                <a:cubicBezTo>
                  <a:pt x="754448" y="-22245"/>
                  <a:pt x="558693" y="88114"/>
                  <a:pt x="566576" y="98624"/>
                </a:cubicBezTo>
                <a:cubicBezTo>
                  <a:pt x="574459" y="109134"/>
                  <a:pt x="722917" y="27679"/>
                  <a:pt x="708465" y="67093"/>
                </a:cubicBezTo>
                <a:cubicBezTo>
                  <a:pt x="694013" y="106507"/>
                  <a:pt x="527161" y="203728"/>
                  <a:pt x="479865" y="335107"/>
                </a:cubicBezTo>
                <a:cubicBezTo>
                  <a:pt x="432569" y="466486"/>
                  <a:pt x="471983" y="860624"/>
                  <a:pt x="424686" y="855369"/>
                </a:cubicBezTo>
                <a:cubicBezTo>
                  <a:pt x="377390" y="850114"/>
                  <a:pt x="217107" y="369266"/>
                  <a:pt x="196086" y="303576"/>
                </a:cubicBezTo>
                <a:cubicBezTo>
                  <a:pt x="175065" y="237886"/>
                  <a:pt x="278855" y="466486"/>
                  <a:pt x="298562" y="461231"/>
                </a:cubicBezTo>
                <a:cubicBezTo>
                  <a:pt x="318269" y="455976"/>
                  <a:pt x="356369" y="306204"/>
                  <a:pt x="314328" y="272045"/>
                </a:cubicBezTo>
                <a:cubicBezTo>
                  <a:pt x="272287" y="237886"/>
                  <a:pt x="-50907" y="300948"/>
                  <a:pt x="6900" y="256279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BD0F9D46-9C63-2A57-13E1-1F5F5790649C}"/>
              </a:ext>
            </a:extLst>
          </p:cNvPr>
          <p:cNvSpPr/>
          <p:nvPr/>
        </p:nvSpPr>
        <p:spPr>
          <a:xfrm>
            <a:off x="4278935" y="5128459"/>
            <a:ext cx="695408" cy="129352"/>
          </a:xfrm>
          <a:custGeom>
            <a:avLst/>
            <a:gdLst>
              <a:gd name="connsiteX0" fmla="*/ 1403 w 695408"/>
              <a:gd name="connsiteY0" fmla="*/ 34748 h 129352"/>
              <a:gd name="connsiteX1" fmla="*/ 293065 w 695408"/>
              <a:gd name="connsiteY1" fmla="*/ 3217 h 129352"/>
              <a:gd name="connsiteX2" fmla="*/ 553196 w 695408"/>
              <a:gd name="connsiteY2" fmla="*/ 129341 h 129352"/>
              <a:gd name="connsiteX3" fmla="*/ 490134 w 695408"/>
              <a:gd name="connsiteY3" fmla="*/ 11100 h 129352"/>
              <a:gd name="connsiteX4" fmla="*/ 695086 w 695408"/>
              <a:gd name="connsiteY4" fmla="*/ 105693 h 129352"/>
              <a:gd name="connsiteX5" fmla="*/ 434955 w 695408"/>
              <a:gd name="connsiteY5" fmla="*/ 74162 h 129352"/>
              <a:gd name="connsiteX6" fmla="*/ 419189 w 695408"/>
              <a:gd name="connsiteY6" fmla="*/ 3217 h 129352"/>
              <a:gd name="connsiteX7" fmla="*/ 1403 w 695408"/>
              <a:gd name="connsiteY7" fmla="*/ 34748 h 12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5408" h="129352">
                <a:moveTo>
                  <a:pt x="1403" y="34748"/>
                </a:moveTo>
                <a:cubicBezTo>
                  <a:pt x="-19618" y="34748"/>
                  <a:pt x="201100" y="-12548"/>
                  <a:pt x="293065" y="3217"/>
                </a:cubicBezTo>
                <a:cubicBezTo>
                  <a:pt x="385030" y="18982"/>
                  <a:pt x="520351" y="128027"/>
                  <a:pt x="553196" y="129341"/>
                </a:cubicBezTo>
                <a:cubicBezTo>
                  <a:pt x="586041" y="130655"/>
                  <a:pt x="466486" y="15041"/>
                  <a:pt x="490134" y="11100"/>
                </a:cubicBezTo>
                <a:cubicBezTo>
                  <a:pt x="513782" y="7159"/>
                  <a:pt x="704283" y="95183"/>
                  <a:pt x="695086" y="105693"/>
                </a:cubicBezTo>
                <a:cubicBezTo>
                  <a:pt x="685889" y="116203"/>
                  <a:pt x="480938" y="91241"/>
                  <a:pt x="434955" y="74162"/>
                </a:cubicBezTo>
                <a:cubicBezTo>
                  <a:pt x="388972" y="57083"/>
                  <a:pt x="487506" y="9786"/>
                  <a:pt x="419189" y="3217"/>
                </a:cubicBezTo>
                <a:cubicBezTo>
                  <a:pt x="350872" y="-3352"/>
                  <a:pt x="22424" y="34748"/>
                  <a:pt x="1403" y="3474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AE15F89C-2782-C600-6865-0BD21214C2FA}"/>
              </a:ext>
            </a:extLst>
          </p:cNvPr>
          <p:cNvSpPr/>
          <p:nvPr/>
        </p:nvSpPr>
        <p:spPr>
          <a:xfrm>
            <a:off x="5585714" y="4877445"/>
            <a:ext cx="1198866" cy="317732"/>
          </a:xfrm>
          <a:custGeom>
            <a:avLst/>
            <a:gdLst>
              <a:gd name="connsiteX0" fmla="*/ 3162 w 1198866"/>
              <a:gd name="connsiteY0" fmla="*/ 317293 h 317732"/>
              <a:gd name="connsiteX1" fmla="*/ 578603 w 1198866"/>
              <a:gd name="connsiteY1" fmla="*/ 104458 h 317732"/>
              <a:gd name="connsiteX2" fmla="*/ 815086 w 1198866"/>
              <a:gd name="connsiteY2" fmla="*/ 135989 h 317732"/>
              <a:gd name="connsiteX3" fmla="*/ 830852 w 1198866"/>
              <a:gd name="connsiteY3" fmla="*/ 104458 h 317732"/>
              <a:gd name="connsiteX4" fmla="*/ 1193458 w 1198866"/>
              <a:gd name="connsiteY4" fmla="*/ 269996 h 317732"/>
              <a:gd name="connsiteX5" fmla="*/ 1035803 w 1198866"/>
              <a:gd name="connsiteY5" fmla="*/ 183286 h 317732"/>
              <a:gd name="connsiteX6" fmla="*/ 862383 w 1198866"/>
              <a:gd name="connsiteY6" fmla="*/ 1983 h 317732"/>
              <a:gd name="connsiteX7" fmla="*/ 941210 w 1198866"/>
              <a:gd name="connsiteY7" fmla="*/ 88693 h 317732"/>
              <a:gd name="connsiteX8" fmla="*/ 610134 w 1198866"/>
              <a:gd name="connsiteY8" fmla="*/ 120224 h 317732"/>
              <a:gd name="connsiteX9" fmla="*/ 357886 w 1198866"/>
              <a:gd name="connsiteY9" fmla="*/ 159638 h 317732"/>
              <a:gd name="connsiteX10" fmla="*/ 3162 w 1198866"/>
              <a:gd name="connsiteY10" fmla="*/ 317293 h 31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8866" h="317732">
                <a:moveTo>
                  <a:pt x="3162" y="317293"/>
                </a:moveTo>
                <a:cubicBezTo>
                  <a:pt x="39948" y="308096"/>
                  <a:pt x="443282" y="134675"/>
                  <a:pt x="578603" y="104458"/>
                </a:cubicBezTo>
                <a:cubicBezTo>
                  <a:pt x="713924" y="74241"/>
                  <a:pt x="773045" y="135989"/>
                  <a:pt x="815086" y="135989"/>
                </a:cubicBezTo>
                <a:cubicBezTo>
                  <a:pt x="857127" y="135989"/>
                  <a:pt x="767790" y="82123"/>
                  <a:pt x="830852" y="104458"/>
                </a:cubicBezTo>
                <a:cubicBezTo>
                  <a:pt x="893914" y="126792"/>
                  <a:pt x="1159300" y="256858"/>
                  <a:pt x="1193458" y="269996"/>
                </a:cubicBezTo>
                <a:cubicBezTo>
                  <a:pt x="1227616" y="283134"/>
                  <a:pt x="1090982" y="227955"/>
                  <a:pt x="1035803" y="183286"/>
                </a:cubicBezTo>
                <a:cubicBezTo>
                  <a:pt x="980624" y="138617"/>
                  <a:pt x="878148" y="17748"/>
                  <a:pt x="862383" y="1983"/>
                </a:cubicBezTo>
                <a:cubicBezTo>
                  <a:pt x="846618" y="-13782"/>
                  <a:pt x="983251" y="68986"/>
                  <a:pt x="941210" y="88693"/>
                </a:cubicBezTo>
                <a:cubicBezTo>
                  <a:pt x="899169" y="108400"/>
                  <a:pt x="707355" y="108400"/>
                  <a:pt x="610134" y="120224"/>
                </a:cubicBezTo>
                <a:cubicBezTo>
                  <a:pt x="512913" y="132048"/>
                  <a:pt x="455107" y="130734"/>
                  <a:pt x="357886" y="159638"/>
                </a:cubicBezTo>
                <a:cubicBezTo>
                  <a:pt x="260665" y="188542"/>
                  <a:pt x="-33624" y="326490"/>
                  <a:pt x="3162" y="31729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95A46BB7-CB48-78CA-7498-5EE525AD5883}"/>
              </a:ext>
            </a:extLst>
          </p:cNvPr>
          <p:cNvSpPr/>
          <p:nvPr/>
        </p:nvSpPr>
        <p:spPr>
          <a:xfrm>
            <a:off x="5725359" y="4834367"/>
            <a:ext cx="578877" cy="231200"/>
          </a:xfrm>
          <a:custGeom>
            <a:avLst/>
            <a:gdLst>
              <a:gd name="connsiteX0" fmla="*/ 5407 w 578877"/>
              <a:gd name="connsiteY0" fmla="*/ 226364 h 231200"/>
              <a:gd name="connsiteX1" fmla="*/ 517786 w 578877"/>
              <a:gd name="connsiteY1" fmla="*/ 21412 h 231200"/>
              <a:gd name="connsiteX2" fmla="*/ 541434 w 578877"/>
              <a:gd name="connsiteY2" fmla="*/ 21412 h 231200"/>
              <a:gd name="connsiteX3" fmla="*/ 265538 w 578877"/>
              <a:gd name="connsiteY3" fmla="*/ 155419 h 231200"/>
              <a:gd name="connsiteX4" fmla="*/ 5407 w 578877"/>
              <a:gd name="connsiteY4" fmla="*/ 226364 h 2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877" h="231200">
                <a:moveTo>
                  <a:pt x="5407" y="226364"/>
                </a:moveTo>
                <a:cubicBezTo>
                  <a:pt x="47448" y="204029"/>
                  <a:pt x="517786" y="21412"/>
                  <a:pt x="517786" y="21412"/>
                </a:cubicBezTo>
                <a:cubicBezTo>
                  <a:pt x="607124" y="-12747"/>
                  <a:pt x="583475" y="-923"/>
                  <a:pt x="541434" y="21412"/>
                </a:cubicBezTo>
                <a:cubicBezTo>
                  <a:pt x="499393" y="43746"/>
                  <a:pt x="353562" y="122574"/>
                  <a:pt x="265538" y="155419"/>
                </a:cubicBezTo>
                <a:cubicBezTo>
                  <a:pt x="177514" y="188264"/>
                  <a:pt x="-36634" y="248699"/>
                  <a:pt x="5407" y="22636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C940A281-3610-3DF3-5299-136A2A459705}"/>
              </a:ext>
            </a:extLst>
          </p:cNvPr>
          <p:cNvSpPr/>
          <p:nvPr/>
        </p:nvSpPr>
        <p:spPr>
          <a:xfrm>
            <a:off x="4776711" y="6917988"/>
            <a:ext cx="1461234" cy="368579"/>
          </a:xfrm>
          <a:custGeom>
            <a:avLst/>
            <a:gdLst>
              <a:gd name="connsiteX0" fmla="*/ 14579 w 1461234"/>
              <a:gd name="connsiteY0" fmla="*/ 223435 h 368579"/>
              <a:gd name="connsiteX1" fmla="*/ 72505 w 1461234"/>
              <a:gd name="connsiteY1" fmla="*/ 227572 h 368579"/>
              <a:gd name="connsiteX2" fmla="*/ 498674 w 1461234"/>
              <a:gd name="connsiteY2" fmla="*/ 124133 h 368579"/>
              <a:gd name="connsiteX3" fmla="*/ 771752 w 1461234"/>
              <a:gd name="connsiteY3" fmla="*/ 140683 h 368579"/>
              <a:gd name="connsiteX4" fmla="*/ 792440 w 1461234"/>
              <a:gd name="connsiteY4" fmla="*/ 115858 h 368579"/>
              <a:gd name="connsiteX5" fmla="*/ 1119307 w 1461234"/>
              <a:gd name="connsiteY5" fmla="*/ 99308 h 368579"/>
              <a:gd name="connsiteX6" fmla="*/ 1082069 w 1461234"/>
              <a:gd name="connsiteY6" fmla="*/ 74483 h 368579"/>
              <a:gd name="connsiteX7" fmla="*/ 1322047 w 1461234"/>
              <a:gd name="connsiteY7" fmla="*/ 57932 h 368579"/>
              <a:gd name="connsiteX8" fmla="*/ 1458587 w 1461234"/>
              <a:gd name="connsiteY8" fmla="*/ 7 h 368579"/>
              <a:gd name="connsiteX9" fmla="*/ 1388248 w 1461234"/>
              <a:gd name="connsiteY9" fmla="*/ 62070 h 368579"/>
              <a:gd name="connsiteX10" fmla="*/ 1111032 w 1461234"/>
              <a:gd name="connsiteY10" fmla="*/ 277223 h 368579"/>
              <a:gd name="connsiteX11" fmla="*/ 391097 w 1461234"/>
              <a:gd name="connsiteY11" fmla="*/ 364112 h 368579"/>
              <a:gd name="connsiteX12" fmla="*/ 519361 w 1461234"/>
              <a:gd name="connsiteY12" fmla="*/ 343424 h 368579"/>
              <a:gd name="connsiteX13" fmla="*/ 229732 w 1461234"/>
              <a:gd name="connsiteY13" fmla="*/ 235847 h 368579"/>
              <a:gd name="connsiteX14" fmla="*/ 14579 w 1461234"/>
              <a:gd name="connsiteY14" fmla="*/ 223435 h 36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61234" h="368579">
                <a:moveTo>
                  <a:pt x="14579" y="223435"/>
                </a:moveTo>
                <a:cubicBezTo>
                  <a:pt x="-11625" y="222056"/>
                  <a:pt x="-8177" y="244122"/>
                  <a:pt x="72505" y="227572"/>
                </a:cubicBezTo>
                <a:cubicBezTo>
                  <a:pt x="153187" y="211022"/>
                  <a:pt x="382133" y="138614"/>
                  <a:pt x="498674" y="124133"/>
                </a:cubicBezTo>
                <a:cubicBezTo>
                  <a:pt x="615215" y="109652"/>
                  <a:pt x="722791" y="142062"/>
                  <a:pt x="771752" y="140683"/>
                </a:cubicBezTo>
                <a:cubicBezTo>
                  <a:pt x="820713" y="139304"/>
                  <a:pt x="734514" y="122754"/>
                  <a:pt x="792440" y="115858"/>
                </a:cubicBezTo>
                <a:cubicBezTo>
                  <a:pt x="850366" y="108962"/>
                  <a:pt x="1071036" y="106204"/>
                  <a:pt x="1119307" y="99308"/>
                </a:cubicBezTo>
                <a:cubicBezTo>
                  <a:pt x="1167578" y="92412"/>
                  <a:pt x="1048279" y="81379"/>
                  <a:pt x="1082069" y="74483"/>
                </a:cubicBezTo>
                <a:cubicBezTo>
                  <a:pt x="1115859" y="67587"/>
                  <a:pt x="1259294" y="70345"/>
                  <a:pt x="1322047" y="57932"/>
                </a:cubicBezTo>
                <a:cubicBezTo>
                  <a:pt x="1384800" y="45519"/>
                  <a:pt x="1447554" y="-683"/>
                  <a:pt x="1458587" y="7"/>
                </a:cubicBezTo>
                <a:cubicBezTo>
                  <a:pt x="1469620" y="697"/>
                  <a:pt x="1446174" y="15867"/>
                  <a:pt x="1388248" y="62070"/>
                </a:cubicBezTo>
                <a:cubicBezTo>
                  <a:pt x="1330322" y="108273"/>
                  <a:pt x="1277224" y="226883"/>
                  <a:pt x="1111032" y="277223"/>
                </a:cubicBezTo>
                <a:cubicBezTo>
                  <a:pt x="944840" y="327563"/>
                  <a:pt x="489709" y="353079"/>
                  <a:pt x="391097" y="364112"/>
                </a:cubicBezTo>
                <a:cubicBezTo>
                  <a:pt x="292485" y="375145"/>
                  <a:pt x="546255" y="364801"/>
                  <a:pt x="519361" y="343424"/>
                </a:cubicBezTo>
                <a:cubicBezTo>
                  <a:pt x="492467" y="322047"/>
                  <a:pt x="310414" y="252397"/>
                  <a:pt x="229732" y="235847"/>
                </a:cubicBezTo>
                <a:cubicBezTo>
                  <a:pt x="149050" y="219297"/>
                  <a:pt x="40783" y="224814"/>
                  <a:pt x="14579" y="223435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1DBE75AC-18F7-7B09-B62A-C37A69B95D58}"/>
              </a:ext>
            </a:extLst>
          </p:cNvPr>
          <p:cNvSpPr/>
          <p:nvPr/>
        </p:nvSpPr>
        <p:spPr>
          <a:xfrm>
            <a:off x="4890589" y="7031065"/>
            <a:ext cx="1294607" cy="465059"/>
          </a:xfrm>
          <a:custGeom>
            <a:avLst/>
            <a:gdLst>
              <a:gd name="connsiteX0" fmla="*/ 3 w 1294607"/>
              <a:gd name="connsiteY0" fmla="*/ 89670 h 465059"/>
              <a:gd name="connsiteX1" fmla="*/ 190330 w 1294607"/>
              <a:gd name="connsiteY1" fmla="*/ 114495 h 465059"/>
              <a:gd name="connsiteX2" fmla="*/ 566848 w 1294607"/>
              <a:gd name="connsiteY2" fmla="*/ 180696 h 465059"/>
              <a:gd name="connsiteX3" fmla="*/ 935091 w 1294607"/>
              <a:gd name="connsiteY3" fmla="*/ 89670 h 465059"/>
              <a:gd name="connsiteX4" fmla="*/ 1154381 w 1294607"/>
              <a:gd name="connsiteY4" fmla="*/ 15194 h 465059"/>
              <a:gd name="connsiteX5" fmla="*/ 1179206 w 1294607"/>
              <a:gd name="connsiteY5" fmla="*/ 15194 h 465059"/>
              <a:gd name="connsiteX6" fmla="*/ 1290921 w 1294607"/>
              <a:gd name="connsiteY6" fmla="*/ 23469 h 465059"/>
              <a:gd name="connsiteX7" fmla="*/ 1026117 w 1294607"/>
              <a:gd name="connsiteY7" fmla="*/ 304823 h 465059"/>
              <a:gd name="connsiteX8" fmla="*/ 653737 w 1294607"/>
              <a:gd name="connsiteY8" fmla="*/ 462050 h 465059"/>
              <a:gd name="connsiteX9" fmla="*/ 289632 w 1294607"/>
              <a:gd name="connsiteY9" fmla="*/ 408262 h 465059"/>
              <a:gd name="connsiteX10" fmla="*/ 455134 w 1294607"/>
              <a:gd name="connsiteY10" fmla="*/ 408262 h 465059"/>
              <a:gd name="connsiteX11" fmla="*/ 74479 w 1294607"/>
              <a:gd name="connsiteY11" fmla="*/ 180696 h 465059"/>
              <a:gd name="connsiteX12" fmla="*/ 194468 w 1294607"/>
              <a:gd name="connsiteY12" fmla="*/ 193109 h 465059"/>
              <a:gd name="connsiteX13" fmla="*/ 3 w 1294607"/>
              <a:gd name="connsiteY13" fmla="*/ 89670 h 46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94607" h="465059">
                <a:moveTo>
                  <a:pt x="3" y="89670"/>
                </a:moveTo>
                <a:cubicBezTo>
                  <a:pt x="-687" y="76568"/>
                  <a:pt x="95856" y="99324"/>
                  <a:pt x="190330" y="114495"/>
                </a:cubicBezTo>
                <a:cubicBezTo>
                  <a:pt x="284804" y="129666"/>
                  <a:pt x="442721" y="184833"/>
                  <a:pt x="566848" y="180696"/>
                </a:cubicBezTo>
                <a:cubicBezTo>
                  <a:pt x="690975" y="176559"/>
                  <a:pt x="837169" y="117254"/>
                  <a:pt x="935091" y="89670"/>
                </a:cubicBezTo>
                <a:cubicBezTo>
                  <a:pt x="1033013" y="62086"/>
                  <a:pt x="1113695" y="27607"/>
                  <a:pt x="1154381" y="15194"/>
                </a:cubicBezTo>
                <a:cubicBezTo>
                  <a:pt x="1195067" y="2781"/>
                  <a:pt x="1156449" y="13815"/>
                  <a:pt x="1179206" y="15194"/>
                </a:cubicBezTo>
                <a:cubicBezTo>
                  <a:pt x="1201963" y="16573"/>
                  <a:pt x="1316436" y="-24802"/>
                  <a:pt x="1290921" y="23469"/>
                </a:cubicBezTo>
                <a:cubicBezTo>
                  <a:pt x="1265406" y="71740"/>
                  <a:pt x="1132314" y="231726"/>
                  <a:pt x="1026117" y="304823"/>
                </a:cubicBezTo>
                <a:cubicBezTo>
                  <a:pt x="919920" y="377920"/>
                  <a:pt x="776484" y="444810"/>
                  <a:pt x="653737" y="462050"/>
                </a:cubicBezTo>
                <a:cubicBezTo>
                  <a:pt x="530990" y="479290"/>
                  <a:pt x="322732" y="417227"/>
                  <a:pt x="289632" y="408262"/>
                </a:cubicBezTo>
                <a:cubicBezTo>
                  <a:pt x="256532" y="399297"/>
                  <a:pt x="490993" y="446190"/>
                  <a:pt x="455134" y="408262"/>
                </a:cubicBezTo>
                <a:cubicBezTo>
                  <a:pt x="419275" y="370334"/>
                  <a:pt x="117923" y="216555"/>
                  <a:pt x="74479" y="180696"/>
                </a:cubicBezTo>
                <a:cubicBezTo>
                  <a:pt x="31035" y="144837"/>
                  <a:pt x="204122" y="201384"/>
                  <a:pt x="194468" y="193109"/>
                </a:cubicBezTo>
                <a:cubicBezTo>
                  <a:pt x="184814" y="184834"/>
                  <a:pt x="693" y="102772"/>
                  <a:pt x="3" y="89670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E1FCB948-8017-2C12-4C82-1181C58BD664}"/>
              </a:ext>
            </a:extLst>
          </p:cNvPr>
          <p:cNvSpPr/>
          <p:nvPr/>
        </p:nvSpPr>
        <p:spPr>
          <a:xfrm>
            <a:off x="5164008" y="7289914"/>
            <a:ext cx="429541" cy="55206"/>
          </a:xfrm>
          <a:custGeom>
            <a:avLst/>
            <a:gdLst>
              <a:gd name="connsiteX0" fmla="*/ 9290 w 429541"/>
              <a:gd name="connsiteY0" fmla="*/ 380 h 55206"/>
              <a:gd name="connsiteX1" fmla="*/ 368646 w 429541"/>
              <a:gd name="connsiteY1" fmla="*/ 21728 h 55206"/>
              <a:gd name="connsiteX2" fmla="*/ 422015 w 429541"/>
              <a:gd name="connsiteY2" fmla="*/ 14612 h 55206"/>
              <a:gd name="connsiteX3" fmla="*/ 286812 w 429541"/>
              <a:gd name="connsiteY3" fmla="*/ 53750 h 55206"/>
              <a:gd name="connsiteX4" fmla="*/ 119587 w 429541"/>
              <a:gd name="connsiteY4" fmla="*/ 43076 h 55206"/>
              <a:gd name="connsiteX5" fmla="*/ 9290 w 429541"/>
              <a:gd name="connsiteY5" fmla="*/ 380 h 5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541" h="55206">
                <a:moveTo>
                  <a:pt x="9290" y="380"/>
                </a:moveTo>
                <a:cubicBezTo>
                  <a:pt x="50800" y="-3178"/>
                  <a:pt x="299859" y="19356"/>
                  <a:pt x="368646" y="21728"/>
                </a:cubicBezTo>
                <a:cubicBezTo>
                  <a:pt x="437433" y="24100"/>
                  <a:pt x="435654" y="9275"/>
                  <a:pt x="422015" y="14612"/>
                </a:cubicBezTo>
                <a:cubicBezTo>
                  <a:pt x="408376" y="19949"/>
                  <a:pt x="337217" y="49006"/>
                  <a:pt x="286812" y="53750"/>
                </a:cubicBezTo>
                <a:cubicBezTo>
                  <a:pt x="236407" y="58494"/>
                  <a:pt x="162876" y="50785"/>
                  <a:pt x="119587" y="43076"/>
                </a:cubicBezTo>
                <a:cubicBezTo>
                  <a:pt x="76298" y="35367"/>
                  <a:pt x="-32220" y="3938"/>
                  <a:pt x="9290" y="3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58A5CE82-CA8D-6D02-15B9-43E1E66244CD}"/>
              </a:ext>
            </a:extLst>
          </p:cNvPr>
          <p:cNvSpPr/>
          <p:nvPr/>
        </p:nvSpPr>
        <p:spPr>
          <a:xfrm>
            <a:off x="5603667" y="7023426"/>
            <a:ext cx="310240" cy="66337"/>
          </a:xfrm>
          <a:custGeom>
            <a:avLst/>
            <a:gdLst>
              <a:gd name="connsiteX0" fmla="*/ 146 w 310240"/>
              <a:gd name="connsiteY0" fmla="*/ 64063 h 66337"/>
              <a:gd name="connsiteX1" fmla="*/ 167371 w 310240"/>
              <a:gd name="connsiteY1" fmla="*/ 24926 h 66337"/>
              <a:gd name="connsiteX2" fmla="*/ 309690 w 310240"/>
              <a:gd name="connsiteY2" fmla="*/ 20 h 66337"/>
              <a:gd name="connsiteX3" fmla="*/ 213625 w 310240"/>
              <a:gd name="connsiteY3" fmla="*/ 21368 h 66337"/>
              <a:gd name="connsiteX4" fmla="*/ 138907 w 310240"/>
              <a:gd name="connsiteY4" fmla="*/ 56948 h 66337"/>
              <a:gd name="connsiteX5" fmla="*/ 146 w 310240"/>
              <a:gd name="connsiteY5" fmla="*/ 64063 h 6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240" h="66337">
                <a:moveTo>
                  <a:pt x="146" y="64063"/>
                </a:moveTo>
                <a:cubicBezTo>
                  <a:pt x="4890" y="58726"/>
                  <a:pt x="115780" y="35600"/>
                  <a:pt x="167371" y="24926"/>
                </a:cubicBezTo>
                <a:cubicBezTo>
                  <a:pt x="218962" y="14252"/>
                  <a:pt x="301981" y="613"/>
                  <a:pt x="309690" y="20"/>
                </a:cubicBezTo>
                <a:cubicBezTo>
                  <a:pt x="317399" y="-573"/>
                  <a:pt x="242089" y="11880"/>
                  <a:pt x="213625" y="21368"/>
                </a:cubicBezTo>
                <a:cubicBezTo>
                  <a:pt x="185161" y="30856"/>
                  <a:pt x="170336" y="49239"/>
                  <a:pt x="138907" y="56948"/>
                </a:cubicBezTo>
                <a:cubicBezTo>
                  <a:pt x="107478" y="64657"/>
                  <a:pt x="-4598" y="69400"/>
                  <a:pt x="146" y="640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47B654BB-F4EA-78C3-FAF4-57E489B5FB5F}"/>
              </a:ext>
            </a:extLst>
          </p:cNvPr>
          <p:cNvSpPr/>
          <p:nvPr/>
        </p:nvSpPr>
        <p:spPr>
          <a:xfrm>
            <a:off x="4506556" y="2344720"/>
            <a:ext cx="1411508" cy="2540604"/>
          </a:xfrm>
          <a:custGeom>
            <a:avLst/>
            <a:gdLst>
              <a:gd name="connsiteX0" fmla="*/ 1410768 w 1411508"/>
              <a:gd name="connsiteY0" fmla="*/ 9597 h 2540604"/>
              <a:gd name="connsiteX1" fmla="*/ 496368 w 1411508"/>
              <a:gd name="connsiteY1" fmla="*/ 1764825 h 2540604"/>
              <a:gd name="connsiteX2" fmla="*/ 2382 w 1411508"/>
              <a:gd name="connsiteY2" fmla="*/ 2532080 h 2540604"/>
              <a:gd name="connsiteX3" fmla="*/ 328203 w 1411508"/>
              <a:gd name="connsiteY3" fmla="*/ 2090646 h 2540604"/>
              <a:gd name="connsiteX4" fmla="*/ 769637 w 1411508"/>
              <a:gd name="connsiteY4" fmla="*/ 829404 h 2540604"/>
              <a:gd name="connsiteX5" fmla="*/ 654023 w 1411508"/>
              <a:gd name="connsiteY5" fmla="*/ 1050121 h 2540604"/>
              <a:gd name="connsiteX6" fmla="*/ 1410768 w 1411508"/>
              <a:gd name="connsiteY6" fmla="*/ 9597 h 254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1508" h="2540604">
                <a:moveTo>
                  <a:pt x="1410768" y="9597"/>
                </a:moveTo>
                <a:cubicBezTo>
                  <a:pt x="1384492" y="128714"/>
                  <a:pt x="731099" y="1344411"/>
                  <a:pt x="496368" y="1764825"/>
                </a:cubicBezTo>
                <a:cubicBezTo>
                  <a:pt x="261637" y="2185239"/>
                  <a:pt x="30409" y="2477777"/>
                  <a:pt x="2382" y="2532080"/>
                </a:cubicBezTo>
                <a:cubicBezTo>
                  <a:pt x="-25645" y="2586383"/>
                  <a:pt x="200327" y="2374425"/>
                  <a:pt x="328203" y="2090646"/>
                </a:cubicBezTo>
                <a:cubicBezTo>
                  <a:pt x="456079" y="1806867"/>
                  <a:pt x="715334" y="1002825"/>
                  <a:pt x="769637" y="829404"/>
                </a:cubicBezTo>
                <a:cubicBezTo>
                  <a:pt x="823940" y="655983"/>
                  <a:pt x="552423" y="1183252"/>
                  <a:pt x="654023" y="1050121"/>
                </a:cubicBezTo>
                <a:cubicBezTo>
                  <a:pt x="755623" y="916990"/>
                  <a:pt x="1437044" y="-109520"/>
                  <a:pt x="1410768" y="959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1E44FFE6-FEB7-1F3D-7C8F-B118CC1C4AD8}"/>
              </a:ext>
            </a:extLst>
          </p:cNvPr>
          <p:cNvSpPr/>
          <p:nvPr/>
        </p:nvSpPr>
        <p:spPr>
          <a:xfrm>
            <a:off x="3904352" y="4928241"/>
            <a:ext cx="320886" cy="1240516"/>
          </a:xfrm>
          <a:custGeom>
            <a:avLst/>
            <a:gdLst>
              <a:gd name="connsiteX0" fmla="*/ 320807 w 320886"/>
              <a:gd name="connsiteY0" fmla="*/ 1111 h 1240516"/>
              <a:gd name="connsiteX1" fmla="*/ 37027 w 320886"/>
              <a:gd name="connsiteY1" fmla="*/ 558159 h 1240516"/>
              <a:gd name="connsiteX2" fmla="*/ 131620 w 320886"/>
              <a:gd name="connsiteY2" fmla="*/ 1209800 h 1240516"/>
              <a:gd name="connsiteX3" fmla="*/ 121110 w 320886"/>
              <a:gd name="connsiteY3" fmla="*/ 1062656 h 1240516"/>
              <a:gd name="connsiteX4" fmla="*/ 5496 w 320886"/>
              <a:gd name="connsiteY4" fmla="*/ 432035 h 1240516"/>
              <a:gd name="connsiteX5" fmla="*/ 320807 w 320886"/>
              <a:gd name="connsiteY5" fmla="*/ 1111 h 1240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886" h="1240516">
                <a:moveTo>
                  <a:pt x="320807" y="1111"/>
                </a:moveTo>
                <a:cubicBezTo>
                  <a:pt x="326062" y="22132"/>
                  <a:pt x="68558" y="356711"/>
                  <a:pt x="37027" y="558159"/>
                </a:cubicBezTo>
                <a:cubicBezTo>
                  <a:pt x="5496" y="759607"/>
                  <a:pt x="117606" y="1125717"/>
                  <a:pt x="131620" y="1209800"/>
                </a:cubicBezTo>
                <a:cubicBezTo>
                  <a:pt x="145634" y="1293883"/>
                  <a:pt x="142131" y="1192283"/>
                  <a:pt x="121110" y="1062656"/>
                </a:cubicBezTo>
                <a:cubicBezTo>
                  <a:pt x="100089" y="933029"/>
                  <a:pt x="-27787" y="601952"/>
                  <a:pt x="5496" y="432035"/>
                </a:cubicBezTo>
                <a:cubicBezTo>
                  <a:pt x="38779" y="262118"/>
                  <a:pt x="315552" y="-19910"/>
                  <a:pt x="320807" y="111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F707CE98-5B06-EF20-8DC0-424E38940FDD}"/>
              </a:ext>
            </a:extLst>
          </p:cNvPr>
          <p:cNvSpPr/>
          <p:nvPr/>
        </p:nvSpPr>
        <p:spPr>
          <a:xfrm>
            <a:off x="6726518" y="3951284"/>
            <a:ext cx="460625" cy="2067413"/>
          </a:xfrm>
          <a:custGeom>
            <a:avLst/>
            <a:gdLst>
              <a:gd name="connsiteX0" fmla="*/ 103 w 460625"/>
              <a:gd name="connsiteY0" fmla="*/ 578675 h 2067413"/>
              <a:gd name="connsiteX1" fmla="*/ 410006 w 460625"/>
              <a:gd name="connsiteY1" fmla="*/ 1577157 h 2067413"/>
              <a:gd name="connsiteX2" fmla="*/ 399496 w 460625"/>
              <a:gd name="connsiteY2" fmla="*/ 2050123 h 2067413"/>
              <a:gd name="connsiteX3" fmla="*/ 399496 w 460625"/>
              <a:gd name="connsiteY3" fmla="*/ 1766344 h 2067413"/>
              <a:gd name="connsiteX4" fmla="*/ 315413 w 460625"/>
              <a:gd name="connsiteY4" fmla="*/ 606 h 2067413"/>
              <a:gd name="connsiteX5" fmla="*/ 452048 w 460625"/>
              <a:gd name="connsiteY5" fmla="*/ 1556137 h 2067413"/>
              <a:gd name="connsiteX6" fmla="*/ 103 w 460625"/>
              <a:gd name="connsiteY6" fmla="*/ 578675 h 206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0625" h="2067413">
                <a:moveTo>
                  <a:pt x="103" y="578675"/>
                </a:moveTo>
                <a:cubicBezTo>
                  <a:pt x="-6904" y="582178"/>
                  <a:pt x="343441" y="1331916"/>
                  <a:pt x="410006" y="1577157"/>
                </a:cubicBezTo>
                <a:cubicBezTo>
                  <a:pt x="476571" y="1822398"/>
                  <a:pt x="401248" y="2018592"/>
                  <a:pt x="399496" y="2050123"/>
                </a:cubicBezTo>
                <a:cubicBezTo>
                  <a:pt x="397744" y="2081654"/>
                  <a:pt x="413510" y="2107930"/>
                  <a:pt x="399496" y="1766344"/>
                </a:cubicBezTo>
                <a:cubicBezTo>
                  <a:pt x="385482" y="1424758"/>
                  <a:pt x="306654" y="35640"/>
                  <a:pt x="315413" y="606"/>
                </a:cubicBezTo>
                <a:cubicBezTo>
                  <a:pt x="324172" y="-34428"/>
                  <a:pt x="501096" y="1459792"/>
                  <a:pt x="452048" y="1556137"/>
                </a:cubicBezTo>
                <a:cubicBezTo>
                  <a:pt x="403000" y="1652482"/>
                  <a:pt x="7110" y="575172"/>
                  <a:pt x="103" y="578675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6B606F10-D578-A14B-1421-51C58FB01AE5}"/>
              </a:ext>
            </a:extLst>
          </p:cNvPr>
          <p:cNvSpPr/>
          <p:nvPr/>
        </p:nvSpPr>
        <p:spPr>
          <a:xfrm>
            <a:off x="2646240" y="1903950"/>
            <a:ext cx="2358587" cy="2257085"/>
          </a:xfrm>
          <a:custGeom>
            <a:avLst/>
            <a:gdLst>
              <a:gd name="connsiteX0" fmla="*/ 2346174 w 2358587"/>
              <a:gd name="connsiteY0" fmla="*/ 8933 h 2257085"/>
              <a:gd name="connsiteX1" fmla="*/ 496353 w 2358587"/>
              <a:gd name="connsiteY1" fmla="*/ 1112519 h 2257085"/>
              <a:gd name="connsiteX2" fmla="*/ 1105953 w 2358587"/>
              <a:gd name="connsiteY2" fmla="*/ 912822 h 2257085"/>
              <a:gd name="connsiteX3" fmla="*/ 2367 w 2358587"/>
              <a:gd name="connsiteY3" fmla="*/ 2247636 h 2257085"/>
              <a:gd name="connsiteX4" fmla="*/ 832684 w 2358587"/>
              <a:gd name="connsiteY4" fmla="*/ 1459360 h 2257085"/>
              <a:gd name="connsiteX5" fmla="*/ 1515857 w 2358587"/>
              <a:gd name="connsiteY5" fmla="*/ 513429 h 2257085"/>
              <a:gd name="connsiteX6" fmla="*/ 1316160 w 2358587"/>
              <a:gd name="connsiteY6" fmla="*/ 587002 h 2257085"/>
              <a:gd name="connsiteX7" fmla="*/ 2346174 w 2358587"/>
              <a:gd name="connsiteY7" fmla="*/ 8933 h 225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8587" h="2257085">
                <a:moveTo>
                  <a:pt x="2346174" y="8933"/>
                </a:moveTo>
                <a:cubicBezTo>
                  <a:pt x="2209540" y="96519"/>
                  <a:pt x="703056" y="961871"/>
                  <a:pt x="496353" y="1112519"/>
                </a:cubicBezTo>
                <a:cubicBezTo>
                  <a:pt x="289649" y="1263167"/>
                  <a:pt x="1188284" y="723636"/>
                  <a:pt x="1105953" y="912822"/>
                </a:cubicBezTo>
                <a:cubicBezTo>
                  <a:pt x="1023622" y="1102008"/>
                  <a:pt x="47912" y="2156546"/>
                  <a:pt x="2367" y="2247636"/>
                </a:cubicBezTo>
                <a:cubicBezTo>
                  <a:pt x="-43178" y="2338726"/>
                  <a:pt x="580436" y="1748394"/>
                  <a:pt x="832684" y="1459360"/>
                </a:cubicBezTo>
                <a:cubicBezTo>
                  <a:pt x="1084932" y="1170326"/>
                  <a:pt x="1435278" y="658822"/>
                  <a:pt x="1515857" y="513429"/>
                </a:cubicBezTo>
                <a:cubicBezTo>
                  <a:pt x="1596436" y="368036"/>
                  <a:pt x="1183029" y="669333"/>
                  <a:pt x="1316160" y="587002"/>
                </a:cubicBezTo>
                <a:cubicBezTo>
                  <a:pt x="1449291" y="504671"/>
                  <a:pt x="2482808" y="-78653"/>
                  <a:pt x="2346174" y="893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FCDDEF1C-A0C5-E1FA-6905-DA3229877B5F}"/>
              </a:ext>
            </a:extLst>
          </p:cNvPr>
          <p:cNvSpPr/>
          <p:nvPr/>
        </p:nvSpPr>
        <p:spPr>
          <a:xfrm>
            <a:off x="2617063" y="5128985"/>
            <a:ext cx="1832283" cy="2661517"/>
          </a:xfrm>
          <a:custGeom>
            <a:avLst/>
            <a:gdLst>
              <a:gd name="connsiteX0" fmla="*/ 13 w 1832283"/>
              <a:gd name="connsiteY0" fmla="*/ 63 h 2661517"/>
              <a:gd name="connsiteX1" fmla="*/ 756758 w 1832283"/>
              <a:gd name="connsiteY1" fmla="*/ 1114160 h 2661517"/>
              <a:gd name="connsiteX2" fmla="*/ 241751 w 1832283"/>
              <a:gd name="connsiteY2" fmla="*/ 1093139 h 2661517"/>
              <a:gd name="connsiteX3" fmla="*/ 1208703 w 1832283"/>
              <a:gd name="connsiteY3" fmla="*/ 1828863 h 2661517"/>
              <a:gd name="connsiteX4" fmla="*/ 1807792 w 1832283"/>
              <a:gd name="connsiteY4" fmla="*/ 2617139 h 2661517"/>
              <a:gd name="connsiteX5" fmla="*/ 1576565 w 1832283"/>
              <a:gd name="connsiteY5" fmla="*/ 2396422 h 2661517"/>
              <a:gd name="connsiteX6" fmla="*/ 325834 w 1832283"/>
              <a:gd name="connsiteY6" fmla="*/ 1019567 h 2661517"/>
              <a:gd name="connsiteX7" fmla="*/ 735737 w 1832283"/>
              <a:gd name="connsiteY7" fmla="*/ 1061608 h 2661517"/>
              <a:gd name="connsiteX8" fmla="*/ 13 w 1832283"/>
              <a:gd name="connsiteY8" fmla="*/ 63 h 266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2283" h="2661517">
                <a:moveTo>
                  <a:pt x="13" y="63"/>
                </a:moveTo>
                <a:cubicBezTo>
                  <a:pt x="3517" y="8822"/>
                  <a:pt x="716468" y="931981"/>
                  <a:pt x="756758" y="1114160"/>
                </a:cubicBezTo>
                <a:cubicBezTo>
                  <a:pt x="797048" y="1296339"/>
                  <a:pt x="166427" y="974022"/>
                  <a:pt x="241751" y="1093139"/>
                </a:cubicBezTo>
                <a:cubicBezTo>
                  <a:pt x="317075" y="1212256"/>
                  <a:pt x="947696" y="1574863"/>
                  <a:pt x="1208703" y="1828863"/>
                </a:cubicBezTo>
                <a:cubicBezTo>
                  <a:pt x="1469710" y="2082863"/>
                  <a:pt x="1746482" y="2522546"/>
                  <a:pt x="1807792" y="2617139"/>
                </a:cubicBezTo>
                <a:cubicBezTo>
                  <a:pt x="1869102" y="2711732"/>
                  <a:pt x="1823558" y="2662684"/>
                  <a:pt x="1576565" y="2396422"/>
                </a:cubicBezTo>
                <a:cubicBezTo>
                  <a:pt x="1329572" y="2130160"/>
                  <a:pt x="465972" y="1242036"/>
                  <a:pt x="325834" y="1019567"/>
                </a:cubicBezTo>
                <a:cubicBezTo>
                  <a:pt x="185696" y="797098"/>
                  <a:pt x="786537" y="1233277"/>
                  <a:pt x="735737" y="1061608"/>
                </a:cubicBezTo>
                <a:cubicBezTo>
                  <a:pt x="684937" y="889939"/>
                  <a:pt x="-3491" y="-8696"/>
                  <a:pt x="13" y="6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1A1B35BF-2C2B-83D9-DAC5-701D601C9ABF}"/>
              </a:ext>
            </a:extLst>
          </p:cNvPr>
          <p:cNvSpPr/>
          <p:nvPr/>
        </p:nvSpPr>
        <p:spPr>
          <a:xfrm>
            <a:off x="4174928" y="1693132"/>
            <a:ext cx="3983053" cy="1756085"/>
          </a:xfrm>
          <a:custGeom>
            <a:avLst/>
            <a:gdLst>
              <a:gd name="connsiteX0" fmla="*/ 50231 w 3983053"/>
              <a:gd name="connsiteY0" fmla="*/ 387916 h 1756085"/>
              <a:gd name="connsiteX1" fmla="*/ 218396 w 3983053"/>
              <a:gd name="connsiteY1" fmla="*/ 493020 h 1756085"/>
              <a:gd name="connsiteX2" fmla="*/ 1752906 w 3983053"/>
              <a:gd name="connsiteY2" fmla="*/ 72606 h 1756085"/>
              <a:gd name="connsiteX3" fmla="*/ 2415058 w 3983053"/>
              <a:gd name="connsiteY3" fmla="*/ 335365 h 1756085"/>
              <a:gd name="connsiteX4" fmla="*/ 2162810 w 3983053"/>
              <a:gd name="connsiteY4" fmla="*/ 62096 h 1756085"/>
              <a:gd name="connsiteX5" fmla="*/ 3970589 w 3983053"/>
              <a:gd name="connsiteY5" fmla="*/ 1743751 h 1756085"/>
              <a:gd name="connsiteX6" fmla="*/ 2909044 w 3983053"/>
              <a:gd name="connsiteY6" fmla="*/ 787309 h 1756085"/>
              <a:gd name="connsiteX7" fmla="*/ 1889541 w 3983053"/>
              <a:gd name="connsiteY7" fmla="*/ 83116 h 1756085"/>
              <a:gd name="connsiteX8" fmla="*/ 849017 w 3983053"/>
              <a:gd name="connsiteY8" fmla="*/ 429958 h 1756085"/>
              <a:gd name="connsiteX9" fmla="*/ 71251 w 3983053"/>
              <a:gd name="connsiteY9" fmla="*/ 598123 h 1756085"/>
              <a:gd name="connsiteX10" fmla="*/ 50231 w 3983053"/>
              <a:gd name="connsiteY10" fmla="*/ 387916 h 1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83053" h="1756085">
                <a:moveTo>
                  <a:pt x="50231" y="387916"/>
                </a:moveTo>
                <a:cubicBezTo>
                  <a:pt x="74755" y="370399"/>
                  <a:pt x="-65383" y="545572"/>
                  <a:pt x="218396" y="493020"/>
                </a:cubicBezTo>
                <a:cubicBezTo>
                  <a:pt x="502175" y="440468"/>
                  <a:pt x="1386796" y="98882"/>
                  <a:pt x="1752906" y="72606"/>
                </a:cubicBezTo>
                <a:cubicBezTo>
                  <a:pt x="2119016" y="46330"/>
                  <a:pt x="2346741" y="337117"/>
                  <a:pt x="2415058" y="335365"/>
                </a:cubicBezTo>
                <a:cubicBezTo>
                  <a:pt x="2483375" y="333613"/>
                  <a:pt x="1903555" y="-172635"/>
                  <a:pt x="2162810" y="62096"/>
                </a:cubicBezTo>
                <a:cubicBezTo>
                  <a:pt x="2422065" y="296827"/>
                  <a:pt x="3846217" y="1622882"/>
                  <a:pt x="3970589" y="1743751"/>
                </a:cubicBezTo>
                <a:cubicBezTo>
                  <a:pt x="4094961" y="1864620"/>
                  <a:pt x="3255885" y="1064081"/>
                  <a:pt x="2909044" y="787309"/>
                </a:cubicBezTo>
                <a:cubicBezTo>
                  <a:pt x="2562203" y="510537"/>
                  <a:pt x="2232879" y="142674"/>
                  <a:pt x="1889541" y="83116"/>
                </a:cubicBezTo>
                <a:cubicBezTo>
                  <a:pt x="1546203" y="23558"/>
                  <a:pt x="1152065" y="344123"/>
                  <a:pt x="849017" y="429958"/>
                </a:cubicBezTo>
                <a:cubicBezTo>
                  <a:pt x="545969" y="515793"/>
                  <a:pt x="202630" y="603378"/>
                  <a:pt x="71251" y="598123"/>
                </a:cubicBezTo>
                <a:cubicBezTo>
                  <a:pt x="-60128" y="592868"/>
                  <a:pt x="25707" y="405433"/>
                  <a:pt x="50231" y="38791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15344EB9-455F-9ACA-A652-EA52F88F941C}"/>
              </a:ext>
            </a:extLst>
          </p:cNvPr>
          <p:cNvSpPr/>
          <p:nvPr/>
        </p:nvSpPr>
        <p:spPr>
          <a:xfrm>
            <a:off x="5339255" y="2364561"/>
            <a:ext cx="1833785" cy="2060726"/>
          </a:xfrm>
          <a:custGeom>
            <a:avLst/>
            <a:gdLst>
              <a:gd name="connsiteX0" fmla="*/ 0 w 1833785"/>
              <a:gd name="connsiteY0" fmla="*/ 1103853 h 2060726"/>
              <a:gd name="connsiteX1" fmla="*/ 1061545 w 1833785"/>
              <a:gd name="connsiteY1" fmla="*/ 1219467 h 2060726"/>
              <a:gd name="connsiteX2" fmla="*/ 1828800 w 1833785"/>
              <a:gd name="connsiteY2" fmla="*/ 2060294 h 2060726"/>
              <a:gd name="connsiteX3" fmla="*/ 1366345 w 1833785"/>
              <a:gd name="connsiteY3" fmla="*/ 1314060 h 2060726"/>
              <a:gd name="connsiteX4" fmla="*/ 851338 w 1833785"/>
              <a:gd name="connsiteY4" fmla="*/ 267 h 2060726"/>
              <a:gd name="connsiteX5" fmla="*/ 1429407 w 1833785"/>
              <a:gd name="connsiteY5" fmla="*/ 1198446 h 2060726"/>
              <a:gd name="connsiteX6" fmla="*/ 388883 w 1833785"/>
              <a:gd name="connsiteY6" fmla="*/ 1135384 h 2060726"/>
              <a:gd name="connsiteX7" fmla="*/ 0 w 1833785"/>
              <a:gd name="connsiteY7" fmla="*/ 1103853 h 206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3785" h="2060726">
                <a:moveTo>
                  <a:pt x="0" y="1103853"/>
                </a:moveTo>
                <a:cubicBezTo>
                  <a:pt x="112110" y="1117867"/>
                  <a:pt x="756745" y="1060060"/>
                  <a:pt x="1061545" y="1219467"/>
                </a:cubicBezTo>
                <a:cubicBezTo>
                  <a:pt x="1366345" y="1378874"/>
                  <a:pt x="1778000" y="2044528"/>
                  <a:pt x="1828800" y="2060294"/>
                </a:cubicBezTo>
                <a:cubicBezTo>
                  <a:pt x="1879600" y="2076060"/>
                  <a:pt x="1529255" y="1657398"/>
                  <a:pt x="1366345" y="1314060"/>
                </a:cubicBezTo>
                <a:cubicBezTo>
                  <a:pt x="1203435" y="970722"/>
                  <a:pt x="840828" y="19536"/>
                  <a:pt x="851338" y="267"/>
                </a:cubicBezTo>
                <a:cubicBezTo>
                  <a:pt x="861848" y="-19002"/>
                  <a:pt x="1506483" y="1009260"/>
                  <a:pt x="1429407" y="1198446"/>
                </a:cubicBezTo>
                <a:cubicBezTo>
                  <a:pt x="1352331" y="1387632"/>
                  <a:pt x="621862" y="1156405"/>
                  <a:pt x="388883" y="1135384"/>
                </a:cubicBezTo>
                <a:lnTo>
                  <a:pt x="0" y="110385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8CDBF312-F808-0B78-AF90-770BD5E4B0F6}"/>
              </a:ext>
            </a:extLst>
          </p:cNvPr>
          <p:cNvSpPr/>
          <p:nvPr/>
        </p:nvSpPr>
        <p:spPr>
          <a:xfrm>
            <a:off x="7484463" y="3705970"/>
            <a:ext cx="444159" cy="2976001"/>
          </a:xfrm>
          <a:custGeom>
            <a:avLst/>
            <a:gdLst>
              <a:gd name="connsiteX0" fmla="*/ 19923 w 444159"/>
              <a:gd name="connsiteY0" fmla="*/ 88264 h 2976001"/>
              <a:gd name="connsiteX1" fmla="*/ 93496 w 444159"/>
              <a:gd name="connsiteY1" fmla="*/ 235409 h 2976001"/>
              <a:gd name="connsiteX2" fmla="*/ 440337 w 444159"/>
              <a:gd name="connsiteY2" fmla="*/ 1790940 h 2976001"/>
              <a:gd name="connsiteX3" fmla="*/ 282682 w 444159"/>
              <a:gd name="connsiteY3" fmla="*/ 2968099 h 2976001"/>
              <a:gd name="connsiteX4" fmla="*/ 345744 w 444159"/>
              <a:gd name="connsiteY4" fmla="*/ 2242885 h 2976001"/>
              <a:gd name="connsiteX5" fmla="*/ 398296 w 444159"/>
              <a:gd name="connsiteY5" fmla="*/ 1044706 h 2976001"/>
              <a:gd name="connsiteX6" fmla="*/ 19923 w 444159"/>
              <a:gd name="connsiteY6" fmla="*/ 88264 h 297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159" h="2976001">
                <a:moveTo>
                  <a:pt x="19923" y="88264"/>
                </a:moveTo>
                <a:cubicBezTo>
                  <a:pt x="-30877" y="-46619"/>
                  <a:pt x="23427" y="-48370"/>
                  <a:pt x="93496" y="235409"/>
                </a:cubicBezTo>
                <a:cubicBezTo>
                  <a:pt x="163565" y="519188"/>
                  <a:pt x="408806" y="1335492"/>
                  <a:pt x="440337" y="1790940"/>
                </a:cubicBezTo>
                <a:cubicBezTo>
                  <a:pt x="471868" y="2246388"/>
                  <a:pt x="298447" y="2892775"/>
                  <a:pt x="282682" y="2968099"/>
                </a:cubicBezTo>
                <a:cubicBezTo>
                  <a:pt x="266917" y="3043423"/>
                  <a:pt x="326475" y="2563450"/>
                  <a:pt x="345744" y="2242885"/>
                </a:cubicBezTo>
                <a:cubicBezTo>
                  <a:pt x="365013" y="1922320"/>
                  <a:pt x="450848" y="1403809"/>
                  <a:pt x="398296" y="1044706"/>
                </a:cubicBezTo>
                <a:cubicBezTo>
                  <a:pt x="345744" y="685603"/>
                  <a:pt x="70723" y="223147"/>
                  <a:pt x="19923" y="88264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879CD87A-C094-6E8C-0080-BBE3FBDC14A6}"/>
              </a:ext>
            </a:extLst>
          </p:cNvPr>
          <p:cNvSpPr/>
          <p:nvPr/>
        </p:nvSpPr>
        <p:spPr>
          <a:xfrm>
            <a:off x="7189823" y="2682282"/>
            <a:ext cx="1497127" cy="3750705"/>
          </a:xfrm>
          <a:custGeom>
            <a:avLst/>
            <a:gdLst>
              <a:gd name="connsiteX0" fmla="*/ 72825 w 1497127"/>
              <a:gd name="connsiteY0" fmla="*/ 166021 h 3750705"/>
              <a:gd name="connsiteX1" fmla="*/ 198949 w 1497127"/>
              <a:gd name="connsiteY1" fmla="*/ 334187 h 3750705"/>
              <a:gd name="connsiteX2" fmla="*/ 1029267 w 1497127"/>
              <a:gd name="connsiteY2" fmla="*/ 2572890 h 3750705"/>
              <a:gd name="connsiteX3" fmla="*/ 1134370 w 1497127"/>
              <a:gd name="connsiteY3" fmla="*/ 2362684 h 3750705"/>
              <a:gd name="connsiteX4" fmla="*/ 1218453 w 1497127"/>
              <a:gd name="connsiteY4" fmla="*/ 2709525 h 3750705"/>
              <a:gd name="connsiteX5" fmla="*/ 703446 w 1497127"/>
              <a:gd name="connsiteY5" fmla="*/ 3750049 h 3750705"/>
              <a:gd name="connsiteX6" fmla="*/ 1176411 w 1497127"/>
              <a:gd name="connsiteY6" fmla="*/ 2856670 h 3750705"/>
              <a:gd name="connsiteX7" fmla="*/ 1481211 w 1497127"/>
              <a:gd name="connsiteY7" fmla="*/ 2257580 h 3750705"/>
              <a:gd name="connsiteX8" fmla="*/ 682425 w 1497127"/>
              <a:gd name="connsiteY8" fmla="*/ 439290 h 3750705"/>
              <a:gd name="connsiteX9" fmla="*/ 1470701 w 1497127"/>
              <a:gd name="connsiteY9" fmla="*/ 2499318 h 3750705"/>
              <a:gd name="connsiteX10" fmla="*/ 1144880 w 1497127"/>
              <a:gd name="connsiteY10" fmla="*/ 1847677 h 3750705"/>
              <a:gd name="connsiteX11" fmla="*/ 72825 w 1497127"/>
              <a:gd name="connsiteY11" fmla="*/ 166021 h 375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7127" h="3750705">
                <a:moveTo>
                  <a:pt x="72825" y="166021"/>
                </a:moveTo>
                <a:cubicBezTo>
                  <a:pt x="-84830" y="-86227"/>
                  <a:pt x="39542" y="-66958"/>
                  <a:pt x="198949" y="334187"/>
                </a:cubicBezTo>
                <a:cubicBezTo>
                  <a:pt x="358356" y="735332"/>
                  <a:pt x="873363" y="2234807"/>
                  <a:pt x="1029267" y="2572890"/>
                </a:cubicBezTo>
                <a:cubicBezTo>
                  <a:pt x="1185171" y="2910973"/>
                  <a:pt x="1102839" y="2339912"/>
                  <a:pt x="1134370" y="2362684"/>
                </a:cubicBezTo>
                <a:cubicBezTo>
                  <a:pt x="1165901" y="2385457"/>
                  <a:pt x="1290274" y="2478297"/>
                  <a:pt x="1218453" y="2709525"/>
                </a:cubicBezTo>
                <a:cubicBezTo>
                  <a:pt x="1146632" y="2940753"/>
                  <a:pt x="710453" y="3725525"/>
                  <a:pt x="703446" y="3750049"/>
                </a:cubicBezTo>
                <a:cubicBezTo>
                  <a:pt x="696439" y="3774573"/>
                  <a:pt x="1046784" y="3105415"/>
                  <a:pt x="1176411" y="2856670"/>
                </a:cubicBezTo>
                <a:cubicBezTo>
                  <a:pt x="1306038" y="2607925"/>
                  <a:pt x="1563542" y="2660477"/>
                  <a:pt x="1481211" y="2257580"/>
                </a:cubicBezTo>
                <a:cubicBezTo>
                  <a:pt x="1398880" y="1854683"/>
                  <a:pt x="684177" y="399000"/>
                  <a:pt x="682425" y="439290"/>
                </a:cubicBezTo>
                <a:cubicBezTo>
                  <a:pt x="680673" y="479580"/>
                  <a:pt x="1393625" y="2264587"/>
                  <a:pt x="1470701" y="2499318"/>
                </a:cubicBezTo>
                <a:cubicBezTo>
                  <a:pt x="1547777" y="2734049"/>
                  <a:pt x="1377859" y="2236560"/>
                  <a:pt x="1144880" y="1847677"/>
                </a:cubicBezTo>
                <a:cubicBezTo>
                  <a:pt x="911901" y="1458794"/>
                  <a:pt x="230480" y="418269"/>
                  <a:pt x="72825" y="16602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C180207D-6C9B-C0B1-B341-E670F30A0D52}"/>
              </a:ext>
            </a:extLst>
          </p:cNvPr>
          <p:cNvSpPr/>
          <p:nvPr/>
        </p:nvSpPr>
        <p:spPr>
          <a:xfrm>
            <a:off x="3426877" y="3590135"/>
            <a:ext cx="846051" cy="4046474"/>
          </a:xfrm>
          <a:custGeom>
            <a:avLst/>
            <a:gdLst>
              <a:gd name="connsiteX0" fmla="*/ 819302 w 846051"/>
              <a:gd name="connsiteY0" fmla="*/ 4403 h 4046474"/>
              <a:gd name="connsiteX1" fmla="*/ 756240 w 846051"/>
              <a:gd name="connsiteY1" fmla="*/ 298693 h 4046474"/>
              <a:gd name="connsiteX2" fmla="*/ 146640 w 846051"/>
              <a:gd name="connsiteY2" fmla="*/ 1612486 h 4046474"/>
              <a:gd name="connsiteX3" fmla="*/ 398889 w 846051"/>
              <a:gd name="connsiteY3" fmla="*/ 2610968 h 4046474"/>
              <a:gd name="connsiteX4" fmla="*/ 335826 w 846051"/>
              <a:gd name="connsiteY4" fmla="*/ 2264127 h 4046474"/>
              <a:gd name="connsiteX5" fmla="*/ 577564 w 846051"/>
              <a:gd name="connsiteY5" fmla="*/ 3945782 h 4046474"/>
              <a:gd name="connsiteX6" fmla="*/ 503992 w 846051"/>
              <a:gd name="connsiteY6" fmla="*/ 3493837 h 4046474"/>
              <a:gd name="connsiteX7" fmla="*/ 52047 w 846051"/>
              <a:gd name="connsiteY7" fmla="*/ 529920 h 4046474"/>
              <a:gd name="connsiteX8" fmla="*/ 62557 w 846051"/>
              <a:gd name="connsiteY8" fmla="*/ 1318196 h 4046474"/>
              <a:gd name="connsiteX9" fmla="*/ 525013 w 846051"/>
              <a:gd name="connsiteY9" fmla="*/ 424817 h 4046474"/>
              <a:gd name="connsiteX10" fmla="*/ 819302 w 846051"/>
              <a:gd name="connsiteY10" fmla="*/ 4403 h 404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6051" h="4046474">
                <a:moveTo>
                  <a:pt x="819302" y="4403"/>
                </a:moveTo>
                <a:cubicBezTo>
                  <a:pt x="857840" y="-16618"/>
                  <a:pt x="868350" y="30679"/>
                  <a:pt x="756240" y="298693"/>
                </a:cubicBezTo>
                <a:cubicBezTo>
                  <a:pt x="644130" y="566707"/>
                  <a:pt x="206198" y="1227107"/>
                  <a:pt x="146640" y="1612486"/>
                </a:cubicBezTo>
                <a:cubicBezTo>
                  <a:pt x="87082" y="1997865"/>
                  <a:pt x="367358" y="2502361"/>
                  <a:pt x="398889" y="2610968"/>
                </a:cubicBezTo>
                <a:cubicBezTo>
                  <a:pt x="430420" y="2719575"/>
                  <a:pt x="306047" y="2041658"/>
                  <a:pt x="335826" y="2264127"/>
                </a:cubicBezTo>
                <a:cubicBezTo>
                  <a:pt x="365605" y="2486596"/>
                  <a:pt x="549536" y="3740830"/>
                  <a:pt x="577564" y="3945782"/>
                </a:cubicBezTo>
                <a:cubicBezTo>
                  <a:pt x="605592" y="4150734"/>
                  <a:pt x="591578" y="4063147"/>
                  <a:pt x="503992" y="3493837"/>
                </a:cubicBezTo>
                <a:cubicBezTo>
                  <a:pt x="416406" y="2924527"/>
                  <a:pt x="125619" y="892527"/>
                  <a:pt x="52047" y="529920"/>
                </a:cubicBezTo>
                <a:cubicBezTo>
                  <a:pt x="-21525" y="167313"/>
                  <a:pt x="-16271" y="1335713"/>
                  <a:pt x="62557" y="1318196"/>
                </a:cubicBezTo>
                <a:cubicBezTo>
                  <a:pt x="141385" y="1300679"/>
                  <a:pt x="397137" y="636776"/>
                  <a:pt x="525013" y="424817"/>
                </a:cubicBezTo>
                <a:cubicBezTo>
                  <a:pt x="652889" y="212858"/>
                  <a:pt x="780764" y="25424"/>
                  <a:pt x="819302" y="440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992A6BB5-74FD-B1E8-18B5-325508D9E611}"/>
              </a:ext>
            </a:extLst>
          </p:cNvPr>
          <p:cNvSpPr/>
          <p:nvPr/>
        </p:nvSpPr>
        <p:spPr>
          <a:xfrm>
            <a:off x="3399204" y="2024542"/>
            <a:ext cx="2738993" cy="2307886"/>
          </a:xfrm>
          <a:custGeom>
            <a:avLst/>
            <a:gdLst>
              <a:gd name="connsiteX0" fmla="*/ 2738837 w 2738993"/>
              <a:gd name="connsiteY0" fmla="*/ 3955 h 2307886"/>
              <a:gd name="connsiteX1" fmla="*/ 941568 w 2738993"/>
              <a:gd name="connsiteY1" fmla="*/ 918355 h 2307886"/>
              <a:gd name="connsiteX2" fmla="*/ 37679 w 2738993"/>
              <a:gd name="connsiteY2" fmla="*/ 2284699 h 2307886"/>
              <a:gd name="connsiteX3" fmla="*/ 247886 w 2738993"/>
              <a:gd name="connsiteY3" fmla="*/ 1685610 h 2307886"/>
              <a:gd name="connsiteX4" fmla="*/ 952079 w 2738993"/>
              <a:gd name="connsiteY4" fmla="*/ 497941 h 2307886"/>
              <a:gd name="connsiteX5" fmla="*/ 678810 w 2738993"/>
              <a:gd name="connsiteY5" fmla="*/ 960396 h 2307886"/>
              <a:gd name="connsiteX6" fmla="*/ 1204327 w 2738993"/>
              <a:gd name="connsiteY6" fmla="*/ 466410 h 2307886"/>
              <a:gd name="connsiteX7" fmla="*/ 1046672 w 2738993"/>
              <a:gd name="connsiteY7" fmla="*/ 582024 h 2307886"/>
              <a:gd name="connsiteX8" fmla="*/ 2738837 w 2738993"/>
              <a:gd name="connsiteY8" fmla="*/ 3955 h 23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8993" h="2307886">
                <a:moveTo>
                  <a:pt x="2738837" y="3955"/>
                </a:moveTo>
                <a:cubicBezTo>
                  <a:pt x="2721320" y="60010"/>
                  <a:pt x="1391761" y="538231"/>
                  <a:pt x="941568" y="918355"/>
                </a:cubicBezTo>
                <a:cubicBezTo>
                  <a:pt x="491375" y="1298479"/>
                  <a:pt x="153293" y="2156823"/>
                  <a:pt x="37679" y="2284699"/>
                </a:cubicBezTo>
                <a:cubicBezTo>
                  <a:pt x="-77935" y="2412575"/>
                  <a:pt x="95486" y="1983403"/>
                  <a:pt x="247886" y="1685610"/>
                </a:cubicBezTo>
                <a:cubicBezTo>
                  <a:pt x="400286" y="1387817"/>
                  <a:pt x="952079" y="497941"/>
                  <a:pt x="952079" y="497941"/>
                </a:cubicBezTo>
                <a:cubicBezTo>
                  <a:pt x="1023900" y="377072"/>
                  <a:pt x="636769" y="965651"/>
                  <a:pt x="678810" y="960396"/>
                </a:cubicBezTo>
                <a:cubicBezTo>
                  <a:pt x="720851" y="955141"/>
                  <a:pt x="1143017" y="529472"/>
                  <a:pt x="1204327" y="466410"/>
                </a:cubicBezTo>
                <a:cubicBezTo>
                  <a:pt x="1265637" y="403348"/>
                  <a:pt x="796176" y="659100"/>
                  <a:pt x="1046672" y="582024"/>
                </a:cubicBezTo>
                <a:cubicBezTo>
                  <a:pt x="1297168" y="504948"/>
                  <a:pt x="2756354" y="-52100"/>
                  <a:pt x="2738837" y="3955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65861C51-068F-2E7A-6254-3A8DDDF5CBD5}"/>
              </a:ext>
            </a:extLst>
          </p:cNvPr>
          <p:cNvSpPr/>
          <p:nvPr/>
        </p:nvSpPr>
        <p:spPr>
          <a:xfrm>
            <a:off x="6365389" y="4891552"/>
            <a:ext cx="1059602" cy="3508981"/>
          </a:xfrm>
          <a:custGeom>
            <a:avLst/>
            <a:gdLst>
              <a:gd name="connsiteX0" fmla="*/ 771135 w 1059602"/>
              <a:gd name="connsiteY0" fmla="*/ 163924 h 3508981"/>
              <a:gd name="connsiteX1" fmla="*/ 813177 w 1059602"/>
              <a:gd name="connsiteY1" fmla="*/ 300558 h 3508981"/>
              <a:gd name="connsiteX2" fmla="*/ 897259 w 1059602"/>
              <a:gd name="connsiteY2" fmla="*/ 2192420 h 3508981"/>
              <a:gd name="connsiteX3" fmla="*/ 24901 w 1059602"/>
              <a:gd name="connsiteY3" fmla="*/ 3474682 h 3508981"/>
              <a:gd name="connsiteX4" fmla="*/ 308680 w 1059602"/>
              <a:gd name="connsiteY4" fmla="*/ 3022738 h 3508981"/>
              <a:gd name="connsiteX5" fmla="*/ 1044404 w 1059602"/>
              <a:gd name="connsiteY5" fmla="*/ 1772007 h 3508981"/>
              <a:gd name="connsiteX6" fmla="*/ 802666 w 1059602"/>
              <a:gd name="connsiteY6" fmla="*/ 111372 h 3508981"/>
              <a:gd name="connsiteX7" fmla="*/ 771135 w 1059602"/>
              <a:gd name="connsiteY7" fmla="*/ 163924 h 350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9602" h="3508981">
                <a:moveTo>
                  <a:pt x="771135" y="163924"/>
                </a:moveTo>
                <a:cubicBezTo>
                  <a:pt x="772887" y="195455"/>
                  <a:pt x="792156" y="-37525"/>
                  <a:pt x="813177" y="300558"/>
                </a:cubicBezTo>
                <a:cubicBezTo>
                  <a:pt x="834198" y="638641"/>
                  <a:pt x="1028638" y="1663399"/>
                  <a:pt x="897259" y="2192420"/>
                </a:cubicBezTo>
                <a:cubicBezTo>
                  <a:pt x="765880" y="2721441"/>
                  <a:pt x="122997" y="3336296"/>
                  <a:pt x="24901" y="3474682"/>
                </a:cubicBezTo>
                <a:cubicBezTo>
                  <a:pt x="-73196" y="3613068"/>
                  <a:pt x="138763" y="3306517"/>
                  <a:pt x="308680" y="3022738"/>
                </a:cubicBezTo>
                <a:cubicBezTo>
                  <a:pt x="478597" y="2738959"/>
                  <a:pt x="962073" y="2257235"/>
                  <a:pt x="1044404" y="1772007"/>
                </a:cubicBezTo>
                <a:cubicBezTo>
                  <a:pt x="1126735" y="1286779"/>
                  <a:pt x="849962" y="375882"/>
                  <a:pt x="802666" y="111372"/>
                </a:cubicBezTo>
                <a:cubicBezTo>
                  <a:pt x="755370" y="-153138"/>
                  <a:pt x="769383" y="132393"/>
                  <a:pt x="771135" y="163924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3DC7A52B-1AE3-19B8-3564-FADEB2CEEE06}"/>
              </a:ext>
            </a:extLst>
          </p:cNvPr>
          <p:cNvSpPr/>
          <p:nvPr/>
        </p:nvSpPr>
        <p:spPr>
          <a:xfrm>
            <a:off x="2690247" y="3789767"/>
            <a:ext cx="840681" cy="2879376"/>
          </a:xfrm>
          <a:custGeom>
            <a:avLst/>
            <a:gdLst>
              <a:gd name="connsiteX0" fmla="*/ 588981 w 840681"/>
              <a:gd name="connsiteY0" fmla="*/ 14978 h 2879376"/>
              <a:gd name="connsiteX1" fmla="*/ 84484 w 840681"/>
              <a:gd name="connsiteY1" fmla="*/ 1171116 h 2879376"/>
              <a:gd name="connsiteX2" fmla="*/ 357753 w 840681"/>
              <a:gd name="connsiteY2" fmla="*/ 1528467 h 2879376"/>
              <a:gd name="connsiteX3" fmla="*/ 401 w 840681"/>
              <a:gd name="connsiteY3" fmla="*/ 1623061 h 2879376"/>
              <a:gd name="connsiteX4" fmla="*/ 441836 w 840681"/>
              <a:gd name="connsiteY4" fmla="*/ 2180109 h 2879376"/>
              <a:gd name="connsiteX5" fmla="*/ 158056 w 840681"/>
              <a:gd name="connsiteY5" fmla="*/ 2169599 h 2879376"/>
              <a:gd name="connsiteX6" fmla="*/ 830719 w 840681"/>
              <a:gd name="connsiteY6" fmla="*/ 2873792 h 2879376"/>
              <a:gd name="connsiteX7" fmla="*/ 525919 w 840681"/>
              <a:gd name="connsiteY7" fmla="*/ 2421847 h 2879376"/>
              <a:gd name="connsiteX8" fmla="*/ 52953 w 840681"/>
              <a:gd name="connsiteY8" fmla="*/ 1108054 h 2879376"/>
              <a:gd name="connsiteX9" fmla="*/ 231629 w 840681"/>
              <a:gd name="connsiteY9" fmla="*/ 551005 h 2879376"/>
              <a:gd name="connsiteX10" fmla="*/ 588981 w 840681"/>
              <a:gd name="connsiteY10" fmla="*/ 14978 h 287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0681" h="2879376">
                <a:moveTo>
                  <a:pt x="588981" y="14978"/>
                </a:moveTo>
                <a:cubicBezTo>
                  <a:pt x="564457" y="118330"/>
                  <a:pt x="123022" y="918868"/>
                  <a:pt x="84484" y="1171116"/>
                </a:cubicBezTo>
                <a:cubicBezTo>
                  <a:pt x="45946" y="1423364"/>
                  <a:pt x="371767" y="1453143"/>
                  <a:pt x="357753" y="1528467"/>
                </a:cubicBezTo>
                <a:cubicBezTo>
                  <a:pt x="343739" y="1603791"/>
                  <a:pt x="-13613" y="1514454"/>
                  <a:pt x="401" y="1623061"/>
                </a:cubicBezTo>
                <a:cubicBezTo>
                  <a:pt x="14415" y="1731668"/>
                  <a:pt x="415560" y="2089019"/>
                  <a:pt x="441836" y="2180109"/>
                </a:cubicBezTo>
                <a:cubicBezTo>
                  <a:pt x="468112" y="2271199"/>
                  <a:pt x="93242" y="2053985"/>
                  <a:pt x="158056" y="2169599"/>
                </a:cubicBezTo>
                <a:cubicBezTo>
                  <a:pt x="222870" y="2285213"/>
                  <a:pt x="769409" y="2831751"/>
                  <a:pt x="830719" y="2873792"/>
                </a:cubicBezTo>
                <a:cubicBezTo>
                  <a:pt x="892030" y="2915833"/>
                  <a:pt x="655547" y="2716137"/>
                  <a:pt x="525919" y="2421847"/>
                </a:cubicBezTo>
                <a:cubicBezTo>
                  <a:pt x="396291" y="2127557"/>
                  <a:pt x="102001" y="1419861"/>
                  <a:pt x="52953" y="1108054"/>
                </a:cubicBezTo>
                <a:cubicBezTo>
                  <a:pt x="3905" y="796247"/>
                  <a:pt x="140539" y="731432"/>
                  <a:pt x="231629" y="551005"/>
                </a:cubicBezTo>
                <a:cubicBezTo>
                  <a:pt x="322719" y="370578"/>
                  <a:pt x="613505" y="-88374"/>
                  <a:pt x="588981" y="14978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5A7BFA40-893A-044F-92F8-30DF798A6556}"/>
              </a:ext>
            </a:extLst>
          </p:cNvPr>
          <p:cNvSpPr/>
          <p:nvPr/>
        </p:nvSpPr>
        <p:spPr>
          <a:xfrm>
            <a:off x="6941269" y="2315423"/>
            <a:ext cx="627485" cy="3597722"/>
          </a:xfrm>
          <a:custGeom>
            <a:avLst/>
            <a:gdLst>
              <a:gd name="connsiteX0" fmla="*/ 6069 w 627485"/>
              <a:gd name="connsiteY0" fmla="*/ 122977 h 3597722"/>
              <a:gd name="connsiteX1" fmla="*/ 48110 w 627485"/>
              <a:gd name="connsiteY1" fmla="*/ 207060 h 3597722"/>
              <a:gd name="connsiteX2" fmla="*/ 289848 w 627485"/>
              <a:gd name="connsiteY2" fmla="*/ 2424743 h 3597722"/>
              <a:gd name="connsiteX3" fmla="*/ 626179 w 627485"/>
              <a:gd name="connsiteY3" fmla="*/ 3591391 h 3597722"/>
              <a:gd name="connsiteX4" fmla="*/ 394952 w 627485"/>
              <a:gd name="connsiteY4" fmla="*/ 2813625 h 3597722"/>
              <a:gd name="connsiteX5" fmla="*/ 111172 w 627485"/>
              <a:gd name="connsiteY5" fmla="*/ 1205543 h 3597722"/>
              <a:gd name="connsiteX6" fmla="*/ 132193 w 627485"/>
              <a:gd name="connsiteY6" fmla="*/ 448798 h 3597722"/>
              <a:gd name="connsiteX7" fmla="*/ 6069 w 627485"/>
              <a:gd name="connsiteY7" fmla="*/ 122977 h 359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7485" h="3597722">
                <a:moveTo>
                  <a:pt x="6069" y="122977"/>
                </a:moveTo>
                <a:cubicBezTo>
                  <a:pt x="-7945" y="82687"/>
                  <a:pt x="814" y="-176568"/>
                  <a:pt x="48110" y="207060"/>
                </a:cubicBezTo>
                <a:cubicBezTo>
                  <a:pt x="95406" y="590688"/>
                  <a:pt x="193503" y="1860688"/>
                  <a:pt x="289848" y="2424743"/>
                </a:cubicBezTo>
                <a:cubicBezTo>
                  <a:pt x="386193" y="2988798"/>
                  <a:pt x="608662" y="3526577"/>
                  <a:pt x="626179" y="3591391"/>
                </a:cubicBezTo>
                <a:cubicBezTo>
                  <a:pt x="643696" y="3656205"/>
                  <a:pt x="480786" y="3211266"/>
                  <a:pt x="394952" y="2813625"/>
                </a:cubicBezTo>
                <a:cubicBezTo>
                  <a:pt x="309118" y="2415984"/>
                  <a:pt x="154965" y="1599681"/>
                  <a:pt x="111172" y="1205543"/>
                </a:cubicBezTo>
                <a:cubicBezTo>
                  <a:pt x="67379" y="811405"/>
                  <a:pt x="149710" y="630977"/>
                  <a:pt x="132193" y="448798"/>
                </a:cubicBezTo>
                <a:cubicBezTo>
                  <a:pt x="114676" y="266619"/>
                  <a:pt x="20083" y="163267"/>
                  <a:pt x="6069" y="12297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147C69D3-DD8F-40F0-597B-C2E546911409}"/>
              </a:ext>
            </a:extLst>
          </p:cNvPr>
          <p:cNvSpPr/>
          <p:nvPr/>
        </p:nvSpPr>
        <p:spPr>
          <a:xfrm>
            <a:off x="6702033" y="3584790"/>
            <a:ext cx="1165990" cy="1675281"/>
          </a:xfrm>
          <a:custGeom>
            <a:avLst/>
            <a:gdLst>
              <a:gd name="connsiteX0" fmla="*/ 77139 w 1165990"/>
              <a:gd name="connsiteY0" fmla="*/ 62300 h 1675281"/>
              <a:gd name="connsiteX1" fmla="*/ 161222 w 1165990"/>
              <a:gd name="connsiteY1" fmla="*/ 114851 h 1675281"/>
              <a:gd name="connsiteX2" fmla="*/ 1086133 w 1165990"/>
              <a:gd name="connsiteY2" fmla="*/ 829555 h 1675281"/>
              <a:gd name="connsiteX3" fmla="*/ 1117664 w 1165990"/>
              <a:gd name="connsiteY3" fmla="*/ 1670382 h 1675281"/>
              <a:gd name="connsiteX4" fmla="*/ 1159705 w 1165990"/>
              <a:gd name="connsiteY4" fmla="*/ 1155376 h 1675281"/>
              <a:gd name="connsiteX5" fmla="*/ 970519 w 1165990"/>
              <a:gd name="connsiteY5" fmla="*/ 724451 h 1675281"/>
              <a:gd name="connsiteX6" fmla="*/ 77139 w 1165990"/>
              <a:gd name="connsiteY6" fmla="*/ 62300 h 167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5990" h="1675281">
                <a:moveTo>
                  <a:pt x="77139" y="62300"/>
                </a:moveTo>
                <a:cubicBezTo>
                  <a:pt x="-57744" y="-39300"/>
                  <a:pt x="-6944" y="-13025"/>
                  <a:pt x="161222" y="114851"/>
                </a:cubicBezTo>
                <a:cubicBezTo>
                  <a:pt x="329388" y="242727"/>
                  <a:pt x="926726" y="570300"/>
                  <a:pt x="1086133" y="829555"/>
                </a:cubicBezTo>
                <a:cubicBezTo>
                  <a:pt x="1245540" y="1088810"/>
                  <a:pt x="1105402" y="1616079"/>
                  <a:pt x="1117664" y="1670382"/>
                </a:cubicBezTo>
                <a:cubicBezTo>
                  <a:pt x="1129926" y="1724686"/>
                  <a:pt x="1184229" y="1313031"/>
                  <a:pt x="1159705" y="1155376"/>
                </a:cubicBezTo>
                <a:cubicBezTo>
                  <a:pt x="1135181" y="997721"/>
                  <a:pt x="1154450" y="913637"/>
                  <a:pt x="970519" y="724451"/>
                </a:cubicBezTo>
                <a:cubicBezTo>
                  <a:pt x="786588" y="535265"/>
                  <a:pt x="212022" y="163900"/>
                  <a:pt x="77139" y="6230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69136BFC-6D83-C3D7-F777-6CEB558ECCE1}"/>
              </a:ext>
            </a:extLst>
          </p:cNvPr>
          <p:cNvSpPr/>
          <p:nvPr/>
        </p:nvSpPr>
        <p:spPr>
          <a:xfrm>
            <a:off x="3057614" y="3430237"/>
            <a:ext cx="795409" cy="3566214"/>
          </a:xfrm>
          <a:custGeom>
            <a:avLst/>
            <a:gdLst>
              <a:gd name="connsiteX0" fmla="*/ 610496 w 795409"/>
              <a:gd name="connsiteY0" fmla="*/ 6646 h 3566214"/>
              <a:gd name="connsiteX1" fmla="*/ 190083 w 795409"/>
              <a:gd name="connsiteY1" fmla="*/ 1141763 h 3566214"/>
              <a:gd name="connsiteX2" fmla="*/ 757641 w 795409"/>
              <a:gd name="connsiteY2" fmla="*/ 3475060 h 3566214"/>
              <a:gd name="connsiteX3" fmla="*/ 663048 w 795409"/>
              <a:gd name="connsiteY3" fmla="*/ 2918011 h 3566214"/>
              <a:gd name="connsiteX4" fmla="*/ 21917 w 795409"/>
              <a:gd name="connsiteY4" fmla="*/ 1288908 h 3566214"/>
              <a:gd name="connsiteX5" fmla="*/ 137531 w 795409"/>
              <a:gd name="connsiteY5" fmla="*/ 1677791 h 3566214"/>
              <a:gd name="connsiteX6" fmla="*/ 21917 w 795409"/>
              <a:gd name="connsiteY6" fmla="*/ 900025 h 3566214"/>
              <a:gd name="connsiteX7" fmla="*/ 42938 w 795409"/>
              <a:gd name="connsiteY7" fmla="*/ 1288908 h 3566214"/>
              <a:gd name="connsiteX8" fmla="*/ 190083 w 795409"/>
              <a:gd name="connsiteY8" fmla="*/ 700329 h 3566214"/>
              <a:gd name="connsiteX9" fmla="*/ 610496 w 795409"/>
              <a:gd name="connsiteY9" fmla="*/ 6646 h 356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409" h="3566214">
                <a:moveTo>
                  <a:pt x="610496" y="6646"/>
                </a:moveTo>
                <a:cubicBezTo>
                  <a:pt x="610496" y="80218"/>
                  <a:pt x="165559" y="563694"/>
                  <a:pt x="190083" y="1141763"/>
                </a:cubicBezTo>
                <a:cubicBezTo>
                  <a:pt x="214607" y="1719832"/>
                  <a:pt x="678813" y="3179019"/>
                  <a:pt x="757641" y="3475060"/>
                </a:cubicBezTo>
                <a:cubicBezTo>
                  <a:pt x="836469" y="3771101"/>
                  <a:pt x="785669" y="3282370"/>
                  <a:pt x="663048" y="2918011"/>
                </a:cubicBezTo>
                <a:cubicBezTo>
                  <a:pt x="540427" y="2553652"/>
                  <a:pt x="109503" y="1495611"/>
                  <a:pt x="21917" y="1288908"/>
                </a:cubicBezTo>
                <a:cubicBezTo>
                  <a:pt x="-65669" y="1082205"/>
                  <a:pt x="137531" y="1742605"/>
                  <a:pt x="137531" y="1677791"/>
                </a:cubicBezTo>
                <a:cubicBezTo>
                  <a:pt x="137531" y="1612977"/>
                  <a:pt x="37682" y="964839"/>
                  <a:pt x="21917" y="900025"/>
                </a:cubicBezTo>
                <a:cubicBezTo>
                  <a:pt x="6151" y="835211"/>
                  <a:pt x="14910" y="1322190"/>
                  <a:pt x="42938" y="1288908"/>
                </a:cubicBezTo>
                <a:cubicBezTo>
                  <a:pt x="70966" y="1255626"/>
                  <a:pt x="98993" y="910536"/>
                  <a:pt x="190083" y="700329"/>
                </a:cubicBezTo>
                <a:cubicBezTo>
                  <a:pt x="281173" y="490122"/>
                  <a:pt x="610496" y="-66926"/>
                  <a:pt x="610496" y="664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F1C12FF8-4E5D-D225-98F1-964CE85E6B9F}"/>
              </a:ext>
            </a:extLst>
          </p:cNvPr>
          <p:cNvSpPr/>
          <p:nvPr/>
        </p:nvSpPr>
        <p:spPr>
          <a:xfrm>
            <a:off x="6747860" y="2334152"/>
            <a:ext cx="1152305" cy="4769891"/>
          </a:xfrm>
          <a:custGeom>
            <a:avLst/>
            <a:gdLst>
              <a:gd name="connsiteX0" fmla="*/ 41823 w 1152305"/>
              <a:gd name="connsiteY0" fmla="*/ 135779 h 4769891"/>
              <a:gd name="connsiteX1" fmla="*/ 62843 w 1152305"/>
              <a:gd name="connsiteY1" fmla="*/ 219862 h 4769891"/>
              <a:gd name="connsiteX2" fmla="*/ 809078 w 1152305"/>
              <a:gd name="connsiteY2" fmla="*/ 3057655 h 4769891"/>
              <a:gd name="connsiteX3" fmla="*/ 756526 w 1152305"/>
              <a:gd name="connsiteY3" fmla="*/ 2668772 h 4769891"/>
              <a:gd name="connsiteX4" fmla="*/ 1145409 w 1152305"/>
              <a:gd name="connsiteY4" fmla="*/ 4728800 h 4769891"/>
              <a:gd name="connsiteX5" fmla="*/ 956223 w 1152305"/>
              <a:gd name="connsiteY5" fmla="*/ 3845931 h 4769891"/>
              <a:gd name="connsiteX6" fmla="*/ 357133 w 1152305"/>
              <a:gd name="connsiteY6" fmla="*/ 1502124 h 4769891"/>
              <a:gd name="connsiteX7" fmla="*/ 693464 w 1152305"/>
              <a:gd name="connsiteY7" fmla="*/ 2311420 h 4769891"/>
              <a:gd name="connsiteX8" fmla="*/ 41823 w 1152305"/>
              <a:gd name="connsiteY8" fmla="*/ 135779 h 4769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305" h="4769891">
                <a:moveTo>
                  <a:pt x="41823" y="135779"/>
                </a:moveTo>
                <a:cubicBezTo>
                  <a:pt x="-63280" y="-212814"/>
                  <a:pt x="62843" y="219862"/>
                  <a:pt x="62843" y="219862"/>
                </a:cubicBezTo>
                <a:cubicBezTo>
                  <a:pt x="190719" y="706841"/>
                  <a:pt x="693464" y="2649503"/>
                  <a:pt x="809078" y="3057655"/>
                </a:cubicBezTo>
                <a:cubicBezTo>
                  <a:pt x="924692" y="3465807"/>
                  <a:pt x="700471" y="2390248"/>
                  <a:pt x="756526" y="2668772"/>
                </a:cubicBezTo>
                <a:cubicBezTo>
                  <a:pt x="812581" y="2947296"/>
                  <a:pt x="1112126" y="4532607"/>
                  <a:pt x="1145409" y="4728800"/>
                </a:cubicBezTo>
                <a:cubicBezTo>
                  <a:pt x="1178692" y="4924993"/>
                  <a:pt x="1087602" y="4383710"/>
                  <a:pt x="956223" y="3845931"/>
                </a:cubicBezTo>
                <a:cubicBezTo>
                  <a:pt x="824844" y="3308152"/>
                  <a:pt x="400926" y="1757876"/>
                  <a:pt x="357133" y="1502124"/>
                </a:cubicBezTo>
                <a:cubicBezTo>
                  <a:pt x="313340" y="1246372"/>
                  <a:pt x="742512" y="2540896"/>
                  <a:pt x="693464" y="2311420"/>
                </a:cubicBezTo>
                <a:cubicBezTo>
                  <a:pt x="644416" y="2081944"/>
                  <a:pt x="146926" y="484372"/>
                  <a:pt x="41823" y="13577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EE84B617-1D8E-F25D-5326-14E32C8AA7E8}"/>
              </a:ext>
            </a:extLst>
          </p:cNvPr>
          <p:cNvSpPr/>
          <p:nvPr/>
        </p:nvSpPr>
        <p:spPr>
          <a:xfrm>
            <a:off x="3864728" y="2573456"/>
            <a:ext cx="1768853" cy="2525880"/>
          </a:xfrm>
          <a:custGeom>
            <a:avLst/>
            <a:gdLst>
              <a:gd name="connsiteX0" fmla="*/ 1768817 w 1768853"/>
              <a:gd name="connsiteY0" fmla="*/ 1578 h 2525880"/>
              <a:gd name="connsiteX1" fmla="*/ 612679 w 1768853"/>
              <a:gd name="connsiteY1" fmla="*/ 1399454 h 2525880"/>
              <a:gd name="connsiteX2" fmla="*/ 24100 w 1768853"/>
              <a:gd name="connsiteY2" fmla="*/ 2492530 h 2525880"/>
              <a:gd name="connsiteX3" fmla="*/ 202775 w 1768853"/>
              <a:gd name="connsiteY3" fmla="*/ 2114158 h 2525880"/>
              <a:gd name="connsiteX4" fmla="*/ 1012072 w 1768853"/>
              <a:gd name="connsiteY4" fmla="*/ 810875 h 2525880"/>
              <a:gd name="connsiteX5" fmla="*/ 654720 w 1768853"/>
              <a:gd name="connsiteY5" fmla="*/ 1115675 h 2525880"/>
              <a:gd name="connsiteX6" fmla="*/ 1768817 w 1768853"/>
              <a:gd name="connsiteY6" fmla="*/ 1578 h 252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8853" h="2525880">
                <a:moveTo>
                  <a:pt x="1768817" y="1578"/>
                </a:moveTo>
                <a:cubicBezTo>
                  <a:pt x="1761810" y="48875"/>
                  <a:pt x="903465" y="984295"/>
                  <a:pt x="612679" y="1399454"/>
                </a:cubicBezTo>
                <a:cubicBezTo>
                  <a:pt x="321893" y="1814613"/>
                  <a:pt x="92417" y="2373413"/>
                  <a:pt x="24100" y="2492530"/>
                </a:cubicBezTo>
                <a:cubicBezTo>
                  <a:pt x="-44217" y="2611647"/>
                  <a:pt x="38113" y="2394434"/>
                  <a:pt x="202775" y="2114158"/>
                </a:cubicBezTo>
                <a:cubicBezTo>
                  <a:pt x="367437" y="1833882"/>
                  <a:pt x="936748" y="977289"/>
                  <a:pt x="1012072" y="810875"/>
                </a:cubicBezTo>
                <a:cubicBezTo>
                  <a:pt x="1087396" y="644461"/>
                  <a:pt x="533851" y="1247054"/>
                  <a:pt x="654720" y="1115675"/>
                </a:cubicBezTo>
                <a:cubicBezTo>
                  <a:pt x="775589" y="984296"/>
                  <a:pt x="1775824" y="-45719"/>
                  <a:pt x="1768817" y="157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ABE3FC49-CA5C-FB11-DF90-4D0E65C7E1A5}"/>
              </a:ext>
            </a:extLst>
          </p:cNvPr>
          <p:cNvSpPr/>
          <p:nvPr/>
        </p:nvSpPr>
        <p:spPr>
          <a:xfrm>
            <a:off x="2766513" y="3084506"/>
            <a:ext cx="1185741" cy="3526979"/>
          </a:xfrm>
          <a:custGeom>
            <a:avLst/>
            <a:gdLst>
              <a:gd name="connsiteX0" fmla="*/ 1185377 w 1185741"/>
              <a:gd name="connsiteY0" fmla="*/ 5535 h 3526979"/>
              <a:gd name="connsiteX1" fmla="*/ 228935 w 1185741"/>
              <a:gd name="connsiteY1" fmla="*/ 1403411 h 3526979"/>
              <a:gd name="connsiteX2" fmla="*/ 134342 w 1185741"/>
              <a:gd name="connsiteY2" fmla="*/ 2443935 h 3526979"/>
              <a:gd name="connsiteX3" fmla="*/ 71280 w 1185741"/>
              <a:gd name="connsiteY3" fmla="*/ 1603108 h 3526979"/>
              <a:gd name="connsiteX4" fmla="*/ 8218 w 1185741"/>
              <a:gd name="connsiteY4" fmla="*/ 3515991 h 3526979"/>
              <a:gd name="connsiteX5" fmla="*/ 60770 w 1185741"/>
              <a:gd name="connsiteY5" fmla="*/ 2296791 h 3526979"/>
              <a:gd name="connsiteX6" fmla="*/ 544246 w 1185741"/>
              <a:gd name="connsiteY6" fmla="*/ 446970 h 3526979"/>
              <a:gd name="connsiteX7" fmla="*/ 344549 w 1185741"/>
              <a:gd name="connsiteY7" fmla="*/ 898915 h 3526979"/>
              <a:gd name="connsiteX8" fmla="*/ 1185377 w 1185741"/>
              <a:gd name="connsiteY8" fmla="*/ 5535 h 352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5741" h="3526979">
                <a:moveTo>
                  <a:pt x="1185377" y="5535"/>
                </a:moveTo>
                <a:cubicBezTo>
                  <a:pt x="1166108" y="89618"/>
                  <a:pt x="404107" y="997011"/>
                  <a:pt x="228935" y="1403411"/>
                </a:cubicBezTo>
                <a:cubicBezTo>
                  <a:pt x="53762" y="1809811"/>
                  <a:pt x="160618" y="2410652"/>
                  <a:pt x="134342" y="2443935"/>
                </a:cubicBezTo>
                <a:cubicBezTo>
                  <a:pt x="108066" y="2477218"/>
                  <a:pt x="92301" y="1424432"/>
                  <a:pt x="71280" y="1603108"/>
                </a:cubicBezTo>
                <a:cubicBezTo>
                  <a:pt x="50259" y="1781784"/>
                  <a:pt x="9970" y="3400377"/>
                  <a:pt x="8218" y="3515991"/>
                </a:cubicBezTo>
                <a:cubicBezTo>
                  <a:pt x="6466" y="3631605"/>
                  <a:pt x="-28568" y="2808294"/>
                  <a:pt x="60770" y="2296791"/>
                </a:cubicBezTo>
                <a:cubicBezTo>
                  <a:pt x="150108" y="1785288"/>
                  <a:pt x="496949" y="679949"/>
                  <a:pt x="544246" y="446970"/>
                </a:cubicBezTo>
                <a:cubicBezTo>
                  <a:pt x="591543" y="213991"/>
                  <a:pt x="235942" y="975991"/>
                  <a:pt x="344549" y="898915"/>
                </a:cubicBezTo>
                <a:cubicBezTo>
                  <a:pt x="453156" y="821839"/>
                  <a:pt x="1204646" y="-78548"/>
                  <a:pt x="1185377" y="553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E1D963D7-C5BE-CBC4-C7CF-3074245264AD}"/>
              </a:ext>
            </a:extLst>
          </p:cNvPr>
          <p:cNvSpPr/>
          <p:nvPr/>
        </p:nvSpPr>
        <p:spPr>
          <a:xfrm>
            <a:off x="3878143" y="4085484"/>
            <a:ext cx="274483" cy="3735653"/>
          </a:xfrm>
          <a:custGeom>
            <a:avLst/>
            <a:gdLst>
              <a:gd name="connsiteX0" fmla="*/ 115788 w 274483"/>
              <a:gd name="connsiteY0" fmla="*/ 3040 h 3735653"/>
              <a:gd name="connsiteX1" fmla="*/ 94767 w 274483"/>
              <a:gd name="connsiteY1" fmla="*/ 1463978 h 3735653"/>
              <a:gd name="connsiteX2" fmla="*/ 273443 w 274483"/>
              <a:gd name="connsiteY2" fmla="*/ 2809302 h 3735653"/>
              <a:gd name="connsiteX3" fmla="*/ 174 w 274483"/>
              <a:gd name="connsiteY3" fmla="*/ 2241744 h 3735653"/>
              <a:gd name="connsiteX4" fmla="*/ 231402 w 274483"/>
              <a:gd name="connsiteY4" fmla="*/ 3734213 h 3735653"/>
              <a:gd name="connsiteX5" fmla="*/ 189360 w 274483"/>
              <a:gd name="connsiteY5" fmla="*/ 2483482 h 3735653"/>
              <a:gd name="connsiteX6" fmla="*/ 262933 w 274483"/>
              <a:gd name="connsiteY6" fmla="*/ 875399 h 3735653"/>
              <a:gd name="connsiteX7" fmla="*/ 105278 w 274483"/>
              <a:gd name="connsiteY7" fmla="*/ 1075095 h 3735653"/>
              <a:gd name="connsiteX8" fmla="*/ 115788 w 274483"/>
              <a:gd name="connsiteY8" fmla="*/ 3040 h 373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483" h="3735653">
                <a:moveTo>
                  <a:pt x="115788" y="3040"/>
                </a:moveTo>
                <a:cubicBezTo>
                  <a:pt x="114036" y="67854"/>
                  <a:pt x="68491" y="996268"/>
                  <a:pt x="94767" y="1463978"/>
                </a:cubicBezTo>
                <a:cubicBezTo>
                  <a:pt x="121043" y="1931688"/>
                  <a:pt x="289209" y="2679674"/>
                  <a:pt x="273443" y="2809302"/>
                </a:cubicBezTo>
                <a:cubicBezTo>
                  <a:pt x="257678" y="2938930"/>
                  <a:pt x="7181" y="2087592"/>
                  <a:pt x="174" y="2241744"/>
                </a:cubicBezTo>
                <a:cubicBezTo>
                  <a:pt x="-6833" y="2395896"/>
                  <a:pt x="199871" y="3693923"/>
                  <a:pt x="231402" y="3734213"/>
                </a:cubicBezTo>
                <a:cubicBezTo>
                  <a:pt x="262933" y="3774503"/>
                  <a:pt x="184105" y="2959951"/>
                  <a:pt x="189360" y="2483482"/>
                </a:cubicBezTo>
                <a:cubicBezTo>
                  <a:pt x="194615" y="2007013"/>
                  <a:pt x="276947" y="1110130"/>
                  <a:pt x="262933" y="875399"/>
                </a:cubicBezTo>
                <a:cubicBezTo>
                  <a:pt x="248919" y="640668"/>
                  <a:pt x="128051" y="1220488"/>
                  <a:pt x="105278" y="1075095"/>
                </a:cubicBezTo>
                <a:cubicBezTo>
                  <a:pt x="82505" y="929702"/>
                  <a:pt x="117540" y="-61774"/>
                  <a:pt x="115788" y="304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6873F716-8555-885F-A9CE-EA35B200D7D5}"/>
              </a:ext>
            </a:extLst>
          </p:cNvPr>
          <p:cNvSpPr/>
          <p:nvPr/>
        </p:nvSpPr>
        <p:spPr>
          <a:xfrm>
            <a:off x="6891097" y="4959631"/>
            <a:ext cx="346619" cy="2104306"/>
          </a:xfrm>
          <a:custGeom>
            <a:avLst/>
            <a:gdLst>
              <a:gd name="connsiteX0" fmla="*/ 3689 w 346619"/>
              <a:gd name="connsiteY0" fmla="*/ 22272 h 2104306"/>
              <a:gd name="connsiteX1" fmla="*/ 340020 w 346619"/>
              <a:gd name="connsiteY1" fmla="*/ 1556783 h 2104306"/>
              <a:gd name="connsiteX2" fmla="*/ 224406 w 346619"/>
              <a:gd name="connsiteY2" fmla="*/ 2103321 h 2104306"/>
              <a:gd name="connsiteX3" fmla="*/ 192875 w 346619"/>
              <a:gd name="connsiteY3" fmla="*/ 1451679 h 2104306"/>
              <a:gd name="connsiteX4" fmla="*/ 182365 w 346619"/>
              <a:gd name="connsiteY4" fmla="*/ 568810 h 2104306"/>
              <a:gd name="connsiteX5" fmla="*/ 161344 w 346619"/>
              <a:gd name="connsiteY5" fmla="*/ 642383 h 2104306"/>
              <a:gd name="connsiteX6" fmla="*/ 3689 w 346619"/>
              <a:gd name="connsiteY6" fmla="*/ 22272 h 2104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6619" h="2104306">
                <a:moveTo>
                  <a:pt x="3689" y="22272"/>
                </a:moveTo>
                <a:cubicBezTo>
                  <a:pt x="33468" y="174672"/>
                  <a:pt x="303234" y="1209942"/>
                  <a:pt x="340020" y="1556783"/>
                </a:cubicBezTo>
                <a:cubicBezTo>
                  <a:pt x="376806" y="1903624"/>
                  <a:pt x="248930" y="2120838"/>
                  <a:pt x="224406" y="2103321"/>
                </a:cubicBezTo>
                <a:cubicBezTo>
                  <a:pt x="199882" y="2085804"/>
                  <a:pt x="199882" y="1707431"/>
                  <a:pt x="192875" y="1451679"/>
                </a:cubicBezTo>
                <a:cubicBezTo>
                  <a:pt x="185868" y="1195927"/>
                  <a:pt x="187620" y="703693"/>
                  <a:pt x="182365" y="568810"/>
                </a:cubicBezTo>
                <a:cubicBezTo>
                  <a:pt x="177110" y="433927"/>
                  <a:pt x="189371" y="738728"/>
                  <a:pt x="161344" y="642383"/>
                </a:cubicBezTo>
                <a:cubicBezTo>
                  <a:pt x="133317" y="546038"/>
                  <a:pt x="-26090" y="-130128"/>
                  <a:pt x="3689" y="2227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AF9BDE27-E43B-BF99-1939-3577314BF4D6}"/>
              </a:ext>
            </a:extLst>
          </p:cNvPr>
          <p:cNvSpPr/>
          <p:nvPr/>
        </p:nvSpPr>
        <p:spPr>
          <a:xfrm>
            <a:off x="3252468" y="1671145"/>
            <a:ext cx="3106310" cy="1248408"/>
          </a:xfrm>
          <a:custGeom>
            <a:avLst/>
            <a:gdLst>
              <a:gd name="connsiteX0" fmla="*/ 3106291 w 3106310"/>
              <a:gd name="connsiteY0" fmla="*/ 546538 h 1248408"/>
              <a:gd name="connsiteX1" fmla="*/ 1540249 w 3106310"/>
              <a:gd name="connsiteY1" fmla="*/ 536027 h 1248408"/>
              <a:gd name="connsiteX2" fmla="*/ 26760 w 3106310"/>
              <a:gd name="connsiteY2" fmla="*/ 1240221 h 1248408"/>
              <a:gd name="connsiteX3" fmla="*/ 678401 w 3106310"/>
              <a:gd name="connsiteY3" fmla="*/ 861848 h 1248408"/>
              <a:gd name="connsiteX4" fmla="*/ 2002704 w 3106310"/>
              <a:gd name="connsiteY4" fmla="*/ 0 h 1248408"/>
              <a:gd name="connsiteX5" fmla="*/ 426153 w 3106310"/>
              <a:gd name="connsiteY5" fmla="*/ 861848 h 1248408"/>
              <a:gd name="connsiteX6" fmla="*/ 1824029 w 3106310"/>
              <a:gd name="connsiteY6" fmla="*/ 462455 h 1248408"/>
              <a:gd name="connsiteX7" fmla="*/ 1508718 w 3106310"/>
              <a:gd name="connsiteY7" fmla="*/ 325821 h 1248408"/>
              <a:gd name="connsiteX8" fmla="*/ 3106291 w 3106310"/>
              <a:gd name="connsiteY8" fmla="*/ 546538 h 124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6310" h="1248408">
                <a:moveTo>
                  <a:pt x="3106291" y="546538"/>
                </a:moveTo>
                <a:cubicBezTo>
                  <a:pt x="3111546" y="581572"/>
                  <a:pt x="2053504" y="420413"/>
                  <a:pt x="1540249" y="536027"/>
                </a:cubicBezTo>
                <a:cubicBezTo>
                  <a:pt x="1026994" y="651641"/>
                  <a:pt x="170401" y="1185918"/>
                  <a:pt x="26760" y="1240221"/>
                </a:cubicBezTo>
                <a:cubicBezTo>
                  <a:pt x="-116881" y="1294525"/>
                  <a:pt x="349077" y="1068551"/>
                  <a:pt x="678401" y="861848"/>
                </a:cubicBezTo>
                <a:cubicBezTo>
                  <a:pt x="1007725" y="655145"/>
                  <a:pt x="2044745" y="0"/>
                  <a:pt x="2002704" y="0"/>
                </a:cubicBezTo>
                <a:cubicBezTo>
                  <a:pt x="1960663" y="0"/>
                  <a:pt x="455932" y="784772"/>
                  <a:pt x="426153" y="861848"/>
                </a:cubicBezTo>
                <a:cubicBezTo>
                  <a:pt x="396374" y="938924"/>
                  <a:pt x="1643602" y="551793"/>
                  <a:pt x="1824029" y="462455"/>
                </a:cubicBezTo>
                <a:cubicBezTo>
                  <a:pt x="2004456" y="373117"/>
                  <a:pt x="1296760" y="311807"/>
                  <a:pt x="1508718" y="325821"/>
                </a:cubicBezTo>
                <a:cubicBezTo>
                  <a:pt x="1720676" y="339835"/>
                  <a:pt x="3101036" y="511504"/>
                  <a:pt x="3106291" y="54653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497B4B7A-AAB0-C02C-8E0A-04B302DA17ED}"/>
              </a:ext>
            </a:extLst>
          </p:cNvPr>
          <p:cNvSpPr/>
          <p:nvPr/>
        </p:nvSpPr>
        <p:spPr>
          <a:xfrm>
            <a:off x="6799867" y="2174467"/>
            <a:ext cx="1789635" cy="5512097"/>
          </a:xfrm>
          <a:custGeom>
            <a:avLst/>
            <a:gdLst>
              <a:gd name="connsiteX0" fmla="*/ 326 w 1789635"/>
              <a:gd name="connsiteY0" fmla="*/ 106278 h 5512097"/>
              <a:gd name="connsiteX1" fmla="*/ 147471 w 1789635"/>
              <a:gd name="connsiteY1" fmla="*/ 316485 h 5512097"/>
              <a:gd name="connsiteX2" fmla="*/ 893705 w 1789635"/>
              <a:gd name="connsiteY2" fmla="*/ 3417036 h 5512097"/>
              <a:gd name="connsiteX3" fmla="*/ 946257 w 1789635"/>
              <a:gd name="connsiteY3" fmla="*/ 2975602 h 5512097"/>
              <a:gd name="connsiteX4" fmla="*/ 1293099 w 1789635"/>
              <a:gd name="connsiteY4" fmla="*/ 4131740 h 5512097"/>
              <a:gd name="connsiteX5" fmla="*/ 399719 w 1789635"/>
              <a:gd name="connsiteY5" fmla="*/ 5487574 h 5512097"/>
              <a:gd name="connsiteX6" fmla="*/ 872685 w 1789635"/>
              <a:gd name="connsiteY6" fmla="*/ 4846443 h 5512097"/>
              <a:gd name="connsiteX7" fmla="*/ 1787085 w 1789635"/>
              <a:gd name="connsiteY7" fmla="*/ 2912540 h 5512097"/>
              <a:gd name="connsiteX8" fmla="*/ 1135443 w 1789635"/>
              <a:gd name="connsiteY8" fmla="*/ 3417036 h 5512097"/>
              <a:gd name="connsiteX9" fmla="*/ 809623 w 1789635"/>
              <a:gd name="connsiteY9" fmla="*/ 2187326 h 5512097"/>
              <a:gd name="connsiteX10" fmla="*/ 483802 w 1789635"/>
              <a:gd name="connsiteY10" fmla="*/ 2113754 h 5512097"/>
              <a:gd name="connsiteX11" fmla="*/ 483802 w 1789635"/>
              <a:gd name="connsiteY11" fmla="*/ 2134774 h 5512097"/>
              <a:gd name="connsiteX12" fmla="*/ 157981 w 1789635"/>
              <a:gd name="connsiteY12" fmla="*/ 348016 h 5512097"/>
              <a:gd name="connsiteX13" fmla="*/ 326 w 1789635"/>
              <a:gd name="connsiteY13" fmla="*/ 106278 h 551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89635" h="5512097">
                <a:moveTo>
                  <a:pt x="326" y="106278"/>
                </a:moveTo>
                <a:cubicBezTo>
                  <a:pt x="-1426" y="101023"/>
                  <a:pt x="-1425" y="-235308"/>
                  <a:pt x="147471" y="316485"/>
                </a:cubicBezTo>
                <a:cubicBezTo>
                  <a:pt x="296367" y="868278"/>
                  <a:pt x="760574" y="2973850"/>
                  <a:pt x="893705" y="3417036"/>
                </a:cubicBezTo>
                <a:cubicBezTo>
                  <a:pt x="1026836" y="3860222"/>
                  <a:pt x="879691" y="2856485"/>
                  <a:pt x="946257" y="2975602"/>
                </a:cubicBezTo>
                <a:cubicBezTo>
                  <a:pt x="1012823" y="3094719"/>
                  <a:pt x="1384189" y="3713078"/>
                  <a:pt x="1293099" y="4131740"/>
                </a:cubicBezTo>
                <a:cubicBezTo>
                  <a:pt x="1202009" y="4550402"/>
                  <a:pt x="469788" y="5368457"/>
                  <a:pt x="399719" y="5487574"/>
                </a:cubicBezTo>
                <a:cubicBezTo>
                  <a:pt x="329650" y="5606691"/>
                  <a:pt x="641457" y="5275615"/>
                  <a:pt x="872685" y="4846443"/>
                </a:cubicBezTo>
                <a:cubicBezTo>
                  <a:pt x="1103913" y="4417271"/>
                  <a:pt x="1743292" y="3150774"/>
                  <a:pt x="1787085" y="2912540"/>
                </a:cubicBezTo>
                <a:cubicBezTo>
                  <a:pt x="1830878" y="2674306"/>
                  <a:pt x="1298353" y="3537905"/>
                  <a:pt x="1135443" y="3417036"/>
                </a:cubicBezTo>
                <a:cubicBezTo>
                  <a:pt x="972533" y="3296167"/>
                  <a:pt x="918230" y="2404540"/>
                  <a:pt x="809623" y="2187326"/>
                </a:cubicBezTo>
                <a:cubicBezTo>
                  <a:pt x="701016" y="1970112"/>
                  <a:pt x="538105" y="2122513"/>
                  <a:pt x="483802" y="2113754"/>
                </a:cubicBezTo>
                <a:cubicBezTo>
                  <a:pt x="429499" y="2104995"/>
                  <a:pt x="538105" y="2429064"/>
                  <a:pt x="483802" y="2134774"/>
                </a:cubicBezTo>
                <a:cubicBezTo>
                  <a:pt x="429499" y="1840484"/>
                  <a:pt x="235057" y="691354"/>
                  <a:pt x="157981" y="348016"/>
                </a:cubicBezTo>
                <a:cubicBezTo>
                  <a:pt x="80905" y="4678"/>
                  <a:pt x="2078" y="111533"/>
                  <a:pt x="326" y="10627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7284F508-1B50-D4E8-D186-395E0324710F}"/>
              </a:ext>
            </a:extLst>
          </p:cNvPr>
          <p:cNvSpPr/>
          <p:nvPr/>
        </p:nvSpPr>
        <p:spPr>
          <a:xfrm>
            <a:off x="4422145" y="7248513"/>
            <a:ext cx="1911107" cy="781566"/>
          </a:xfrm>
          <a:custGeom>
            <a:avLst/>
            <a:gdLst>
              <a:gd name="connsiteX0" fmla="*/ 65772 w 1911107"/>
              <a:gd name="connsiteY0" fmla="*/ 24646 h 781566"/>
              <a:gd name="connsiteX1" fmla="*/ 160365 w 1911107"/>
              <a:gd name="connsiteY1" fmla="*/ 56177 h 781566"/>
              <a:gd name="connsiteX2" fmla="*/ 1610793 w 1911107"/>
              <a:gd name="connsiteY2" fmla="*/ 350466 h 781566"/>
              <a:gd name="connsiteX3" fmla="*/ 1390076 w 1911107"/>
              <a:gd name="connsiteY3" fmla="*/ 508121 h 781566"/>
              <a:gd name="connsiteX4" fmla="*/ 1905083 w 1911107"/>
              <a:gd name="connsiteY4" fmla="*/ 539653 h 781566"/>
              <a:gd name="connsiteX5" fmla="*/ 980172 w 1911107"/>
              <a:gd name="connsiteY5" fmla="*/ 781390 h 781566"/>
              <a:gd name="connsiteX6" fmla="*/ 780476 w 1911107"/>
              <a:gd name="connsiteY6" fmla="*/ 497611 h 781566"/>
              <a:gd name="connsiteX7" fmla="*/ 1305993 w 1911107"/>
              <a:gd name="connsiteY7" fmla="*/ 476590 h 781566"/>
              <a:gd name="connsiteX8" fmla="*/ 65772 w 1911107"/>
              <a:gd name="connsiteY8" fmla="*/ 24646 h 78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1107" h="781566">
                <a:moveTo>
                  <a:pt x="65772" y="24646"/>
                </a:moveTo>
                <a:cubicBezTo>
                  <a:pt x="-125166" y="-45423"/>
                  <a:pt x="160365" y="56177"/>
                  <a:pt x="160365" y="56177"/>
                </a:cubicBezTo>
                <a:cubicBezTo>
                  <a:pt x="417869" y="110480"/>
                  <a:pt x="1405841" y="275142"/>
                  <a:pt x="1610793" y="350466"/>
                </a:cubicBezTo>
                <a:cubicBezTo>
                  <a:pt x="1815745" y="425790"/>
                  <a:pt x="1341028" y="476590"/>
                  <a:pt x="1390076" y="508121"/>
                </a:cubicBezTo>
                <a:cubicBezTo>
                  <a:pt x="1439124" y="539652"/>
                  <a:pt x="1973400" y="494108"/>
                  <a:pt x="1905083" y="539653"/>
                </a:cubicBezTo>
                <a:cubicBezTo>
                  <a:pt x="1836766" y="585198"/>
                  <a:pt x="1167607" y="788397"/>
                  <a:pt x="980172" y="781390"/>
                </a:cubicBezTo>
                <a:cubicBezTo>
                  <a:pt x="792738" y="774383"/>
                  <a:pt x="726173" y="548411"/>
                  <a:pt x="780476" y="497611"/>
                </a:cubicBezTo>
                <a:cubicBezTo>
                  <a:pt x="834779" y="446811"/>
                  <a:pt x="1430366" y="551914"/>
                  <a:pt x="1305993" y="476590"/>
                </a:cubicBezTo>
                <a:cubicBezTo>
                  <a:pt x="1181621" y="401266"/>
                  <a:pt x="256710" y="94715"/>
                  <a:pt x="65772" y="2464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90AD69E7-79E3-BB71-DA9B-14C8F4514D2A}"/>
              </a:ext>
            </a:extLst>
          </p:cNvPr>
          <p:cNvSpPr/>
          <p:nvPr/>
        </p:nvSpPr>
        <p:spPr>
          <a:xfrm>
            <a:off x="4341138" y="6754673"/>
            <a:ext cx="420651" cy="901826"/>
          </a:xfrm>
          <a:custGeom>
            <a:avLst/>
            <a:gdLst>
              <a:gd name="connsiteX0" fmla="*/ 16678 w 420651"/>
              <a:gd name="connsiteY0" fmla="*/ 354 h 901826"/>
              <a:gd name="connsiteX1" fmla="*/ 41392 w 420651"/>
              <a:gd name="connsiteY1" fmla="*/ 156873 h 901826"/>
              <a:gd name="connsiteX2" fmla="*/ 148484 w 420651"/>
              <a:gd name="connsiteY2" fmla="*/ 321630 h 901826"/>
              <a:gd name="connsiteX3" fmla="*/ 99057 w 420651"/>
              <a:gd name="connsiteY3" fmla="*/ 321630 h 901826"/>
              <a:gd name="connsiteX4" fmla="*/ 214386 w 420651"/>
              <a:gd name="connsiteY4" fmla="*/ 478149 h 901826"/>
              <a:gd name="connsiteX5" fmla="*/ 239100 w 420651"/>
              <a:gd name="connsiteY5" fmla="*/ 618192 h 901826"/>
              <a:gd name="connsiteX6" fmla="*/ 420332 w 420651"/>
              <a:gd name="connsiteY6" fmla="*/ 898278 h 901826"/>
              <a:gd name="connsiteX7" fmla="*/ 280289 w 420651"/>
              <a:gd name="connsiteY7" fmla="*/ 749997 h 901826"/>
              <a:gd name="connsiteX8" fmla="*/ 173197 w 420651"/>
              <a:gd name="connsiteY8" fmla="*/ 379295 h 901826"/>
              <a:gd name="connsiteX9" fmla="*/ 24916 w 420651"/>
              <a:gd name="connsiteY9" fmla="*/ 189824 h 901826"/>
              <a:gd name="connsiteX10" fmla="*/ 203 w 420651"/>
              <a:gd name="connsiteY10" fmla="*/ 115684 h 901826"/>
              <a:gd name="connsiteX11" fmla="*/ 16678 w 420651"/>
              <a:gd name="connsiteY11" fmla="*/ 354 h 90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51" h="901826">
                <a:moveTo>
                  <a:pt x="16678" y="354"/>
                </a:moveTo>
                <a:cubicBezTo>
                  <a:pt x="23543" y="7219"/>
                  <a:pt x="19424" y="103327"/>
                  <a:pt x="41392" y="156873"/>
                </a:cubicBezTo>
                <a:cubicBezTo>
                  <a:pt x="63360" y="210419"/>
                  <a:pt x="148484" y="321630"/>
                  <a:pt x="148484" y="321630"/>
                </a:cubicBezTo>
                <a:cubicBezTo>
                  <a:pt x="158095" y="349089"/>
                  <a:pt x="88073" y="295543"/>
                  <a:pt x="99057" y="321630"/>
                </a:cubicBezTo>
                <a:cubicBezTo>
                  <a:pt x="110041" y="347717"/>
                  <a:pt x="191045" y="428722"/>
                  <a:pt x="214386" y="478149"/>
                </a:cubicBezTo>
                <a:cubicBezTo>
                  <a:pt x="237727" y="527576"/>
                  <a:pt x="204776" y="548171"/>
                  <a:pt x="239100" y="618192"/>
                </a:cubicBezTo>
                <a:cubicBezTo>
                  <a:pt x="273424" y="688213"/>
                  <a:pt x="413467" y="876310"/>
                  <a:pt x="420332" y="898278"/>
                </a:cubicBezTo>
                <a:cubicBezTo>
                  <a:pt x="427197" y="920246"/>
                  <a:pt x="321478" y="836494"/>
                  <a:pt x="280289" y="749997"/>
                </a:cubicBezTo>
                <a:cubicBezTo>
                  <a:pt x="239100" y="663500"/>
                  <a:pt x="215759" y="472657"/>
                  <a:pt x="173197" y="379295"/>
                </a:cubicBezTo>
                <a:cubicBezTo>
                  <a:pt x="130635" y="285933"/>
                  <a:pt x="53748" y="233759"/>
                  <a:pt x="24916" y="189824"/>
                </a:cubicBezTo>
                <a:cubicBezTo>
                  <a:pt x="-3916" y="145889"/>
                  <a:pt x="203" y="143143"/>
                  <a:pt x="203" y="115684"/>
                </a:cubicBezTo>
                <a:cubicBezTo>
                  <a:pt x="203" y="88225"/>
                  <a:pt x="9813" y="-6511"/>
                  <a:pt x="16678" y="35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79C664D4-A99F-28DF-C70D-D65E0F3E9705}"/>
              </a:ext>
            </a:extLst>
          </p:cNvPr>
          <p:cNvSpPr/>
          <p:nvPr/>
        </p:nvSpPr>
        <p:spPr>
          <a:xfrm>
            <a:off x="6266198" y="6903108"/>
            <a:ext cx="431236" cy="685247"/>
          </a:xfrm>
          <a:custGeom>
            <a:avLst/>
            <a:gdLst>
              <a:gd name="connsiteX0" fmla="*/ 258170 w 431236"/>
              <a:gd name="connsiteY0" fmla="*/ 200 h 685247"/>
              <a:gd name="connsiteX1" fmla="*/ 431164 w 431236"/>
              <a:gd name="connsiteY1" fmla="*/ 230860 h 685247"/>
              <a:gd name="connsiteX2" fmla="*/ 233456 w 431236"/>
              <a:gd name="connsiteY2" fmla="*/ 395616 h 685247"/>
              <a:gd name="connsiteX3" fmla="*/ 249932 w 431236"/>
              <a:gd name="connsiteY3" fmla="*/ 420330 h 685247"/>
              <a:gd name="connsiteX4" fmla="*/ 2797 w 431236"/>
              <a:gd name="connsiteY4" fmla="*/ 683941 h 685247"/>
              <a:gd name="connsiteX5" fmla="*/ 134602 w 431236"/>
              <a:gd name="connsiteY5" fmla="*/ 510946 h 685247"/>
              <a:gd name="connsiteX6" fmla="*/ 406451 w 431236"/>
              <a:gd name="connsiteY6" fmla="*/ 272049 h 685247"/>
              <a:gd name="connsiteX7" fmla="*/ 258170 w 431236"/>
              <a:gd name="connsiteY7" fmla="*/ 200 h 68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1236" h="685247">
                <a:moveTo>
                  <a:pt x="258170" y="200"/>
                </a:moveTo>
                <a:cubicBezTo>
                  <a:pt x="262289" y="-6665"/>
                  <a:pt x="435283" y="164957"/>
                  <a:pt x="431164" y="230860"/>
                </a:cubicBezTo>
                <a:cubicBezTo>
                  <a:pt x="427045" y="296763"/>
                  <a:pt x="263661" y="364038"/>
                  <a:pt x="233456" y="395616"/>
                </a:cubicBezTo>
                <a:cubicBezTo>
                  <a:pt x="203251" y="427194"/>
                  <a:pt x="288375" y="372276"/>
                  <a:pt x="249932" y="420330"/>
                </a:cubicBezTo>
                <a:cubicBezTo>
                  <a:pt x="211489" y="468384"/>
                  <a:pt x="22019" y="668838"/>
                  <a:pt x="2797" y="683941"/>
                </a:cubicBezTo>
                <a:cubicBezTo>
                  <a:pt x="-16425" y="699044"/>
                  <a:pt x="67326" y="579595"/>
                  <a:pt x="134602" y="510946"/>
                </a:cubicBezTo>
                <a:cubicBezTo>
                  <a:pt x="201878" y="442297"/>
                  <a:pt x="387229" y="351681"/>
                  <a:pt x="406451" y="272049"/>
                </a:cubicBezTo>
                <a:cubicBezTo>
                  <a:pt x="425673" y="192417"/>
                  <a:pt x="254051" y="7065"/>
                  <a:pt x="258170" y="20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C539FCE3-805A-ECF1-E989-0CB74557CFD6}"/>
              </a:ext>
            </a:extLst>
          </p:cNvPr>
          <p:cNvSpPr/>
          <p:nvPr/>
        </p:nvSpPr>
        <p:spPr>
          <a:xfrm>
            <a:off x="4607648" y="5889945"/>
            <a:ext cx="162108" cy="755997"/>
          </a:xfrm>
          <a:custGeom>
            <a:avLst/>
            <a:gdLst>
              <a:gd name="connsiteX0" fmla="*/ 162060 w 162108"/>
              <a:gd name="connsiteY0" fmla="*/ 109 h 755997"/>
              <a:gd name="connsiteX1" fmla="*/ 30255 w 162108"/>
              <a:gd name="connsiteY1" fmla="*/ 280196 h 755997"/>
              <a:gd name="connsiteX2" fmla="*/ 38493 w 162108"/>
              <a:gd name="connsiteY2" fmla="*/ 412001 h 755997"/>
              <a:gd name="connsiteX3" fmla="*/ 38493 w 162108"/>
              <a:gd name="connsiteY3" fmla="*/ 387287 h 755997"/>
              <a:gd name="connsiteX4" fmla="*/ 13779 w 162108"/>
              <a:gd name="connsiteY4" fmla="*/ 667374 h 755997"/>
              <a:gd name="connsiteX5" fmla="*/ 38493 w 162108"/>
              <a:gd name="connsiteY5" fmla="*/ 749752 h 755997"/>
              <a:gd name="connsiteX6" fmla="*/ 5541 w 162108"/>
              <a:gd name="connsiteY6" fmla="*/ 527331 h 755997"/>
              <a:gd name="connsiteX7" fmla="*/ 5541 w 162108"/>
              <a:gd name="connsiteY7" fmla="*/ 329623 h 755997"/>
              <a:gd name="connsiteX8" fmla="*/ 13779 w 162108"/>
              <a:gd name="connsiteY8" fmla="*/ 247244 h 755997"/>
              <a:gd name="connsiteX9" fmla="*/ 162060 w 162108"/>
              <a:gd name="connsiteY9" fmla="*/ 109 h 75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108" h="755997">
                <a:moveTo>
                  <a:pt x="162060" y="109"/>
                </a:moveTo>
                <a:cubicBezTo>
                  <a:pt x="164806" y="5601"/>
                  <a:pt x="50849" y="211547"/>
                  <a:pt x="30255" y="280196"/>
                </a:cubicBezTo>
                <a:cubicBezTo>
                  <a:pt x="9661" y="348845"/>
                  <a:pt x="37120" y="394153"/>
                  <a:pt x="38493" y="412001"/>
                </a:cubicBezTo>
                <a:cubicBezTo>
                  <a:pt x="39866" y="429850"/>
                  <a:pt x="42612" y="344725"/>
                  <a:pt x="38493" y="387287"/>
                </a:cubicBezTo>
                <a:cubicBezTo>
                  <a:pt x="34374" y="429849"/>
                  <a:pt x="13779" y="606963"/>
                  <a:pt x="13779" y="667374"/>
                </a:cubicBezTo>
                <a:cubicBezTo>
                  <a:pt x="13779" y="727785"/>
                  <a:pt x="39866" y="773092"/>
                  <a:pt x="38493" y="749752"/>
                </a:cubicBezTo>
                <a:cubicBezTo>
                  <a:pt x="37120" y="726412"/>
                  <a:pt x="11033" y="597353"/>
                  <a:pt x="5541" y="527331"/>
                </a:cubicBezTo>
                <a:cubicBezTo>
                  <a:pt x="49" y="457310"/>
                  <a:pt x="4168" y="376304"/>
                  <a:pt x="5541" y="329623"/>
                </a:cubicBezTo>
                <a:cubicBezTo>
                  <a:pt x="6914" y="282942"/>
                  <a:pt x="-12307" y="296671"/>
                  <a:pt x="13779" y="247244"/>
                </a:cubicBezTo>
                <a:cubicBezTo>
                  <a:pt x="39865" y="197817"/>
                  <a:pt x="159314" y="-5383"/>
                  <a:pt x="162060" y="10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6C73D208-E486-1AE4-D647-8434D7C04C3E}"/>
              </a:ext>
            </a:extLst>
          </p:cNvPr>
          <p:cNvSpPr/>
          <p:nvPr/>
        </p:nvSpPr>
        <p:spPr>
          <a:xfrm>
            <a:off x="5828174" y="5800870"/>
            <a:ext cx="226637" cy="245752"/>
          </a:xfrm>
          <a:custGeom>
            <a:avLst/>
            <a:gdLst>
              <a:gd name="connsiteX0" fmla="*/ 4215 w 226637"/>
              <a:gd name="connsiteY0" fmla="*/ 15044 h 245752"/>
              <a:gd name="connsiteX1" fmla="*/ 185448 w 226637"/>
              <a:gd name="connsiteY1" fmla="*/ 97422 h 245752"/>
              <a:gd name="connsiteX2" fmla="*/ 226637 w 226637"/>
              <a:gd name="connsiteY2" fmla="*/ 245703 h 245752"/>
              <a:gd name="connsiteX3" fmla="*/ 185448 w 226637"/>
              <a:gd name="connsiteY3" fmla="*/ 80946 h 245752"/>
              <a:gd name="connsiteX4" fmla="*/ 70118 w 226637"/>
              <a:gd name="connsiteY4" fmla="*/ 6806 h 245752"/>
              <a:gd name="connsiteX5" fmla="*/ 4215 w 226637"/>
              <a:gd name="connsiteY5" fmla="*/ 15044 h 24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637" h="245752">
                <a:moveTo>
                  <a:pt x="4215" y="15044"/>
                </a:moveTo>
                <a:cubicBezTo>
                  <a:pt x="23437" y="30147"/>
                  <a:pt x="148378" y="58979"/>
                  <a:pt x="185448" y="97422"/>
                </a:cubicBezTo>
                <a:cubicBezTo>
                  <a:pt x="222518" y="135865"/>
                  <a:pt x="226637" y="248449"/>
                  <a:pt x="226637" y="245703"/>
                </a:cubicBezTo>
                <a:cubicBezTo>
                  <a:pt x="226637" y="242957"/>
                  <a:pt x="211534" y="120762"/>
                  <a:pt x="185448" y="80946"/>
                </a:cubicBezTo>
                <a:cubicBezTo>
                  <a:pt x="159362" y="41130"/>
                  <a:pt x="104442" y="19163"/>
                  <a:pt x="70118" y="6806"/>
                </a:cubicBezTo>
                <a:cubicBezTo>
                  <a:pt x="35794" y="-5551"/>
                  <a:pt x="-15007" y="-59"/>
                  <a:pt x="4215" y="1504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4C31CE06-61F0-F763-5102-327DFA485EFB}"/>
              </a:ext>
            </a:extLst>
          </p:cNvPr>
          <p:cNvSpPr/>
          <p:nvPr/>
        </p:nvSpPr>
        <p:spPr>
          <a:xfrm>
            <a:off x="6069977" y="5609410"/>
            <a:ext cx="653007" cy="182886"/>
          </a:xfrm>
          <a:custGeom>
            <a:avLst/>
            <a:gdLst>
              <a:gd name="connsiteX0" fmla="*/ 1309 w 653007"/>
              <a:gd name="connsiteY0" fmla="*/ 157076 h 182886"/>
              <a:gd name="connsiteX1" fmla="*/ 413201 w 653007"/>
              <a:gd name="connsiteY1" fmla="*/ 157076 h 182886"/>
              <a:gd name="connsiteX2" fmla="*/ 652099 w 653007"/>
              <a:gd name="connsiteY2" fmla="*/ 558 h 182886"/>
              <a:gd name="connsiteX3" fmla="*/ 487342 w 653007"/>
              <a:gd name="connsiteY3" fmla="*/ 107649 h 182886"/>
              <a:gd name="connsiteX4" fmla="*/ 289634 w 653007"/>
              <a:gd name="connsiteY4" fmla="*/ 181790 h 182886"/>
              <a:gd name="connsiteX5" fmla="*/ 1309 w 653007"/>
              <a:gd name="connsiteY5" fmla="*/ 157076 h 18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3007" h="182886">
                <a:moveTo>
                  <a:pt x="1309" y="157076"/>
                </a:moveTo>
                <a:cubicBezTo>
                  <a:pt x="21903" y="152957"/>
                  <a:pt x="304736" y="183162"/>
                  <a:pt x="413201" y="157076"/>
                </a:cubicBezTo>
                <a:cubicBezTo>
                  <a:pt x="521666" y="130990"/>
                  <a:pt x="639742" y="8796"/>
                  <a:pt x="652099" y="558"/>
                </a:cubicBezTo>
                <a:cubicBezTo>
                  <a:pt x="664456" y="-7680"/>
                  <a:pt x="547753" y="77444"/>
                  <a:pt x="487342" y="107649"/>
                </a:cubicBezTo>
                <a:cubicBezTo>
                  <a:pt x="426931" y="137854"/>
                  <a:pt x="370639" y="174925"/>
                  <a:pt x="289634" y="181790"/>
                </a:cubicBezTo>
                <a:cubicBezTo>
                  <a:pt x="208629" y="188655"/>
                  <a:pt x="-19285" y="161195"/>
                  <a:pt x="1309" y="15707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A49D58A9-B0DF-3240-1E6D-5AFECA0506B2}"/>
              </a:ext>
            </a:extLst>
          </p:cNvPr>
          <p:cNvSpPr/>
          <p:nvPr/>
        </p:nvSpPr>
        <p:spPr>
          <a:xfrm>
            <a:off x="4930775" y="5562060"/>
            <a:ext cx="193882" cy="767381"/>
          </a:xfrm>
          <a:custGeom>
            <a:avLst/>
            <a:gdLst>
              <a:gd name="connsiteX0" fmla="*/ 146050 w 193882"/>
              <a:gd name="connsiteY0" fmla="*/ 540 h 767381"/>
              <a:gd name="connsiteX1" fmla="*/ 193675 w 193882"/>
              <a:gd name="connsiteY1" fmla="*/ 181515 h 767381"/>
              <a:gd name="connsiteX2" fmla="*/ 123825 w 193882"/>
              <a:gd name="connsiteY2" fmla="*/ 349790 h 767381"/>
              <a:gd name="connsiteX3" fmla="*/ 136525 w 193882"/>
              <a:gd name="connsiteY3" fmla="*/ 333915 h 767381"/>
              <a:gd name="connsiteX4" fmla="*/ 44450 w 193882"/>
              <a:gd name="connsiteY4" fmla="*/ 743490 h 767381"/>
              <a:gd name="connsiteX5" fmla="*/ 50800 w 193882"/>
              <a:gd name="connsiteY5" fmla="*/ 673640 h 767381"/>
              <a:gd name="connsiteX6" fmla="*/ 0 w 193882"/>
              <a:gd name="connsiteY6" fmla="*/ 298990 h 767381"/>
              <a:gd name="connsiteX7" fmla="*/ 50800 w 193882"/>
              <a:gd name="connsiteY7" fmla="*/ 705390 h 767381"/>
              <a:gd name="connsiteX8" fmla="*/ 57150 w 193882"/>
              <a:gd name="connsiteY8" fmla="*/ 540290 h 767381"/>
              <a:gd name="connsiteX9" fmla="*/ 168275 w 193882"/>
              <a:gd name="connsiteY9" fmla="*/ 241840 h 767381"/>
              <a:gd name="connsiteX10" fmla="*/ 146050 w 193882"/>
              <a:gd name="connsiteY10" fmla="*/ 540 h 76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3882" h="767381">
                <a:moveTo>
                  <a:pt x="146050" y="540"/>
                </a:moveTo>
                <a:cubicBezTo>
                  <a:pt x="150283" y="-9514"/>
                  <a:pt x="197379" y="123307"/>
                  <a:pt x="193675" y="181515"/>
                </a:cubicBezTo>
                <a:cubicBezTo>
                  <a:pt x="189971" y="239723"/>
                  <a:pt x="133350" y="324390"/>
                  <a:pt x="123825" y="349790"/>
                </a:cubicBezTo>
                <a:cubicBezTo>
                  <a:pt x="114300" y="375190"/>
                  <a:pt x="149754" y="268298"/>
                  <a:pt x="136525" y="333915"/>
                </a:cubicBezTo>
                <a:cubicBezTo>
                  <a:pt x="123296" y="399532"/>
                  <a:pt x="58738" y="686869"/>
                  <a:pt x="44450" y="743490"/>
                </a:cubicBezTo>
                <a:cubicBezTo>
                  <a:pt x="30162" y="800111"/>
                  <a:pt x="58208" y="747723"/>
                  <a:pt x="50800" y="673640"/>
                </a:cubicBezTo>
                <a:cubicBezTo>
                  <a:pt x="43392" y="599557"/>
                  <a:pt x="0" y="293698"/>
                  <a:pt x="0" y="298990"/>
                </a:cubicBezTo>
                <a:cubicBezTo>
                  <a:pt x="0" y="304282"/>
                  <a:pt x="41275" y="665173"/>
                  <a:pt x="50800" y="705390"/>
                </a:cubicBezTo>
                <a:cubicBezTo>
                  <a:pt x="60325" y="745607"/>
                  <a:pt x="37571" y="617548"/>
                  <a:pt x="57150" y="540290"/>
                </a:cubicBezTo>
                <a:cubicBezTo>
                  <a:pt x="76729" y="463032"/>
                  <a:pt x="156104" y="329152"/>
                  <a:pt x="168275" y="241840"/>
                </a:cubicBezTo>
                <a:cubicBezTo>
                  <a:pt x="180446" y="154528"/>
                  <a:pt x="141817" y="10594"/>
                  <a:pt x="146050" y="54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F6AFA656-3466-560F-935B-F2B5BCDB86B9}"/>
              </a:ext>
            </a:extLst>
          </p:cNvPr>
          <p:cNvSpPr/>
          <p:nvPr/>
        </p:nvSpPr>
        <p:spPr>
          <a:xfrm>
            <a:off x="5471331" y="5092692"/>
            <a:ext cx="72519" cy="548257"/>
          </a:xfrm>
          <a:custGeom>
            <a:avLst/>
            <a:gdLst>
              <a:gd name="connsiteX0" fmla="*/ 72219 w 72519"/>
              <a:gd name="connsiteY0" fmla="*/ 8 h 548257"/>
              <a:gd name="connsiteX1" fmla="*/ 27769 w 72519"/>
              <a:gd name="connsiteY1" fmla="*/ 307983 h 548257"/>
              <a:gd name="connsiteX2" fmla="*/ 30944 w 72519"/>
              <a:gd name="connsiteY2" fmla="*/ 546108 h 548257"/>
              <a:gd name="connsiteX3" fmla="*/ 21419 w 72519"/>
              <a:gd name="connsiteY3" fmla="*/ 415933 h 548257"/>
              <a:gd name="connsiteX4" fmla="*/ 11894 w 72519"/>
              <a:gd name="connsiteY4" fmla="*/ 254008 h 548257"/>
              <a:gd name="connsiteX5" fmla="*/ 2369 w 72519"/>
              <a:gd name="connsiteY5" fmla="*/ 317508 h 548257"/>
              <a:gd name="connsiteX6" fmla="*/ 72219 w 72519"/>
              <a:gd name="connsiteY6" fmla="*/ 8 h 54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519" h="548257">
                <a:moveTo>
                  <a:pt x="72219" y="8"/>
                </a:moveTo>
                <a:cubicBezTo>
                  <a:pt x="76452" y="-1579"/>
                  <a:pt x="34648" y="216966"/>
                  <a:pt x="27769" y="307983"/>
                </a:cubicBezTo>
                <a:cubicBezTo>
                  <a:pt x="20890" y="399000"/>
                  <a:pt x="32002" y="528117"/>
                  <a:pt x="30944" y="546108"/>
                </a:cubicBezTo>
                <a:cubicBezTo>
                  <a:pt x="29886" y="564099"/>
                  <a:pt x="24594" y="464616"/>
                  <a:pt x="21419" y="415933"/>
                </a:cubicBezTo>
                <a:cubicBezTo>
                  <a:pt x="18244" y="367250"/>
                  <a:pt x="15069" y="270412"/>
                  <a:pt x="11894" y="254008"/>
                </a:cubicBezTo>
                <a:cubicBezTo>
                  <a:pt x="8719" y="237604"/>
                  <a:pt x="-5569" y="356137"/>
                  <a:pt x="2369" y="317508"/>
                </a:cubicBezTo>
                <a:cubicBezTo>
                  <a:pt x="10306" y="278879"/>
                  <a:pt x="67986" y="1595"/>
                  <a:pt x="72219" y="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E1A39CAF-8D17-1F74-F9A5-B8FA79675A1A}"/>
              </a:ext>
            </a:extLst>
          </p:cNvPr>
          <p:cNvSpPr/>
          <p:nvPr/>
        </p:nvSpPr>
        <p:spPr>
          <a:xfrm>
            <a:off x="4190815" y="5819623"/>
            <a:ext cx="177986" cy="477126"/>
          </a:xfrm>
          <a:custGeom>
            <a:avLst/>
            <a:gdLst>
              <a:gd name="connsiteX0" fmla="*/ 177985 w 177986"/>
              <a:gd name="connsiteY0" fmla="*/ 31902 h 477126"/>
              <a:gd name="connsiteX1" fmla="*/ 38285 w 177986"/>
              <a:gd name="connsiteY1" fmla="*/ 184302 h 477126"/>
              <a:gd name="connsiteX2" fmla="*/ 41460 w 177986"/>
              <a:gd name="connsiteY2" fmla="*/ 352577 h 477126"/>
              <a:gd name="connsiteX3" fmla="*/ 185 w 177986"/>
              <a:gd name="connsiteY3" fmla="*/ 247802 h 477126"/>
              <a:gd name="connsiteX4" fmla="*/ 25585 w 177986"/>
              <a:gd name="connsiteY4" fmla="*/ 476402 h 477126"/>
              <a:gd name="connsiteX5" fmla="*/ 9710 w 177986"/>
              <a:gd name="connsiteY5" fmla="*/ 314477 h 477126"/>
              <a:gd name="connsiteX6" fmla="*/ 28760 w 177986"/>
              <a:gd name="connsiteY6" fmla="*/ 155727 h 477126"/>
              <a:gd name="connsiteX7" fmla="*/ 79560 w 177986"/>
              <a:gd name="connsiteY7" fmla="*/ 152 h 477126"/>
              <a:gd name="connsiteX8" fmla="*/ 41460 w 177986"/>
              <a:gd name="connsiteY8" fmla="*/ 184302 h 477126"/>
              <a:gd name="connsiteX9" fmla="*/ 177985 w 177986"/>
              <a:gd name="connsiteY9" fmla="*/ 31902 h 47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986" h="477126">
                <a:moveTo>
                  <a:pt x="177985" y="31902"/>
                </a:moveTo>
                <a:cubicBezTo>
                  <a:pt x="177456" y="31902"/>
                  <a:pt x="61039" y="130856"/>
                  <a:pt x="38285" y="184302"/>
                </a:cubicBezTo>
                <a:cubicBezTo>
                  <a:pt x="15531" y="237748"/>
                  <a:pt x="47810" y="341994"/>
                  <a:pt x="41460" y="352577"/>
                </a:cubicBezTo>
                <a:cubicBezTo>
                  <a:pt x="35110" y="363160"/>
                  <a:pt x="2831" y="227165"/>
                  <a:pt x="185" y="247802"/>
                </a:cubicBezTo>
                <a:cubicBezTo>
                  <a:pt x="-2461" y="268439"/>
                  <a:pt x="23998" y="465290"/>
                  <a:pt x="25585" y="476402"/>
                </a:cubicBezTo>
                <a:cubicBezTo>
                  <a:pt x="27172" y="487514"/>
                  <a:pt x="9181" y="367923"/>
                  <a:pt x="9710" y="314477"/>
                </a:cubicBezTo>
                <a:cubicBezTo>
                  <a:pt x="10239" y="261031"/>
                  <a:pt x="17118" y="208114"/>
                  <a:pt x="28760" y="155727"/>
                </a:cubicBezTo>
                <a:cubicBezTo>
                  <a:pt x="40402" y="103340"/>
                  <a:pt x="77443" y="-4610"/>
                  <a:pt x="79560" y="152"/>
                </a:cubicBezTo>
                <a:cubicBezTo>
                  <a:pt x="81677" y="4914"/>
                  <a:pt x="23998" y="179010"/>
                  <a:pt x="41460" y="184302"/>
                </a:cubicBezTo>
                <a:cubicBezTo>
                  <a:pt x="58922" y="189594"/>
                  <a:pt x="178514" y="31902"/>
                  <a:pt x="177985" y="3190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EE2B07FE-9DDA-2AF2-B519-4DC59C1D1CBA}"/>
              </a:ext>
            </a:extLst>
          </p:cNvPr>
          <p:cNvSpPr/>
          <p:nvPr/>
        </p:nvSpPr>
        <p:spPr>
          <a:xfrm>
            <a:off x="6696075" y="5730840"/>
            <a:ext cx="62160" cy="273490"/>
          </a:xfrm>
          <a:custGeom>
            <a:avLst/>
            <a:gdLst>
              <a:gd name="connsiteX0" fmla="*/ 0 w 62160"/>
              <a:gd name="connsiteY0" fmla="*/ 35 h 273490"/>
              <a:gd name="connsiteX1" fmla="*/ 60325 w 62160"/>
              <a:gd name="connsiteY1" fmla="*/ 130210 h 273490"/>
              <a:gd name="connsiteX2" fmla="*/ 28575 w 62160"/>
              <a:gd name="connsiteY2" fmla="*/ 273085 h 273490"/>
              <a:gd name="connsiteX3" fmla="*/ 47625 w 62160"/>
              <a:gd name="connsiteY3" fmla="*/ 171485 h 273490"/>
              <a:gd name="connsiteX4" fmla="*/ 60325 w 62160"/>
              <a:gd name="connsiteY4" fmla="*/ 117510 h 273490"/>
              <a:gd name="connsiteX5" fmla="*/ 0 w 62160"/>
              <a:gd name="connsiteY5" fmla="*/ 35 h 27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60" h="273490">
                <a:moveTo>
                  <a:pt x="0" y="35"/>
                </a:moveTo>
                <a:cubicBezTo>
                  <a:pt x="0" y="2152"/>
                  <a:pt x="55563" y="84702"/>
                  <a:pt x="60325" y="130210"/>
                </a:cubicBezTo>
                <a:cubicBezTo>
                  <a:pt x="65087" y="175718"/>
                  <a:pt x="30692" y="266206"/>
                  <a:pt x="28575" y="273085"/>
                </a:cubicBezTo>
                <a:cubicBezTo>
                  <a:pt x="26458" y="279964"/>
                  <a:pt x="42333" y="197414"/>
                  <a:pt x="47625" y="171485"/>
                </a:cubicBezTo>
                <a:cubicBezTo>
                  <a:pt x="52917" y="145556"/>
                  <a:pt x="67204" y="144497"/>
                  <a:pt x="60325" y="117510"/>
                </a:cubicBezTo>
                <a:cubicBezTo>
                  <a:pt x="53446" y="90523"/>
                  <a:pt x="0" y="-2082"/>
                  <a:pt x="0" y="3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33362C25-C5B1-FFAA-5233-651C4477BC17}"/>
              </a:ext>
            </a:extLst>
          </p:cNvPr>
          <p:cNvSpPr/>
          <p:nvPr/>
        </p:nvSpPr>
        <p:spPr>
          <a:xfrm>
            <a:off x="6835771" y="5476505"/>
            <a:ext cx="64936" cy="216279"/>
          </a:xfrm>
          <a:custGeom>
            <a:avLst/>
            <a:gdLst>
              <a:gd name="connsiteX0" fmla="*/ 4 w 64936"/>
              <a:gd name="connsiteY0" fmla="*/ 370 h 216279"/>
              <a:gd name="connsiteX1" fmla="*/ 60329 w 64936"/>
              <a:gd name="connsiteY1" fmla="*/ 95620 h 216279"/>
              <a:gd name="connsiteX2" fmla="*/ 44454 w 64936"/>
              <a:gd name="connsiteY2" fmla="*/ 216270 h 216279"/>
              <a:gd name="connsiteX3" fmla="*/ 63504 w 64936"/>
              <a:gd name="connsiteY3" fmla="*/ 101970 h 216279"/>
              <a:gd name="connsiteX4" fmla="*/ 57154 w 64936"/>
              <a:gd name="connsiteY4" fmla="*/ 63870 h 216279"/>
              <a:gd name="connsiteX5" fmla="*/ 4 w 64936"/>
              <a:gd name="connsiteY5" fmla="*/ 370 h 216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936" h="216279">
                <a:moveTo>
                  <a:pt x="4" y="370"/>
                </a:moveTo>
                <a:cubicBezTo>
                  <a:pt x="533" y="5662"/>
                  <a:pt x="52921" y="59637"/>
                  <a:pt x="60329" y="95620"/>
                </a:cubicBezTo>
                <a:cubicBezTo>
                  <a:pt x="67737" y="131603"/>
                  <a:pt x="43925" y="215212"/>
                  <a:pt x="44454" y="216270"/>
                </a:cubicBezTo>
                <a:cubicBezTo>
                  <a:pt x="44983" y="217328"/>
                  <a:pt x="61387" y="127370"/>
                  <a:pt x="63504" y="101970"/>
                </a:cubicBezTo>
                <a:cubicBezTo>
                  <a:pt x="65621" y="76570"/>
                  <a:pt x="66679" y="79745"/>
                  <a:pt x="57154" y="63870"/>
                </a:cubicBezTo>
                <a:cubicBezTo>
                  <a:pt x="47629" y="47995"/>
                  <a:pt x="-525" y="-4922"/>
                  <a:pt x="4" y="37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B788EC57-5E0F-495B-DCF8-9ABC83E98B18}"/>
              </a:ext>
            </a:extLst>
          </p:cNvPr>
          <p:cNvSpPr/>
          <p:nvPr/>
        </p:nvSpPr>
        <p:spPr>
          <a:xfrm>
            <a:off x="6764771" y="5008244"/>
            <a:ext cx="142748" cy="223808"/>
          </a:xfrm>
          <a:custGeom>
            <a:avLst/>
            <a:gdLst>
              <a:gd name="connsiteX0" fmla="*/ 1154 w 142748"/>
              <a:gd name="connsiteY0" fmla="*/ 1906 h 223808"/>
              <a:gd name="connsiteX1" fmla="*/ 140854 w 142748"/>
              <a:gd name="connsiteY1" fmla="*/ 220981 h 223808"/>
              <a:gd name="connsiteX2" fmla="*/ 77354 w 142748"/>
              <a:gd name="connsiteY2" fmla="*/ 119381 h 223808"/>
              <a:gd name="connsiteX3" fmla="*/ 1154 w 142748"/>
              <a:gd name="connsiteY3" fmla="*/ 1906 h 22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748" h="223808">
                <a:moveTo>
                  <a:pt x="1154" y="1906"/>
                </a:moveTo>
                <a:cubicBezTo>
                  <a:pt x="11737" y="18839"/>
                  <a:pt x="128154" y="201402"/>
                  <a:pt x="140854" y="220981"/>
                </a:cubicBezTo>
                <a:cubicBezTo>
                  <a:pt x="153554" y="240560"/>
                  <a:pt x="99050" y="153248"/>
                  <a:pt x="77354" y="119381"/>
                </a:cubicBezTo>
                <a:cubicBezTo>
                  <a:pt x="55658" y="85514"/>
                  <a:pt x="-9429" y="-15027"/>
                  <a:pt x="1154" y="190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39670283-7568-1D04-E71A-9562924F95EC}"/>
              </a:ext>
            </a:extLst>
          </p:cNvPr>
          <p:cNvSpPr/>
          <p:nvPr/>
        </p:nvSpPr>
        <p:spPr>
          <a:xfrm>
            <a:off x="4907952" y="4704451"/>
            <a:ext cx="277890" cy="158112"/>
          </a:xfrm>
          <a:custGeom>
            <a:avLst/>
            <a:gdLst>
              <a:gd name="connsiteX0" fmla="*/ 1731 w 277890"/>
              <a:gd name="connsiteY0" fmla="*/ 19317 h 158112"/>
              <a:gd name="connsiteX1" fmla="*/ 187646 w 277890"/>
              <a:gd name="connsiteY1" fmla="*/ 30699 h 158112"/>
              <a:gd name="connsiteX2" fmla="*/ 274913 w 277890"/>
              <a:gd name="connsiteY2" fmla="*/ 155908 h 158112"/>
              <a:gd name="connsiteX3" fmla="*/ 252148 w 277890"/>
              <a:gd name="connsiteY3" fmla="*/ 102789 h 158112"/>
              <a:gd name="connsiteX4" fmla="*/ 199029 w 277890"/>
              <a:gd name="connsiteY4" fmla="*/ 4140 h 158112"/>
              <a:gd name="connsiteX5" fmla="*/ 100380 w 277890"/>
              <a:gd name="connsiteY5" fmla="*/ 19317 h 158112"/>
              <a:gd name="connsiteX6" fmla="*/ 1731 w 277890"/>
              <a:gd name="connsiteY6" fmla="*/ 19317 h 15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890" h="158112">
                <a:moveTo>
                  <a:pt x="1731" y="19317"/>
                </a:moveTo>
                <a:cubicBezTo>
                  <a:pt x="16275" y="21214"/>
                  <a:pt x="142116" y="7934"/>
                  <a:pt x="187646" y="30699"/>
                </a:cubicBezTo>
                <a:cubicBezTo>
                  <a:pt x="233176" y="53464"/>
                  <a:pt x="264163" y="143893"/>
                  <a:pt x="274913" y="155908"/>
                </a:cubicBezTo>
                <a:cubicBezTo>
                  <a:pt x="285663" y="167923"/>
                  <a:pt x="264795" y="128084"/>
                  <a:pt x="252148" y="102789"/>
                </a:cubicBezTo>
                <a:cubicBezTo>
                  <a:pt x="239501" y="77494"/>
                  <a:pt x="224324" y="18052"/>
                  <a:pt x="199029" y="4140"/>
                </a:cubicBezTo>
                <a:cubicBezTo>
                  <a:pt x="173734" y="-9772"/>
                  <a:pt x="132631" y="15523"/>
                  <a:pt x="100380" y="19317"/>
                </a:cubicBezTo>
                <a:cubicBezTo>
                  <a:pt x="68129" y="23111"/>
                  <a:pt x="-12813" y="17420"/>
                  <a:pt x="1731" y="1931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FDCA400B-71CF-DF91-FD10-6337680DE8F5}"/>
              </a:ext>
            </a:extLst>
          </p:cNvPr>
          <p:cNvSpPr/>
          <p:nvPr/>
        </p:nvSpPr>
        <p:spPr>
          <a:xfrm>
            <a:off x="5296690" y="4482366"/>
            <a:ext cx="309375" cy="340051"/>
          </a:xfrm>
          <a:custGeom>
            <a:avLst/>
            <a:gdLst>
              <a:gd name="connsiteX0" fmla="*/ 0 w 309375"/>
              <a:gd name="connsiteY0" fmla="*/ 340051 h 340051"/>
              <a:gd name="connsiteX1" fmla="*/ 159356 w 309375"/>
              <a:gd name="connsiteY1" fmla="*/ 188283 h 340051"/>
              <a:gd name="connsiteX2" fmla="*/ 307330 w 309375"/>
              <a:gd name="connsiteY2" fmla="*/ 2368 h 340051"/>
              <a:gd name="connsiteX3" fmla="*/ 235240 w 309375"/>
              <a:gd name="connsiteY3" fmla="*/ 93428 h 340051"/>
              <a:gd name="connsiteX4" fmla="*/ 91061 w 309375"/>
              <a:gd name="connsiteY4" fmla="*/ 241402 h 340051"/>
              <a:gd name="connsiteX5" fmla="*/ 0 w 309375"/>
              <a:gd name="connsiteY5" fmla="*/ 340051 h 34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375" h="340051">
                <a:moveTo>
                  <a:pt x="0" y="340051"/>
                </a:moveTo>
                <a:cubicBezTo>
                  <a:pt x="54067" y="292307"/>
                  <a:pt x="108134" y="244563"/>
                  <a:pt x="159356" y="188283"/>
                </a:cubicBezTo>
                <a:cubicBezTo>
                  <a:pt x="210578" y="132003"/>
                  <a:pt x="294683" y="18177"/>
                  <a:pt x="307330" y="2368"/>
                </a:cubicBezTo>
                <a:cubicBezTo>
                  <a:pt x="319977" y="-13441"/>
                  <a:pt x="271285" y="53589"/>
                  <a:pt x="235240" y="93428"/>
                </a:cubicBezTo>
                <a:cubicBezTo>
                  <a:pt x="199195" y="133267"/>
                  <a:pt x="91061" y="241402"/>
                  <a:pt x="91061" y="241402"/>
                </a:cubicBezTo>
                <a:lnTo>
                  <a:pt x="0" y="34005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CD7B6016-EA81-A457-2FC8-DE9E7A207FF3}"/>
              </a:ext>
            </a:extLst>
          </p:cNvPr>
          <p:cNvSpPr/>
          <p:nvPr/>
        </p:nvSpPr>
        <p:spPr>
          <a:xfrm>
            <a:off x="4816186" y="7559492"/>
            <a:ext cx="377320" cy="346713"/>
          </a:xfrm>
          <a:custGeom>
            <a:avLst/>
            <a:gdLst>
              <a:gd name="connsiteX0" fmla="*/ 180 w 377320"/>
              <a:gd name="connsiteY0" fmla="*/ 74 h 346713"/>
              <a:gd name="connsiteX1" fmla="*/ 197248 w 377320"/>
              <a:gd name="connsiteY1" fmla="*/ 122256 h 346713"/>
              <a:gd name="connsiteX2" fmla="*/ 374611 w 377320"/>
              <a:gd name="connsiteY2" fmla="*/ 342974 h 346713"/>
              <a:gd name="connsiteX3" fmla="*/ 299724 w 377320"/>
              <a:gd name="connsiteY3" fmla="*/ 252322 h 346713"/>
              <a:gd name="connsiteX4" fmla="*/ 232721 w 377320"/>
              <a:gd name="connsiteY4" fmla="*/ 138022 h 346713"/>
              <a:gd name="connsiteX5" fmla="*/ 180 w 377320"/>
              <a:gd name="connsiteY5" fmla="*/ 74 h 34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7320" h="346713">
                <a:moveTo>
                  <a:pt x="180" y="74"/>
                </a:moveTo>
                <a:cubicBezTo>
                  <a:pt x="-5732" y="-2554"/>
                  <a:pt x="134843" y="65106"/>
                  <a:pt x="197248" y="122256"/>
                </a:cubicBezTo>
                <a:cubicBezTo>
                  <a:pt x="259653" y="179406"/>
                  <a:pt x="357532" y="321296"/>
                  <a:pt x="374611" y="342974"/>
                </a:cubicBezTo>
                <a:cubicBezTo>
                  <a:pt x="391690" y="364652"/>
                  <a:pt x="323372" y="286481"/>
                  <a:pt x="299724" y="252322"/>
                </a:cubicBezTo>
                <a:cubicBezTo>
                  <a:pt x="276076" y="218163"/>
                  <a:pt x="281331" y="178093"/>
                  <a:pt x="232721" y="138022"/>
                </a:cubicBezTo>
                <a:cubicBezTo>
                  <a:pt x="184111" y="97951"/>
                  <a:pt x="6092" y="2702"/>
                  <a:pt x="180" y="7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630474B9-21E4-B74C-D525-C4E12C91DE45}"/>
              </a:ext>
            </a:extLst>
          </p:cNvPr>
          <p:cNvSpPr/>
          <p:nvPr/>
        </p:nvSpPr>
        <p:spPr>
          <a:xfrm>
            <a:off x="5395730" y="7811686"/>
            <a:ext cx="639143" cy="187648"/>
          </a:xfrm>
          <a:custGeom>
            <a:avLst/>
            <a:gdLst>
              <a:gd name="connsiteX0" fmla="*/ 18 w 639143"/>
              <a:gd name="connsiteY0" fmla="*/ 181431 h 187648"/>
              <a:gd name="connsiteX1" fmla="*/ 378391 w 639143"/>
              <a:gd name="connsiteY1" fmla="*/ 169607 h 187648"/>
              <a:gd name="connsiteX2" fmla="*/ 638522 w 639143"/>
              <a:gd name="connsiteY2" fmla="*/ 128 h 187648"/>
              <a:gd name="connsiteX3" fmla="*/ 449336 w 639143"/>
              <a:gd name="connsiteY3" fmla="*/ 142017 h 187648"/>
              <a:gd name="connsiteX4" fmla="*/ 394156 w 639143"/>
              <a:gd name="connsiteY4" fmla="*/ 157783 h 187648"/>
              <a:gd name="connsiteX5" fmla="*/ 18 w 639143"/>
              <a:gd name="connsiteY5" fmla="*/ 181431 h 18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9143" h="187648">
                <a:moveTo>
                  <a:pt x="18" y="181431"/>
                </a:moveTo>
                <a:cubicBezTo>
                  <a:pt x="-2610" y="183402"/>
                  <a:pt x="271974" y="199824"/>
                  <a:pt x="378391" y="169607"/>
                </a:cubicBezTo>
                <a:cubicBezTo>
                  <a:pt x="484808" y="139390"/>
                  <a:pt x="626698" y="4726"/>
                  <a:pt x="638522" y="128"/>
                </a:cubicBezTo>
                <a:cubicBezTo>
                  <a:pt x="650346" y="-4470"/>
                  <a:pt x="490064" y="115741"/>
                  <a:pt x="449336" y="142017"/>
                </a:cubicBezTo>
                <a:cubicBezTo>
                  <a:pt x="408608" y="168293"/>
                  <a:pt x="464444" y="149900"/>
                  <a:pt x="394156" y="157783"/>
                </a:cubicBezTo>
                <a:cubicBezTo>
                  <a:pt x="323868" y="165666"/>
                  <a:pt x="2646" y="179460"/>
                  <a:pt x="18" y="18143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2801DDEC-C753-36A3-5E26-5F3D50E49AA6}"/>
              </a:ext>
            </a:extLst>
          </p:cNvPr>
          <p:cNvSpPr/>
          <p:nvPr/>
        </p:nvSpPr>
        <p:spPr>
          <a:xfrm>
            <a:off x="4873293" y="7876182"/>
            <a:ext cx="518219" cy="277857"/>
          </a:xfrm>
          <a:custGeom>
            <a:avLst/>
            <a:gdLst>
              <a:gd name="connsiteX0" fmla="*/ 2193 w 518219"/>
              <a:gd name="connsiteY0" fmla="*/ 2635 h 277857"/>
              <a:gd name="connsiteX1" fmla="*/ 502748 w 518219"/>
              <a:gd name="connsiteY1" fmla="*/ 270649 h 277857"/>
              <a:gd name="connsiteX2" fmla="*/ 384507 w 518219"/>
              <a:gd name="connsiteY2" fmla="*/ 195763 h 277857"/>
              <a:gd name="connsiteX3" fmla="*/ 321445 w 518219"/>
              <a:gd name="connsiteY3" fmla="*/ 136642 h 277857"/>
              <a:gd name="connsiteX4" fmla="*/ 2193 w 518219"/>
              <a:gd name="connsiteY4" fmla="*/ 2635 h 27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219" h="277857">
                <a:moveTo>
                  <a:pt x="2193" y="2635"/>
                </a:moveTo>
                <a:cubicBezTo>
                  <a:pt x="32410" y="24969"/>
                  <a:pt x="439029" y="238461"/>
                  <a:pt x="502748" y="270649"/>
                </a:cubicBezTo>
                <a:cubicBezTo>
                  <a:pt x="566467" y="302837"/>
                  <a:pt x="414724" y="218097"/>
                  <a:pt x="384507" y="195763"/>
                </a:cubicBezTo>
                <a:cubicBezTo>
                  <a:pt x="354290" y="173429"/>
                  <a:pt x="379909" y="166859"/>
                  <a:pt x="321445" y="136642"/>
                </a:cubicBezTo>
                <a:cubicBezTo>
                  <a:pt x="262981" y="106425"/>
                  <a:pt x="-28024" y="-19699"/>
                  <a:pt x="2193" y="263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818171FA-B67E-8D26-46FF-970F08B1DF09}"/>
              </a:ext>
            </a:extLst>
          </p:cNvPr>
          <p:cNvSpPr/>
          <p:nvPr/>
        </p:nvSpPr>
        <p:spPr>
          <a:xfrm>
            <a:off x="6743367" y="6668762"/>
            <a:ext cx="91422" cy="236622"/>
          </a:xfrm>
          <a:custGeom>
            <a:avLst/>
            <a:gdLst>
              <a:gd name="connsiteX0" fmla="*/ 35805 w 91422"/>
              <a:gd name="connsiteY0" fmla="*/ 52 h 236622"/>
              <a:gd name="connsiteX1" fmla="*/ 59454 w 91422"/>
              <a:gd name="connsiteY1" fmla="*/ 134059 h 236622"/>
              <a:gd name="connsiteX2" fmla="*/ 333 w 91422"/>
              <a:gd name="connsiteY2" fmla="*/ 236535 h 236622"/>
              <a:gd name="connsiteX3" fmla="*/ 90985 w 91422"/>
              <a:gd name="connsiteY3" fmla="*/ 149824 h 236622"/>
              <a:gd name="connsiteX4" fmla="*/ 35805 w 91422"/>
              <a:gd name="connsiteY4" fmla="*/ 52 h 23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22" h="236622">
                <a:moveTo>
                  <a:pt x="35805" y="52"/>
                </a:moveTo>
                <a:cubicBezTo>
                  <a:pt x="30550" y="-2575"/>
                  <a:pt x="65366" y="94645"/>
                  <a:pt x="59454" y="134059"/>
                </a:cubicBezTo>
                <a:cubicBezTo>
                  <a:pt x="53542" y="173473"/>
                  <a:pt x="-4922" y="233908"/>
                  <a:pt x="333" y="236535"/>
                </a:cubicBezTo>
                <a:cubicBezTo>
                  <a:pt x="5588" y="239162"/>
                  <a:pt x="85073" y="182012"/>
                  <a:pt x="90985" y="149824"/>
                </a:cubicBezTo>
                <a:cubicBezTo>
                  <a:pt x="96897" y="117636"/>
                  <a:pt x="41060" y="2679"/>
                  <a:pt x="35805" y="5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3D1A646D-A70E-CAC3-E9F0-E86D4DFC423E}"/>
              </a:ext>
            </a:extLst>
          </p:cNvPr>
          <p:cNvSpPr/>
          <p:nvPr/>
        </p:nvSpPr>
        <p:spPr>
          <a:xfrm>
            <a:off x="4012466" y="7726664"/>
            <a:ext cx="533876" cy="1802482"/>
          </a:xfrm>
          <a:custGeom>
            <a:avLst/>
            <a:gdLst>
              <a:gd name="connsiteX0" fmla="*/ 193774 w 533876"/>
              <a:gd name="connsiteY0" fmla="*/ 16 h 1802482"/>
              <a:gd name="connsiteX1" fmla="*/ 148054 w 533876"/>
              <a:gd name="connsiteY1" fmla="*/ 335296 h 1802482"/>
              <a:gd name="connsiteX2" fmla="*/ 224254 w 533876"/>
              <a:gd name="connsiteY2" fmla="*/ 952516 h 1802482"/>
              <a:gd name="connsiteX3" fmla="*/ 247114 w 533876"/>
              <a:gd name="connsiteY3" fmla="*/ 922036 h 1802482"/>
              <a:gd name="connsiteX4" fmla="*/ 483334 w 533876"/>
              <a:gd name="connsiteY4" fmla="*/ 1501156 h 1802482"/>
              <a:gd name="connsiteX5" fmla="*/ 529054 w 533876"/>
              <a:gd name="connsiteY5" fmla="*/ 1798336 h 1802482"/>
              <a:gd name="connsiteX6" fmla="*/ 407134 w 533876"/>
              <a:gd name="connsiteY6" fmla="*/ 1295416 h 1802482"/>
              <a:gd name="connsiteX7" fmla="*/ 10894 w 533876"/>
              <a:gd name="connsiteY7" fmla="*/ 525796 h 1802482"/>
              <a:gd name="connsiteX8" fmla="*/ 109954 w 533876"/>
              <a:gd name="connsiteY8" fmla="*/ 236236 h 1802482"/>
              <a:gd name="connsiteX9" fmla="*/ 94714 w 533876"/>
              <a:gd name="connsiteY9" fmla="*/ 320056 h 1802482"/>
              <a:gd name="connsiteX10" fmla="*/ 193774 w 533876"/>
              <a:gd name="connsiteY10" fmla="*/ 16 h 180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3876" h="1802482">
                <a:moveTo>
                  <a:pt x="193774" y="16"/>
                </a:moveTo>
                <a:cubicBezTo>
                  <a:pt x="202664" y="2556"/>
                  <a:pt x="142974" y="176546"/>
                  <a:pt x="148054" y="335296"/>
                </a:cubicBezTo>
                <a:cubicBezTo>
                  <a:pt x="153134" y="494046"/>
                  <a:pt x="207744" y="854726"/>
                  <a:pt x="224254" y="952516"/>
                </a:cubicBezTo>
                <a:cubicBezTo>
                  <a:pt x="240764" y="1050306"/>
                  <a:pt x="203934" y="830596"/>
                  <a:pt x="247114" y="922036"/>
                </a:cubicBezTo>
                <a:cubicBezTo>
                  <a:pt x="290294" y="1013476"/>
                  <a:pt x="436344" y="1355106"/>
                  <a:pt x="483334" y="1501156"/>
                </a:cubicBezTo>
                <a:cubicBezTo>
                  <a:pt x="530324" y="1647206"/>
                  <a:pt x="541754" y="1832626"/>
                  <a:pt x="529054" y="1798336"/>
                </a:cubicBezTo>
                <a:cubicBezTo>
                  <a:pt x="516354" y="1764046"/>
                  <a:pt x="493494" y="1507506"/>
                  <a:pt x="407134" y="1295416"/>
                </a:cubicBezTo>
                <a:cubicBezTo>
                  <a:pt x="320774" y="1083326"/>
                  <a:pt x="60424" y="702326"/>
                  <a:pt x="10894" y="525796"/>
                </a:cubicBezTo>
                <a:cubicBezTo>
                  <a:pt x="-38636" y="349266"/>
                  <a:pt x="95984" y="270526"/>
                  <a:pt x="109954" y="236236"/>
                </a:cubicBezTo>
                <a:cubicBezTo>
                  <a:pt x="123924" y="201946"/>
                  <a:pt x="76934" y="353076"/>
                  <a:pt x="94714" y="320056"/>
                </a:cubicBezTo>
                <a:cubicBezTo>
                  <a:pt x="112494" y="287036"/>
                  <a:pt x="184884" y="-2524"/>
                  <a:pt x="193774" y="1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1C24C6AA-4353-1770-C234-BB03B9E5EE2F}"/>
              </a:ext>
            </a:extLst>
          </p:cNvPr>
          <p:cNvSpPr/>
          <p:nvPr/>
        </p:nvSpPr>
        <p:spPr>
          <a:xfrm>
            <a:off x="2360758" y="7579157"/>
            <a:ext cx="1869107" cy="1255476"/>
          </a:xfrm>
          <a:custGeom>
            <a:avLst/>
            <a:gdLst>
              <a:gd name="connsiteX0" fmla="*/ 1868342 w 1869107"/>
              <a:gd name="connsiteY0" fmla="*/ 2743 h 1255476"/>
              <a:gd name="connsiteX1" fmla="*/ 1205402 w 1869107"/>
              <a:gd name="connsiteY1" fmla="*/ 475183 h 1255476"/>
              <a:gd name="connsiteX2" fmla="*/ 1197782 w 1869107"/>
              <a:gd name="connsiteY2" fmla="*/ 467563 h 1255476"/>
              <a:gd name="connsiteX3" fmla="*/ 313862 w 1869107"/>
              <a:gd name="connsiteY3" fmla="*/ 1061923 h 1255476"/>
              <a:gd name="connsiteX4" fmla="*/ 1442 w 1869107"/>
              <a:gd name="connsiteY4" fmla="*/ 1252423 h 1255476"/>
              <a:gd name="connsiteX5" fmla="*/ 252902 w 1869107"/>
              <a:gd name="connsiteY5" fmla="*/ 1115263 h 1255476"/>
              <a:gd name="connsiteX6" fmla="*/ 1334942 w 1869107"/>
              <a:gd name="connsiteY6" fmla="*/ 383743 h 1255476"/>
              <a:gd name="connsiteX7" fmla="*/ 1053002 w 1869107"/>
              <a:gd name="connsiteY7" fmla="*/ 528523 h 1255476"/>
              <a:gd name="connsiteX8" fmla="*/ 1555922 w 1869107"/>
              <a:gd name="connsiteY8" fmla="*/ 200863 h 1255476"/>
              <a:gd name="connsiteX9" fmla="*/ 1563542 w 1869107"/>
              <a:gd name="connsiteY9" fmla="*/ 56083 h 1255476"/>
              <a:gd name="connsiteX10" fmla="*/ 1342562 w 1869107"/>
              <a:gd name="connsiteY10" fmla="*/ 269443 h 1255476"/>
              <a:gd name="connsiteX11" fmla="*/ 1868342 w 1869107"/>
              <a:gd name="connsiteY11" fmla="*/ 2743 h 125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69107" h="1255476">
                <a:moveTo>
                  <a:pt x="1868342" y="2743"/>
                </a:moveTo>
                <a:cubicBezTo>
                  <a:pt x="1845482" y="37033"/>
                  <a:pt x="1317162" y="397713"/>
                  <a:pt x="1205402" y="475183"/>
                </a:cubicBezTo>
                <a:cubicBezTo>
                  <a:pt x="1093642" y="552653"/>
                  <a:pt x="1346372" y="369773"/>
                  <a:pt x="1197782" y="467563"/>
                </a:cubicBezTo>
                <a:cubicBezTo>
                  <a:pt x="1049192" y="565353"/>
                  <a:pt x="513252" y="931113"/>
                  <a:pt x="313862" y="1061923"/>
                </a:cubicBezTo>
                <a:cubicBezTo>
                  <a:pt x="114472" y="1192733"/>
                  <a:pt x="11602" y="1243533"/>
                  <a:pt x="1442" y="1252423"/>
                </a:cubicBezTo>
                <a:cubicBezTo>
                  <a:pt x="-8718" y="1261313"/>
                  <a:pt x="30652" y="1260043"/>
                  <a:pt x="252902" y="1115263"/>
                </a:cubicBezTo>
                <a:cubicBezTo>
                  <a:pt x="475152" y="970483"/>
                  <a:pt x="1201592" y="481533"/>
                  <a:pt x="1334942" y="383743"/>
                </a:cubicBezTo>
                <a:cubicBezTo>
                  <a:pt x="1468292" y="285953"/>
                  <a:pt x="1016172" y="559003"/>
                  <a:pt x="1053002" y="528523"/>
                </a:cubicBezTo>
                <a:cubicBezTo>
                  <a:pt x="1089832" y="498043"/>
                  <a:pt x="1470832" y="279603"/>
                  <a:pt x="1555922" y="200863"/>
                </a:cubicBezTo>
                <a:cubicBezTo>
                  <a:pt x="1641012" y="122123"/>
                  <a:pt x="1599102" y="44653"/>
                  <a:pt x="1563542" y="56083"/>
                </a:cubicBezTo>
                <a:cubicBezTo>
                  <a:pt x="1527982" y="67513"/>
                  <a:pt x="1290492" y="271983"/>
                  <a:pt x="1342562" y="269443"/>
                </a:cubicBezTo>
                <a:cubicBezTo>
                  <a:pt x="1394632" y="266903"/>
                  <a:pt x="1891202" y="-31547"/>
                  <a:pt x="1868342" y="274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B6E76C3A-3314-BCC0-1EC7-7630A19CC2BC}"/>
              </a:ext>
            </a:extLst>
          </p:cNvPr>
          <p:cNvSpPr/>
          <p:nvPr/>
        </p:nvSpPr>
        <p:spPr>
          <a:xfrm>
            <a:off x="1257158" y="8832038"/>
            <a:ext cx="1261797" cy="524718"/>
          </a:xfrm>
          <a:custGeom>
            <a:avLst/>
            <a:gdLst>
              <a:gd name="connsiteX0" fmla="*/ 1260617 w 1261797"/>
              <a:gd name="connsiteY0" fmla="*/ 812 h 524718"/>
              <a:gd name="connsiteX1" fmla="*/ 492267 w 1261797"/>
              <a:gd name="connsiteY1" fmla="*/ 359587 h 524718"/>
              <a:gd name="connsiteX2" fmla="*/ 142 w 1261797"/>
              <a:gd name="connsiteY2" fmla="*/ 524687 h 524718"/>
              <a:gd name="connsiteX3" fmla="*/ 444642 w 1261797"/>
              <a:gd name="connsiteY3" fmla="*/ 372287 h 524718"/>
              <a:gd name="connsiteX4" fmla="*/ 762142 w 1261797"/>
              <a:gd name="connsiteY4" fmla="*/ 235762 h 524718"/>
              <a:gd name="connsiteX5" fmla="*/ 670067 w 1261797"/>
              <a:gd name="connsiteY5" fmla="*/ 261162 h 524718"/>
              <a:gd name="connsiteX6" fmla="*/ 1260617 w 1261797"/>
              <a:gd name="connsiteY6" fmla="*/ 812 h 524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1797" h="524718">
                <a:moveTo>
                  <a:pt x="1260617" y="812"/>
                </a:moveTo>
                <a:cubicBezTo>
                  <a:pt x="1230984" y="17216"/>
                  <a:pt x="702346" y="272274"/>
                  <a:pt x="492267" y="359587"/>
                </a:cubicBezTo>
                <a:cubicBezTo>
                  <a:pt x="282188" y="446900"/>
                  <a:pt x="8079" y="522570"/>
                  <a:pt x="142" y="524687"/>
                </a:cubicBezTo>
                <a:cubicBezTo>
                  <a:pt x="-7795" y="526804"/>
                  <a:pt x="317642" y="420441"/>
                  <a:pt x="444642" y="372287"/>
                </a:cubicBezTo>
                <a:cubicBezTo>
                  <a:pt x="571642" y="324133"/>
                  <a:pt x="724571" y="254283"/>
                  <a:pt x="762142" y="235762"/>
                </a:cubicBezTo>
                <a:cubicBezTo>
                  <a:pt x="799713" y="217241"/>
                  <a:pt x="586988" y="300850"/>
                  <a:pt x="670067" y="261162"/>
                </a:cubicBezTo>
                <a:cubicBezTo>
                  <a:pt x="753146" y="221475"/>
                  <a:pt x="1290250" y="-15592"/>
                  <a:pt x="1260617" y="81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226EA2BA-21A6-116E-C838-D45857E68A19}"/>
              </a:ext>
            </a:extLst>
          </p:cNvPr>
          <p:cNvSpPr/>
          <p:nvPr/>
        </p:nvSpPr>
        <p:spPr>
          <a:xfrm>
            <a:off x="1137957" y="8791569"/>
            <a:ext cx="1390789" cy="517823"/>
          </a:xfrm>
          <a:custGeom>
            <a:avLst/>
            <a:gdLst>
              <a:gd name="connsiteX0" fmla="*/ 8218 w 1390789"/>
              <a:gd name="connsiteY0" fmla="*/ 508006 h 517823"/>
              <a:gd name="connsiteX1" fmla="*/ 424143 w 1390789"/>
              <a:gd name="connsiteY1" fmla="*/ 412756 h 517823"/>
              <a:gd name="connsiteX2" fmla="*/ 525743 w 1390789"/>
              <a:gd name="connsiteY2" fmla="*/ 387356 h 517823"/>
              <a:gd name="connsiteX3" fmla="*/ 465418 w 1390789"/>
              <a:gd name="connsiteY3" fmla="*/ 393706 h 517823"/>
              <a:gd name="connsiteX4" fmla="*/ 938493 w 1390789"/>
              <a:gd name="connsiteY4" fmla="*/ 180981 h 517823"/>
              <a:gd name="connsiteX5" fmla="*/ 798793 w 1390789"/>
              <a:gd name="connsiteY5" fmla="*/ 219081 h 517823"/>
              <a:gd name="connsiteX6" fmla="*/ 1389343 w 1390789"/>
              <a:gd name="connsiteY6" fmla="*/ 6 h 517823"/>
              <a:gd name="connsiteX7" fmla="*/ 944843 w 1390789"/>
              <a:gd name="connsiteY7" fmla="*/ 212731 h 517823"/>
              <a:gd name="connsiteX8" fmla="*/ 306668 w 1390789"/>
              <a:gd name="connsiteY8" fmla="*/ 473081 h 517823"/>
              <a:gd name="connsiteX9" fmla="*/ 160618 w 1390789"/>
              <a:gd name="connsiteY9" fmla="*/ 511181 h 517823"/>
              <a:gd name="connsiteX10" fmla="*/ 8218 w 1390789"/>
              <a:gd name="connsiteY10" fmla="*/ 508006 h 51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0789" h="517823">
                <a:moveTo>
                  <a:pt x="8218" y="508006"/>
                </a:moveTo>
                <a:cubicBezTo>
                  <a:pt x="52139" y="491602"/>
                  <a:pt x="337889" y="432864"/>
                  <a:pt x="424143" y="412756"/>
                </a:cubicBezTo>
                <a:cubicBezTo>
                  <a:pt x="510397" y="392648"/>
                  <a:pt x="518864" y="390531"/>
                  <a:pt x="525743" y="387356"/>
                </a:cubicBezTo>
                <a:cubicBezTo>
                  <a:pt x="532622" y="384181"/>
                  <a:pt x="396626" y="428102"/>
                  <a:pt x="465418" y="393706"/>
                </a:cubicBezTo>
                <a:cubicBezTo>
                  <a:pt x="534210" y="359310"/>
                  <a:pt x="882931" y="210085"/>
                  <a:pt x="938493" y="180981"/>
                </a:cubicBezTo>
                <a:cubicBezTo>
                  <a:pt x="994056" y="151877"/>
                  <a:pt x="723651" y="249244"/>
                  <a:pt x="798793" y="219081"/>
                </a:cubicBezTo>
                <a:cubicBezTo>
                  <a:pt x="873935" y="188918"/>
                  <a:pt x="1365001" y="1064"/>
                  <a:pt x="1389343" y="6"/>
                </a:cubicBezTo>
                <a:cubicBezTo>
                  <a:pt x="1413685" y="-1052"/>
                  <a:pt x="1125289" y="133885"/>
                  <a:pt x="944843" y="212731"/>
                </a:cubicBezTo>
                <a:cubicBezTo>
                  <a:pt x="764397" y="291577"/>
                  <a:pt x="437372" y="423339"/>
                  <a:pt x="306668" y="473081"/>
                </a:cubicBezTo>
                <a:cubicBezTo>
                  <a:pt x="175964" y="522823"/>
                  <a:pt x="213005" y="505889"/>
                  <a:pt x="160618" y="511181"/>
                </a:cubicBezTo>
                <a:cubicBezTo>
                  <a:pt x="108231" y="516473"/>
                  <a:pt x="-35703" y="524410"/>
                  <a:pt x="8218" y="50800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931B4A33-FB04-4803-7F05-F710848E09AF}"/>
              </a:ext>
            </a:extLst>
          </p:cNvPr>
          <p:cNvSpPr/>
          <p:nvPr/>
        </p:nvSpPr>
        <p:spPr>
          <a:xfrm>
            <a:off x="743449" y="9332970"/>
            <a:ext cx="435017" cy="346966"/>
          </a:xfrm>
          <a:custGeom>
            <a:avLst/>
            <a:gdLst>
              <a:gd name="connsiteX0" fmla="*/ 421776 w 435017"/>
              <a:gd name="connsiteY0" fmla="*/ 11055 h 346966"/>
              <a:gd name="connsiteX1" fmla="*/ 5851 w 435017"/>
              <a:gd name="connsiteY1" fmla="*/ 341255 h 346966"/>
              <a:gd name="connsiteX2" fmla="*/ 186826 w 435017"/>
              <a:gd name="connsiteY2" fmla="*/ 211080 h 346966"/>
              <a:gd name="connsiteX3" fmla="*/ 317001 w 435017"/>
              <a:gd name="connsiteY3" fmla="*/ 90430 h 346966"/>
              <a:gd name="connsiteX4" fmla="*/ 421776 w 435017"/>
              <a:gd name="connsiteY4" fmla="*/ 11055 h 34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17" h="346966">
                <a:moveTo>
                  <a:pt x="421776" y="11055"/>
                </a:moveTo>
                <a:cubicBezTo>
                  <a:pt x="369918" y="52859"/>
                  <a:pt x="45009" y="307918"/>
                  <a:pt x="5851" y="341255"/>
                </a:cubicBezTo>
                <a:cubicBezTo>
                  <a:pt x="-33307" y="374593"/>
                  <a:pt x="134968" y="252884"/>
                  <a:pt x="186826" y="211080"/>
                </a:cubicBezTo>
                <a:cubicBezTo>
                  <a:pt x="238684" y="169276"/>
                  <a:pt x="274668" y="123767"/>
                  <a:pt x="317001" y="90430"/>
                </a:cubicBezTo>
                <a:cubicBezTo>
                  <a:pt x="359334" y="57093"/>
                  <a:pt x="473634" y="-30749"/>
                  <a:pt x="421776" y="1105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7C9E8E1A-6CDE-BC4E-66AF-F78FC6266EF1}"/>
              </a:ext>
            </a:extLst>
          </p:cNvPr>
          <p:cNvSpPr/>
          <p:nvPr/>
        </p:nvSpPr>
        <p:spPr>
          <a:xfrm>
            <a:off x="507358" y="9327533"/>
            <a:ext cx="641994" cy="489084"/>
          </a:xfrm>
          <a:custGeom>
            <a:avLst/>
            <a:gdLst>
              <a:gd name="connsiteX0" fmla="*/ 641992 w 641994"/>
              <a:gd name="connsiteY0" fmla="*/ 617 h 489084"/>
              <a:gd name="connsiteX1" fmla="*/ 461017 w 641994"/>
              <a:gd name="connsiteY1" fmla="*/ 95867 h 489084"/>
              <a:gd name="connsiteX2" fmla="*/ 10167 w 641994"/>
              <a:gd name="connsiteY2" fmla="*/ 480042 h 489084"/>
              <a:gd name="connsiteX3" fmla="*/ 172092 w 641994"/>
              <a:gd name="connsiteY3" fmla="*/ 343517 h 489084"/>
              <a:gd name="connsiteX4" fmla="*/ 464192 w 641994"/>
              <a:gd name="connsiteY4" fmla="*/ 70467 h 489084"/>
              <a:gd name="connsiteX5" fmla="*/ 641992 w 641994"/>
              <a:gd name="connsiteY5" fmla="*/ 617 h 489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1994" h="489084">
                <a:moveTo>
                  <a:pt x="641992" y="617"/>
                </a:moveTo>
                <a:cubicBezTo>
                  <a:pt x="641463" y="4850"/>
                  <a:pt x="566321" y="15963"/>
                  <a:pt x="461017" y="95867"/>
                </a:cubicBezTo>
                <a:cubicBezTo>
                  <a:pt x="355713" y="175771"/>
                  <a:pt x="58321" y="438767"/>
                  <a:pt x="10167" y="480042"/>
                </a:cubicBezTo>
                <a:cubicBezTo>
                  <a:pt x="-37987" y="521317"/>
                  <a:pt x="96421" y="411780"/>
                  <a:pt x="172092" y="343517"/>
                </a:cubicBezTo>
                <a:cubicBezTo>
                  <a:pt x="247763" y="275254"/>
                  <a:pt x="380584" y="127617"/>
                  <a:pt x="464192" y="70467"/>
                </a:cubicBezTo>
                <a:cubicBezTo>
                  <a:pt x="547800" y="13317"/>
                  <a:pt x="642521" y="-3616"/>
                  <a:pt x="641992" y="61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62321ECE-8904-E6ED-D07F-9BDEA818E400}"/>
              </a:ext>
            </a:extLst>
          </p:cNvPr>
          <p:cNvSpPr/>
          <p:nvPr/>
        </p:nvSpPr>
        <p:spPr>
          <a:xfrm>
            <a:off x="164924" y="9687802"/>
            <a:ext cx="526835" cy="666616"/>
          </a:xfrm>
          <a:custGeom>
            <a:avLst/>
            <a:gdLst>
              <a:gd name="connsiteX0" fmla="*/ 524051 w 526835"/>
              <a:gd name="connsiteY0" fmla="*/ 5473 h 666616"/>
              <a:gd name="connsiteX1" fmla="*/ 260526 w 526835"/>
              <a:gd name="connsiteY1" fmla="*/ 294398 h 666616"/>
              <a:gd name="connsiteX2" fmla="*/ 6526 w 526835"/>
              <a:gd name="connsiteY2" fmla="*/ 649998 h 666616"/>
              <a:gd name="connsiteX3" fmla="*/ 108126 w 526835"/>
              <a:gd name="connsiteY3" fmla="*/ 548398 h 666616"/>
              <a:gd name="connsiteX4" fmla="*/ 457376 w 526835"/>
              <a:gd name="connsiteY4" fmla="*/ 27698 h 666616"/>
              <a:gd name="connsiteX5" fmla="*/ 403401 w 526835"/>
              <a:gd name="connsiteY5" fmla="*/ 97548 h 666616"/>
              <a:gd name="connsiteX6" fmla="*/ 524051 w 526835"/>
              <a:gd name="connsiteY6" fmla="*/ 5473 h 66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835" h="666616">
                <a:moveTo>
                  <a:pt x="524051" y="5473"/>
                </a:moveTo>
                <a:cubicBezTo>
                  <a:pt x="500238" y="38281"/>
                  <a:pt x="346780" y="186977"/>
                  <a:pt x="260526" y="294398"/>
                </a:cubicBezTo>
                <a:cubicBezTo>
                  <a:pt x="174272" y="401819"/>
                  <a:pt x="31926" y="607665"/>
                  <a:pt x="6526" y="649998"/>
                </a:cubicBezTo>
                <a:cubicBezTo>
                  <a:pt x="-18874" y="692331"/>
                  <a:pt x="32984" y="652115"/>
                  <a:pt x="108126" y="548398"/>
                </a:cubicBezTo>
                <a:cubicBezTo>
                  <a:pt x="183268" y="444681"/>
                  <a:pt x="408164" y="102840"/>
                  <a:pt x="457376" y="27698"/>
                </a:cubicBezTo>
                <a:cubicBezTo>
                  <a:pt x="506588" y="-47444"/>
                  <a:pt x="395463" y="97019"/>
                  <a:pt x="403401" y="97548"/>
                </a:cubicBezTo>
                <a:cubicBezTo>
                  <a:pt x="411338" y="98077"/>
                  <a:pt x="547864" y="-27335"/>
                  <a:pt x="524051" y="547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F278D8E0-7852-739E-6BB4-750727CBAE0B}"/>
              </a:ext>
            </a:extLst>
          </p:cNvPr>
          <p:cNvSpPr/>
          <p:nvPr/>
        </p:nvSpPr>
        <p:spPr>
          <a:xfrm>
            <a:off x="2389384" y="8528906"/>
            <a:ext cx="503325" cy="917283"/>
          </a:xfrm>
          <a:custGeom>
            <a:avLst/>
            <a:gdLst>
              <a:gd name="connsiteX0" fmla="*/ 503041 w 503325"/>
              <a:gd name="connsiteY0" fmla="*/ 2319 h 917283"/>
              <a:gd name="connsiteX1" fmla="*/ 204591 w 503325"/>
              <a:gd name="connsiteY1" fmla="*/ 342044 h 917283"/>
              <a:gd name="connsiteX2" fmla="*/ 10916 w 503325"/>
              <a:gd name="connsiteY2" fmla="*/ 884969 h 917283"/>
              <a:gd name="connsiteX3" fmla="*/ 49016 w 503325"/>
              <a:gd name="connsiteY3" fmla="*/ 786544 h 917283"/>
              <a:gd name="connsiteX4" fmla="*/ 255391 w 503325"/>
              <a:gd name="connsiteY4" fmla="*/ 221394 h 917283"/>
              <a:gd name="connsiteX5" fmla="*/ 503041 w 503325"/>
              <a:gd name="connsiteY5" fmla="*/ 2319 h 91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325" h="917283">
                <a:moveTo>
                  <a:pt x="503041" y="2319"/>
                </a:moveTo>
                <a:cubicBezTo>
                  <a:pt x="494574" y="22427"/>
                  <a:pt x="286612" y="194936"/>
                  <a:pt x="204591" y="342044"/>
                </a:cubicBezTo>
                <a:cubicBezTo>
                  <a:pt x="122570" y="489152"/>
                  <a:pt x="36845" y="810886"/>
                  <a:pt x="10916" y="884969"/>
                </a:cubicBezTo>
                <a:cubicBezTo>
                  <a:pt x="-15013" y="959052"/>
                  <a:pt x="8270" y="897140"/>
                  <a:pt x="49016" y="786544"/>
                </a:cubicBezTo>
                <a:cubicBezTo>
                  <a:pt x="89762" y="675948"/>
                  <a:pt x="182366" y="346807"/>
                  <a:pt x="255391" y="221394"/>
                </a:cubicBezTo>
                <a:cubicBezTo>
                  <a:pt x="328416" y="95982"/>
                  <a:pt x="511508" y="-17789"/>
                  <a:pt x="503041" y="231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4053E34C-A095-774D-5A8C-C8238B838A31}"/>
              </a:ext>
            </a:extLst>
          </p:cNvPr>
          <p:cNvSpPr/>
          <p:nvPr/>
        </p:nvSpPr>
        <p:spPr>
          <a:xfrm>
            <a:off x="2263775" y="8508999"/>
            <a:ext cx="562179" cy="1015382"/>
          </a:xfrm>
          <a:custGeom>
            <a:avLst/>
            <a:gdLst>
              <a:gd name="connsiteX0" fmla="*/ 561975 w 562179"/>
              <a:gd name="connsiteY0" fmla="*/ 1 h 1015382"/>
              <a:gd name="connsiteX1" fmla="*/ 292100 w 562179"/>
              <a:gd name="connsiteY1" fmla="*/ 257176 h 1015382"/>
              <a:gd name="connsiteX2" fmla="*/ 73025 w 562179"/>
              <a:gd name="connsiteY2" fmla="*/ 641351 h 1015382"/>
              <a:gd name="connsiteX3" fmla="*/ 127000 w 562179"/>
              <a:gd name="connsiteY3" fmla="*/ 568326 h 1015382"/>
              <a:gd name="connsiteX4" fmla="*/ 41275 w 562179"/>
              <a:gd name="connsiteY4" fmla="*/ 749301 h 1015382"/>
              <a:gd name="connsiteX5" fmla="*/ 0 w 562179"/>
              <a:gd name="connsiteY5" fmla="*/ 1012826 h 1015382"/>
              <a:gd name="connsiteX6" fmla="*/ 41275 w 562179"/>
              <a:gd name="connsiteY6" fmla="*/ 854076 h 1015382"/>
              <a:gd name="connsiteX7" fmla="*/ 190500 w 562179"/>
              <a:gd name="connsiteY7" fmla="*/ 400051 h 1015382"/>
              <a:gd name="connsiteX8" fmla="*/ 247650 w 562179"/>
              <a:gd name="connsiteY8" fmla="*/ 260351 h 1015382"/>
              <a:gd name="connsiteX9" fmla="*/ 561975 w 562179"/>
              <a:gd name="connsiteY9" fmla="*/ 1 h 101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2179" h="1015382">
                <a:moveTo>
                  <a:pt x="561975" y="1"/>
                </a:moveTo>
                <a:cubicBezTo>
                  <a:pt x="569383" y="-528"/>
                  <a:pt x="373592" y="150284"/>
                  <a:pt x="292100" y="257176"/>
                </a:cubicBezTo>
                <a:cubicBezTo>
                  <a:pt x="210608" y="364068"/>
                  <a:pt x="100542" y="589493"/>
                  <a:pt x="73025" y="641351"/>
                </a:cubicBezTo>
                <a:cubicBezTo>
                  <a:pt x="45508" y="693209"/>
                  <a:pt x="132292" y="550334"/>
                  <a:pt x="127000" y="568326"/>
                </a:cubicBezTo>
                <a:cubicBezTo>
                  <a:pt x="121708" y="586318"/>
                  <a:pt x="62442" y="675218"/>
                  <a:pt x="41275" y="749301"/>
                </a:cubicBezTo>
                <a:cubicBezTo>
                  <a:pt x="20108" y="823384"/>
                  <a:pt x="0" y="995364"/>
                  <a:pt x="0" y="1012826"/>
                </a:cubicBezTo>
                <a:cubicBezTo>
                  <a:pt x="0" y="1030288"/>
                  <a:pt x="9525" y="956205"/>
                  <a:pt x="41275" y="854076"/>
                </a:cubicBezTo>
                <a:cubicBezTo>
                  <a:pt x="73025" y="751947"/>
                  <a:pt x="156104" y="499005"/>
                  <a:pt x="190500" y="400051"/>
                </a:cubicBezTo>
                <a:cubicBezTo>
                  <a:pt x="224896" y="301097"/>
                  <a:pt x="182033" y="327555"/>
                  <a:pt x="247650" y="260351"/>
                </a:cubicBezTo>
                <a:cubicBezTo>
                  <a:pt x="313267" y="193147"/>
                  <a:pt x="554567" y="530"/>
                  <a:pt x="561975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C437E67D-4BFB-BB5A-00AC-EFE6B8A7FBE0}"/>
              </a:ext>
            </a:extLst>
          </p:cNvPr>
          <p:cNvSpPr/>
          <p:nvPr/>
        </p:nvSpPr>
        <p:spPr>
          <a:xfrm>
            <a:off x="2159045" y="8986602"/>
            <a:ext cx="334203" cy="979074"/>
          </a:xfrm>
          <a:custGeom>
            <a:avLst/>
            <a:gdLst>
              <a:gd name="connsiteX0" fmla="*/ 330155 w 334203"/>
              <a:gd name="connsiteY0" fmla="*/ 17698 h 979074"/>
              <a:gd name="connsiteX1" fmla="*/ 9480 w 334203"/>
              <a:gd name="connsiteY1" fmla="*/ 947973 h 979074"/>
              <a:gd name="connsiteX2" fmla="*/ 98380 w 334203"/>
              <a:gd name="connsiteY2" fmla="*/ 700323 h 979074"/>
              <a:gd name="connsiteX3" fmla="*/ 238080 w 334203"/>
              <a:gd name="connsiteY3" fmla="*/ 128823 h 979074"/>
              <a:gd name="connsiteX4" fmla="*/ 193630 w 334203"/>
              <a:gd name="connsiteY4" fmla="*/ 322498 h 979074"/>
              <a:gd name="connsiteX5" fmla="*/ 330155 w 334203"/>
              <a:gd name="connsiteY5" fmla="*/ 17698 h 97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203" h="979074">
                <a:moveTo>
                  <a:pt x="330155" y="17698"/>
                </a:moveTo>
                <a:cubicBezTo>
                  <a:pt x="299463" y="121944"/>
                  <a:pt x="48109" y="834202"/>
                  <a:pt x="9480" y="947973"/>
                </a:cubicBezTo>
                <a:cubicBezTo>
                  <a:pt x="-29149" y="1061744"/>
                  <a:pt x="60280" y="836848"/>
                  <a:pt x="98380" y="700323"/>
                </a:cubicBezTo>
                <a:cubicBezTo>
                  <a:pt x="136480" y="563798"/>
                  <a:pt x="222205" y="191794"/>
                  <a:pt x="238080" y="128823"/>
                </a:cubicBezTo>
                <a:cubicBezTo>
                  <a:pt x="253955" y="65852"/>
                  <a:pt x="179872" y="342077"/>
                  <a:pt x="193630" y="322498"/>
                </a:cubicBezTo>
                <a:cubicBezTo>
                  <a:pt x="207388" y="302919"/>
                  <a:pt x="360847" y="-86548"/>
                  <a:pt x="330155" y="1769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DF3DE0A2-DB32-684B-ACEB-5957644FB1D1}"/>
              </a:ext>
            </a:extLst>
          </p:cNvPr>
          <p:cNvSpPr/>
          <p:nvPr/>
        </p:nvSpPr>
        <p:spPr>
          <a:xfrm>
            <a:off x="1962273" y="9538809"/>
            <a:ext cx="295409" cy="941079"/>
          </a:xfrm>
          <a:custGeom>
            <a:avLst/>
            <a:gdLst>
              <a:gd name="connsiteX0" fmla="*/ 295152 w 295409"/>
              <a:gd name="connsiteY0" fmla="*/ 2066 h 941079"/>
              <a:gd name="connsiteX1" fmla="*/ 142752 w 295409"/>
              <a:gd name="connsiteY1" fmla="*/ 452916 h 941079"/>
              <a:gd name="connsiteX2" fmla="*/ 6227 w 295409"/>
              <a:gd name="connsiteY2" fmla="*/ 798991 h 941079"/>
              <a:gd name="connsiteX3" fmla="*/ 22102 w 295409"/>
              <a:gd name="connsiteY3" fmla="*/ 783116 h 941079"/>
              <a:gd name="connsiteX4" fmla="*/ 12577 w 295409"/>
              <a:gd name="connsiteY4" fmla="*/ 932341 h 941079"/>
              <a:gd name="connsiteX5" fmla="*/ 28452 w 295409"/>
              <a:gd name="connsiteY5" fmla="*/ 843441 h 941079"/>
              <a:gd name="connsiteX6" fmla="*/ 222127 w 295409"/>
              <a:gd name="connsiteY6" fmla="*/ 195741 h 941079"/>
              <a:gd name="connsiteX7" fmla="*/ 180852 w 295409"/>
              <a:gd name="connsiteY7" fmla="*/ 281466 h 941079"/>
              <a:gd name="connsiteX8" fmla="*/ 295152 w 295409"/>
              <a:gd name="connsiteY8" fmla="*/ 2066 h 94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09" h="941079">
                <a:moveTo>
                  <a:pt x="295152" y="2066"/>
                </a:moveTo>
                <a:cubicBezTo>
                  <a:pt x="288802" y="30641"/>
                  <a:pt x="190906" y="320095"/>
                  <a:pt x="142752" y="452916"/>
                </a:cubicBezTo>
                <a:cubicBezTo>
                  <a:pt x="94598" y="585737"/>
                  <a:pt x="26335" y="743958"/>
                  <a:pt x="6227" y="798991"/>
                </a:cubicBezTo>
                <a:cubicBezTo>
                  <a:pt x="-13881" y="854024"/>
                  <a:pt x="21044" y="760891"/>
                  <a:pt x="22102" y="783116"/>
                </a:cubicBezTo>
                <a:cubicBezTo>
                  <a:pt x="23160" y="805341"/>
                  <a:pt x="11519" y="922287"/>
                  <a:pt x="12577" y="932341"/>
                </a:cubicBezTo>
                <a:cubicBezTo>
                  <a:pt x="13635" y="942395"/>
                  <a:pt x="-6473" y="966208"/>
                  <a:pt x="28452" y="843441"/>
                </a:cubicBezTo>
                <a:cubicBezTo>
                  <a:pt x="63377" y="720674"/>
                  <a:pt x="196727" y="289403"/>
                  <a:pt x="222127" y="195741"/>
                </a:cubicBezTo>
                <a:cubicBezTo>
                  <a:pt x="247527" y="102079"/>
                  <a:pt x="173444" y="312687"/>
                  <a:pt x="180852" y="281466"/>
                </a:cubicBezTo>
                <a:cubicBezTo>
                  <a:pt x="188260" y="250245"/>
                  <a:pt x="301502" y="-26509"/>
                  <a:pt x="295152" y="206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F9CD99C6-387C-80C5-CCA2-C12DE7D9A751}"/>
              </a:ext>
            </a:extLst>
          </p:cNvPr>
          <p:cNvSpPr/>
          <p:nvPr/>
        </p:nvSpPr>
        <p:spPr>
          <a:xfrm>
            <a:off x="2019058" y="9526782"/>
            <a:ext cx="229923" cy="735786"/>
          </a:xfrm>
          <a:custGeom>
            <a:avLst/>
            <a:gdLst>
              <a:gd name="connsiteX0" fmla="*/ 228842 w 229923"/>
              <a:gd name="connsiteY0" fmla="*/ 4568 h 735786"/>
              <a:gd name="connsiteX1" fmla="*/ 57392 w 229923"/>
              <a:gd name="connsiteY1" fmla="*/ 458593 h 735786"/>
              <a:gd name="connsiteX2" fmla="*/ 70092 w 229923"/>
              <a:gd name="connsiteY2" fmla="*/ 436368 h 735786"/>
              <a:gd name="connsiteX3" fmla="*/ 242 w 229923"/>
              <a:gd name="connsiteY3" fmla="*/ 728468 h 735786"/>
              <a:gd name="connsiteX4" fmla="*/ 51042 w 229923"/>
              <a:gd name="connsiteY4" fmla="*/ 607818 h 735786"/>
              <a:gd name="connsiteX5" fmla="*/ 152642 w 229923"/>
              <a:gd name="connsiteY5" fmla="*/ 182368 h 735786"/>
              <a:gd name="connsiteX6" fmla="*/ 130417 w 229923"/>
              <a:gd name="connsiteY6" fmla="*/ 220468 h 735786"/>
              <a:gd name="connsiteX7" fmla="*/ 228842 w 229923"/>
              <a:gd name="connsiteY7" fmla="*/ 4568 h 73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923" h="735786">
                <a:moveTo>
                  <a:pt x="228842" y="4568"/>
                </a:moveTo>
                <a:cubicBezTo>
                  <a:pt x="216671" y="44255"/>
                  <a:pt x="83850" y="386626"/>
                  <a:pt x="57392" y="458593"/>
                </a:cubicBezTo>
                <a:cubicBezTo>
                  <a:pt x="30934" y="530560"/>
                  <a:pt x="79617" y="391389"/>
                  <a:pt x="70092" y="436368"/>
                </a:cubicBezTo>
                <a:cubicBezTo>
                  <a:pt x="60567" y="481347"/>
                  <a:pt x="3417" y="699893"/>
                  <a:pt x="242" y="728468"/>
                </a:cubicBezTo>
                <a:cubicBezTo>
                  <a:pt x="-2933" y="757043"/>
                  <a:pt x="25642" y="698835"/>
                  <a:pt x="51042" y="607818"/>
                </a:cubicBezTo>
                <a:cubicBezTo>
                  <a:pt x="76442" y="516801"/>
                  <a:pt x="139413" y="246926"/>
                  <a:pt x="152642" y="182368"/>
                </a:cubicBezTo>
                <a:cubicBezTo>
                  <a:pt x="165871" y="117810"/>
                  <a:pt x="114013" y="244810"/>
                  <a:pt x="130417" y="220468"/>
                </a:cubicBezTo>
                <a:cubicBezTo>
                  <a:pt x="146821" y="196126"/>
                  <a:pt x="241013" y="-35119"/>
                  <a:pt x="228842" y="456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9E3290C8-6C41-6475-B46C-2EFA0ED15A2F}"/>
              </a:ext>
            </a:extLst>
          </p:cNvPr>
          <p:cNvSpPr/>
          <p:nvPr/>
        </p:nvSpPr>
        <p:spPr>
          <a:xfrm>
            <a:off x="2122247" y="9484497"/>
            <a:ext cx="251370" cy="887334"/>
          </a:xfrm>
          <a:custGeom>
            <a:avLst/>
            <a:gdLst>
              <a:gd name="connsiteX0" fmla="*/ 249478 w 251370"/>
              <a:gd name="connsiteY0" fmla="*/ 11928 h 887334"/>
              <a:gd name="connsiteX1" fmla="*/ 58978 w 251370"/>
              <a:gd name="connsiteY1" fmla="*/ 615178 h 887334"/>
              <a:gd name="connsiteX2" fmla="*/ 1828 w 251370"/>
              <a:gd name="connsiteY2" fmla="*/ 875528 h 887334"/>
              <a:gd name="connsiteX3" fmla="*/ 20878 w 251370"/>
              <a:gd name="connsiteY3" fmla="*/ 796153 h 887334"/>
              <a:gd name="connsiteX4" fmla="*/ 87553 w 251370"/>
              <a:gd name="connsiteY4" fmla="*/ 386578 h 887334"/>
              <a:gd name="connsiteX5" fmla="*/ 78028 w 251370"/>
              <a:gd name="connsiteY5" fmla="*/ 500878 h 887334"/>
              <a:gd name="connsiteX6" fmla="*/ 192328 w 251370"/>
              <a:gd name="connsiteY6" fmla="*/ 65903 h 887334"/>
              <a:gd name="connsiteX7" fmla="*/ 157403 w 251370"/>
              <a:gd name="connsiteY7" fmla="*/ 202428 h 887334"/>
              <a:gd name="connsiteX8" fmla="*/ 249478 w 251370"/>
              <a:gd name="connsiteY8" fmla="*/ 11928 h 88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370" h="887334">
                <a:moveTo>
                  <a:pt x="249478" y="11928"/>
                </a:moveTo>
                <a:cubicBezTo>
                  <a:pt x="233074" y="80720"/>
                  <a:pt x="100253" y="471245"/>
                  <a:pt x="58978" y="615178"/>
                </a:cubicBezTo>
                <a:cubicBezTo>
                  <a:pt x="17703" y="759111"/>
                  <a:pt x="8178" y="845366"/>
                  <a:pt x="1828" y="875528"/>
                </a:cubicBezTo>
                <a:cubicBezTo>
                  <a:pt x="-4522" y="905690"/>
                  <a:pt x="6591" y="877645"/>
                  <a:pt x="20878" y="796153"/>
                </a:cubicBezTo>
                <a:cubicBezTo>
                  <a:pt x="35165" y="714661"/>
                  <a:pt x="78028" y="435791"/>
                  <a:pt x="87553" y="386578"/>
                </a:cubicBezTo>
                <a:cubicBezTo>
                  <a:pt x="97078" y="337365"/>
                  <a:pt x="60566" y="554324"/>
                  <a:pt x="78028" y="500878"/>
                </a:cubicBezTo>
                <a:cubicBezTo>
                  <a:pt x="95490" y="447432"/>
                  <a:pt x="179099" y="115645"/>
                  <a:pt x="192328" y="65903"/>
                </a:cubicBezTo>
                <a:cubicBezTo>
                  <a:pt x="205557" y="16161"/>
                  <a:pt x="144174" y="210895"/>
                  <a:pt x="157403" y="202428"/>
                </a:cubicBezTo>
                <a:cubicBezTo>
                  <a:pt x="170632" y="193961"/>
                  <a:pt x="265882" y="-56864"/>
                  <a:pt x="249478" y="1192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38F7C4AD-204E-7F44-9155-B974EBC92F0B}"/>
              </a:ext>
            </a:extLst>
          </p:cNvPr>
          <p:cNvSpPr/>
          <p:nvPr/>
        </p:nvSpPr>
        <p:spPr>
          <a:xfrm>
            <a:off x="1865083" y="10344010"/>
            <a:ext cx="1955489" cy="105229"/>
          </a:xfrm>
          <a:custGeom>
            <a:avLst/>
            <a:gdLst>
              <a:gd name="connsiteX0" fmla="*/ 24042 w 1955489"/>
              <a:gd name="connsiteY0" fmla="*/ 79515 h 105229"/>
              <a:gd name="connsiteX1" fmla="*/ 938442 w 1955489"/>
              <a:gd name="connsiteY1" fmla="*/ 16015 h 105229"/>
              <a:gd name="connsiteX2" fmla="*/ 884467 w 1955489"/>
              <a:gd name="connsiteY2" fmla="*/ 69990 h 105229"/>
              <a:gd name="connsiteX3" fmla="*/ 1948092 w 1955489"/>
              <a:gd name="connsiteY3" fmla="*/ 140 h 105229"/>
              <a:gd name="connsiteX4" fmla="*/ 1332142 w 1955489"/>
              <a:gd name="connsiteY4" fmla="*/ 92215 h 105229"/>
              <a:gd name="connsiteX5" fmla="*/ 865417 w 1955489"/>
              <a:gd name="connsiteY5" fmla="*/ 76340 h 105229"/>
              <a:gd name="connsiteX6" fmla="*/ 624117 w 1955489"/>
              <a:gd name="connsiteY6" fmla="*/ 22365 h 105229"/>
              <a:gd name="connsiteX7" fmla="*/ 862242 w 1955489"/>
              <a:gd name="connsiteY7" fmla="*/ 104915 h 105229"/>
              <a:gd name="connsiteX8" fmla="*/ 554267 w 1955489"/>
              <a:gd name="connsiteY8" fmla="*/ 50940 h 105229"/>
              <a:gd name="connsiteX9" fmla="*/ 446317 w 1955489"/>
              <a:gd name="connsiteY9" fmla="*/ 57290 h 105229"/>
              <a:gd name="connsiteX10" fmla="*/ 649517 w 1955489"/>
              <a:gd name="connsiteY10" fmla="*/ 95390 h 105229"/>
              <a:gd name="connsiteX11" fmla="*/ 300267 w 1955489"/>
              <a:gd name="connsiteY11" fmla="*/ 79515 h 105229"/>
              <a:gd name="connsiteX12" fmla="*/ 24042 w 1955489"/>
              <a:gd name="connsiteY12" fmla="*/ 79515 h 10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5489" h="105229">
                <a:moveTo>
                  <a:pt x="24042" y="79515"/>
                </a:moveTo>
                <a:cubicBezTo>
                  <a:pt x="130404" y="68932"/>
                  <a:pt x="795038" y="17602"/>
                  <a:pt x="938442" y="16015"/>
                </a:cubicBezTo>
                <a:cubicBezTo>
                  <a:pt x="1081846" y="14428"/>
                  <a:pt x="716192" y="72636"/>
                  <a:pt x="884467" y="69990"/>
                </a:cubicBezTo>
                <a:cubicBezTo>
                  <a:pt x="1052742" y="67344"/>
                  <a:pt x="1873480" y="-3564"/>
                  <a:pt x="1948092" y="140"/>
                </a:cubicBezTo>
                <a:cubicBezTo>
                  <a:pt x="2022705" y="3844"/>
                  <a:pt x="1512588" y="79515"/>
                  <a:pt x="1332142" y="92215"/>
                </a:cubicBezTo>
                <a:cubicBezTo>
                  <a:pt x="1151696" y="104915"/>
                  <a:pt x="983421" y="87982"/>
                  <a:pt x="865417" y="76340"/>
                </a:cubicBezTo>
                <a:cubicBezTo>
                  <a:pt x="747413" y="64698"/>
                  <a:pt x="624646" y="17602"/>
                  <a:pt x="624117" y="22365"/>
                </a:cubicBezTo>
                <a:cubicBezTo>
                  <a:pt x="623588" y="27127"/>
                  <a:pt x="873884" y="100153"/>
                  <a:pt x="862242" y="104915"/>
                </a:cubicBezTo>
                <a:cubicBezTo>
                  <a:pt x="850600" y="109677"/>
                  <a:pt x="623588" y="58878"/>
                  <a:pt x="554267" y="50940"/>
                </a:cubicBezTo>
                <a:cubicBezTo>
                  <a:pt x="484946" y="43002"/>
                  <a:pt x="430442" y="49882"/>
                  <a:pt x="446317" y="57290"/>
                </a:cubicBezTo>
                <a:cubicBezTo>
                  <a:pt x="462192" y="64698"/>
                  <a:pt x="673859" y="91686"/>
                  <a:pt x="649517" y="95390"/>
                </a:cubicBezTo>
                <a:cubicBezTo>
                  <a:pt x="625175" y="99094"/>
                  <a:pt x="408217" y="82161"/>
                  <a:pt x="300267" y="79515"/>
                </a:cubicBezTo>
                <a:cubicBezTo>
                  <a:pt x="192317" y="76869"/>
                  <a:pt x="-82320" y="90098"/>
                  <a:pt x="24042" y="795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6247F41A-7139-3F2C-9BBF-D9215751DE53}"/>
              </a:ext>
            </a:extLst>
          </p:cNvPr>
          <p:cNvSpPr/>
          <p:nvPr/>
        </p:nvSpPr>
        <p:spPr>
          <a:xfrm>
            <a:off x="4578176" y="9486254"/>
            <a:ext cx="543823" cy="1050042"/>
          </a:xfrm>
          <a:custGeom>
            <a:avLst/>
            <a:gdLst>
              <a:gd name="connsiteX0" fmla="*/ 174 w 543823"/>
              <a:gd name="connsiteY0" fmla="*/ 646 h 1050042"/>
              <a:gd name="connsiteX1" fmla="*/ 304974 w 543823"/>
              <a:gd name="connsiteY1" fmla="*/ 581671 h 1050042"/>
              <a:gd name="connsiteX2" fmla="*/ 289099 w 543823"/>
              <a:gd name="connsiteY2" fmla="*/ 581671 h 1050042"/>
              <a:gd name="connsiteX3" fmla="*/ 543099 w 543823"/>
              <a:gd name="connsiteY3" fmla="*/ 1048396 h 1050042"/>
              <a:gd name="connsiteX4" fmla="*/ 352599 w 543823"/>
              <a:gd name="connsiteY4" fmla="*/ 708671 h 1050042"/>
              <a:gd name="connsiteX5" fmla="*/ 174 w 543823"/>
              <a:gd name="connsiteY5" fmla="*/ 646 h 105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3823" h="1050042">
                <a:moveTo>
                  <a:pt x="174" y="646"/>
                </a:moveTo>
                <a:cubicBezTo>
                  <a:pt x="-7764" y="-20521"/>
                  <a:pt x="256820" y="484834"/>
                  <a:pt x="304974" y="581671"/>
                </a:cubicBezTo>
                <a:cubicBezTo>
                  <a:pt x="353128" y="678509"/>
                  <a:pt x="249412" y="503884"/>
                  <a:pt x="289099" y="581671"/>
                </a:cubicBezTo>
                <a:cubicBezTo>
                  <a:pt x="328787" y="659459"/>
                  <a:pt x="532516" y="1027229"/>
                  <a:pt x="543099" y="1048396"/>
                </a:cubicBezTo>
                <a:cubicBezTo>
                  <a:pt x="553682" y="1069563"/>
                  <a:pt x="446261" y="882767"/>
                  <a:pt x="352599" y="708671"/>
                </a:cubicBezTo>
                <a:cubicBezTo>
                  <a:pt x="258937" y="534575"/>
                  <a:pt x="8112" y="21813"/>
                  <a:pt x="174" y="64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18E634A0-7139-C34B-1932-5BEFEBB8F58C}"/>
              </a:ext>
            </a:extLst>
          </p:cNvPr>
          <p:cNvSpPr/>
          <p:nvPr/>
        </p:nvSpPr>
        <p:spPr>
          <a:xfrm>
            <a:off x="4025398" y="9692363"/>
            <a:ext cx="572037" cy="1224735"/>
          </a:xfrm>
          <a:custGeom>
            <a:avLst/>
            <a:gdLst>
              <a:gd name="connsiteX0" fmla="*/ 572002 w 572037"/>
              <a:gd name="connsiteY0" fmla="*/ 912 h 1224735"/>
              <a:gd name="connsiteX1" fmla="*/ 441827 w 572037"/>
              <a:gd name="connsiteY1" fmla="*/ 388262 h 1224735"/>
              <a:gd name="connsiteX2" fmla="*/ 333877 w 572037"/>
              <a:gd name="connsiteY2" fmla="*/ 734337 h 1224735"/>
              <a:gd name="connsiteX3" fmla="*/ 346577 w 572037"/>
              <a:gd name="connsiteY3" fmla="*/ 731162 h 1224735"/>
              <a:gd name="connsiteX4" fmla="*/ 13202 w 572037"/>
              <a:gd name="connsiteY4" fmla="*/ 1201062 h 1224735"/>
              <a:gd name="connsiteX5" fmla="*/ 102102 w 572037"/>
              <a:gd name="connsiteY5" fmla="*/ 1086762 h 1224735"/>
              <a:gd name="connsiteX6" fmla="*/ 429127 w 572037"/>
              <a:gd name="connsiteY6" fmla="*/ 502562 h 1224735"/>
              <a:gd name="connsiteX7" fmla="*/ 572002 w 572037"/>
              <a:gd name="connsiteY7" fmla="*/ 912 h 122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037" h="1224735">
                <a:moveTo>
                  <a:pt x="572002" y="912"/>
                </a:moveTo>
                <a:cubicBezTo>
                  <a:pt x="574119" y="-18138"/>
                  <a:pt x="481514" y="266025"/>
                  <a:pt x="441827" y="388262"/>
                </a:cubicBezTo>
                <a:cubicBezTo>
                  <a:pt x="402140" y="510499"/>
                  <a:pt x="349752" y="677187"/>
                  <a:pt x="333877" y="734337"/>
                </a:cubicBezTo>
                <a:cubicBezTo>
                  <a:pt x="318002" y="791487"/>
                  <a:pt x="400023" y="653374"/>
                  <a:pt x="346577" y="731162"/>
                </a:cubicBezTo>
                <a:cubicBezTo>
                  <a:pt x="293131" y="808950"/>
                  <a:pt x="53948" y="1141795"/>
                  <a:pt x="13202" y="1201062"/>
                </a:cubicBezTo>
                <a:cubicBezTo>
                  <a:pt x="-27544" y="1260329"/>
                  <a:pt x="32781" y="1203179"/>
                  <a:pt x="102102" y="1086762"/>
                </a:cubicBezTo>
                <a:cubicBezTo>
                  <a:pt x="171423" y="970345"/>
                  <a:pt x="350281" y="687241"/>
                  <a:pt x="429127" y="502562"/>
                </a:cubicBezTo>
                <a:cubicBezTo>
                  <a:pt x="507973" y="317883"/>
                  <a:pt x="569885" y="19962"/>
                  <a:pt x="572002" y="91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D628D0BF-C01A-F329-F899-5B405C51B902}"/>
              </a:ext>
            </a:extLst>
          </p:cNvPr>
          <p:cNvSpPr/>
          <p:nvPr/>
        </p:nvSpPr>
        <p:spPr>
          <a:xfrm>
            <a:off x="3067504" y="10154879"/>
            <a:ext cx="1472089" cy="190274"/>
          </a:xfrm>
          <a:custGeom>
            <a:avLst/>
            <a:gdLst>
              <a:gd name="connsiteX0" fmla="*/ 139246 w 1472089"/>
              <a:gd name="connsiteY0" fmla="*/ 182921 h 190274"/>
              <a:gd name="connsiteX1" fmla="*/ 1025071 w 1472089"/>
              <a:gd name="connsiteY1" fmla="*/ 52746 h 190274"/>
              <a:gd name="connsiteX2" fmla="*/ 932996 w 1472089"/>
              <a:gd name="connsiteY2" fmla="*/ 1946 h 190274"/>
              <a:gd name="connsiteX3" fmla="*/ 1466396 w 1472089"/>
              <a:gd name="connsiteY3" fmla="*/ 113071 h 190274"/>
              <a:gd name="connsiteX4" fmla="*/ 1183821 w 1472089"/>
              <a:gd name="connsiteY4" fmla="*/ 46396 h 190274"/>
              <a:gd name="connsiteX5" fmla="*/ 707571 w 1472089"/>
              <a:gd name="connsiteY5" fmla="*/ 128946 h 190274"/>
              <a:gd name="connsiteX6" fmla="*/ 47171 w 1472089"/>
              <a:gd name="connsiteY6" fmla="*/ 182921 h 190274"/>
              <a:gd name="connsiteX7" fmla="*/ 66221 w 1472089"/>
              <a:gd name="connsiteY7" fmla="*/ 176571 h 190274"/>
              <a:gd name="connsiteX8" fmla="*/ 139246 w 1472089"/>
              <a:gd name="connsiteY8" fmla="*/ 182921 h 190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2089" h="190274">
                <a:moveTo>
                  <a:pt x="139246" y="182921"/>
                </a:moveTo>
                <a:cubicBezTo>
                  <a:pt x="299054" y="162284"/>
                  <a:pt x="892779" y="82908"/>
                  <a:pt x="1025071" y="52746"/>
                </a:cubicBezTo>
                <a:cubicBezTo>
                  <a:pt x="1157363" y="22584"/>
                  <a:pt x="859442" y="-8108"/>
                  <a:pt x="932996" y="1946"/>
                </a:cubicBezTo>
                <a:cubicBezTo>
                  <a:pt x="1006550" y="12000"/>
                  <a:pt x="1424592" y="105663"/>
                  <a:pt x="1466396" y="113071"/>
                </a:cubicBezTo>
                <a:cubicBezTo>
                  <a:pt x="1508200" y="120479"/>
                  <a:pt x="1310292" y="43750"/>
                  <a:pt x="1183821" y="46396"/>
                </a:cubicBezTo>
                <a:cubicBezTo>
                  <a:pt x="1057350" y="49042"/>
                  <a:pt x="897013" y="106192"/>
                  <a:pt x="707571" y="128946"/>
                </a:cubicBezTo>
                <a:cubicBezTo>
                  <a:pt x="518129" y="151700"/>
                  <a:pt x="154063" y="174984"/>
                  <a:pt x="47171" y="182921"/>
                </a:cubicBezTo>
                <a:cubicBezTo>
                  <a:pt x="-59721" y="190858"/>
                  <a:pt x="45584" y="179217"/>
                  <a:pt x="66221" y="176571"/>
                </a:cubicBezTo>
                <a:cubicBezTo>
                  <a:pt x="86858" y="173925"/>
                  <a:pt x="-20562" y="203558"/>
                  <a:pt x="139246" y="18292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2D1D3F3C-FCC2-B2FE-D64E-84EF20F65D59}"/>
              </a:ext>
            </a:extLst>
          </p:cNvPr>
          <p:cNvSpPr/>
          <p:nvPr/>
        </p:nvSpPr>
        <p:spPr>
          <a:xfrm>
            <a:off x="4181460" y="7771864"/>
            <a:ext cx="189179" cy="902475"/>
          </a:xfrm>
          <a:custGeom>
            <a:avLst/>
            <a:gdLst>
              <a:gd name="connsiteX0" fmla="*/ 117490 w 189179"/>
              <a:gd name="connsiteY0" fmla="*/ 536 h 902475"/>
              <a:gd name="connsiteX1" fmla="*/ 9540 w 189179"/>
              <a:gd name="connsiteY1" fmla="*/ 184686 h 902475"/>
              <a:gd name="connsiteX2" fmla="*/ 44465 w 189179"/>
              <a:gd name="connsiteY2" fmla="*/ 445036 h 902475"/>
              <a:gd name="connsiteX3" fmla="*/ 28590 w 189179"/>
              <a:gd name="connsiteY3" fmla="*/ 425986 h 902475"/>
              <a:gd name="connsiteX4" fmla="*/ 187340 w 189179"/>
              <a:gd name="connsiteY4" fmla="*/ 895886 h 902475"/>
              <a:gd name="connsiteX5" fmla="*/ 107965 w 189179"/>
              <a:gd name="connsiteY5" fmla="*/ 670461 h 902475"/>
              <a:gd name="connsiteX6" fmla="*/ 15 w 189179"/>
              <a:gd name="connsiteY6" fmla="*/ 241836 h 902475"/>
              <a:gd name="connsiteX7" fmla="*/ 117490 w 189179"/>
              <a:gd name="connsiteY7" fmla="*/ 536 h 90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179" h="902475">
                <a:moveTo>
                  <a:pt x="117490" y="536"/>
                </a:moveTo>
                <a:cubicBezTo>
                  <a:pt x="119078" y="-8989"/>
                  <a:pt x="21711" y="110603"/>
                  <a:pt x="9540" y="184686"/>
                </a:cubicBezTo>
                <a:cubicBezTo>
                  <a:pt x="-2631" y="258769"/>
                  <a:pt x="41290" y="404819"/>
                  <a:pt x="44465" y="445036"/>
                </a:cubicBezTo>
                <a:cubicBezTo>
                  <a:pt x="47640" y="485253"/>
                  <a:pt x="4777" y="350844"/>
                  <a:pt x="28590" y="425986"/>
                </a:cubicBezTo>
                <a:cubicBezTo>
                  <a:pt x="52402" y="501128"/>
                  <a:pt x="174111" y="855140"/>
                  <a:pt x="187340" y="895886"/>
                </a:cubicBezTo>
                <a:cubicBezTo>
                  <a:pt x="200569" y="936632"/>
                  <a:pt x="139186" y="779469"/>
                  <a:pt x="107965" y="670461"/>
                </a:cubicBezTo>
                <a:cubicBezTo>
                  <a:pt x="76744" y="561453"/>
                  <a:pt x="1602" y="347140"/>
                  <a:pt x="15" y="241836"/>
                </a:cubicBezTo>
                <a:cubicBezTo>
                  <a:pt x="-1573" y="136532"/>
                  <a:pt x="115902" y="10061"/>
                  <a:pt x="117490" y="53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E29D2A3B-6D13-3B25-8C9C-A9F4D3C91CDC}"/>
              </a:ext>
            </a:extLst>
          </p:cNvPr>
          <p:cNvSpPr/>
          <p:nvPr/>
        </p:nvSpPr>
        <p:spPr>
          <a:xfrm>
            <a:off x="4110669" y="7717705"/>
            <a:ext cx="296687" cy="1100610"/>
          </a:xfrm>
          <a:custGeom>
            <a:avLst/>
            <a:gdLst>
              <a:gd name="connsiteX0" fmla="*/ 140656 w 296687"/>
              <a:gd name="connsiteY0" fmla="*/ 3895 h 1100610"/>
              <a:gd name="connsiteX1" fmla="*/ 83506 w 296687"/>
              <a:gd name="connsiteY1" fmla="*/ 200745 h 1100610"/>
              <a:gd name="connsiteX2" fmla="*/ 112081 w 296687"/>
              <a:gd name="connsiteY2" fmla="*/ 515070 h 1100610"/>
              <a:gd name="connsiteX3" fmla="*/ 86681 w 296687"/>
              <a:gd name="connsiteY3" fmla="*/ 499195 h 1100610"/>
              <a:gd name="connsiteX4" fmla="*/ 296231 w 296687"/>
              <a:gd name="connsiteY4" fmla="*/ 1099270 h 1100610"/>
              <a:gd name="connsiteX5" fmla="*/ 147006 w 296687"/>
              <a:gd name="connsiteY5" fmla="*/ 673820 h 1100610"/>
              <a:gd name="connsiteX6" fmla="*/ 956 w 296687"/>
              <a:gd name="connsiteY6" fmla="*/ 254720 h 1100610"/>
              <a:gd name="connsiteX7" fmla="*/ 86681 w 296687"/>
              <a:gd name="connsiteY7" fmla="*/ 375370 h 1100610"/>
              <a:gd name="connsiteX8" fmla="*/ 140656 w 296687"/>
              <a:gd name="connsiteY8" fmla="*/ 3895 h 110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687" h="1100610">
                <a:moveTo>
                  <a:pt x="140656" y="3895"/>
                </a:moveTo>
                <a:cubicBezTo>
                  <a:pt x="140127" y="-25209"/>
                  <a:pt x="88268" y="115549"/>
                  <a:pt x="83506" y="200745"/>
                </a:cubicBezTo>
                <a:cubicBezTo>
                  <a:pt x="78744" y="285941"/>
                  <a:pt x="111552" y="465328"/>
                  <a:pt x="112081" y="515070"/>
                </a:cubicBezTo>
                <a:cubicBezTo>
                  <a:pt x="112610" y="564812"/>
                  <a:pt x="55989" y="401828"/>
                  <a:pt x="86681" y="499195"/>
                </a:cubicBezTo>
                <a:cubicBezTo>
                  <a:pt x="117373" y="596562"/>
                  <a:pt x="286177" y="1070166"/>
                  <a:pt x="296231" y="1099270"/>
                </a:cubicBezTo>
                <a:cubicBezTo>
                  <a:pt x="306285" y="1128374"/>
                  <a:pt x="147006" y="673820"/>
                  <a:pt x="147006" y="673820"/>
                </a:cubicBezTo>
                <a:cubicBezTo>
                  <a:pt x="97794" y="533062"/>
                  <a:pt x="11010" y="304462"/>
                  <a:pt x="956" y="254720"/>
                </a:cubicBezTo>
                <a:cubicBezTo>
                  <a:pt x="-9098" y="204978"/>
                  <a:pt x="62868" y="417174"/>
                  <a:pt x="86681" y="375370"/>
                </a:cubicBezTo>
                <a:cubicBezTo>
                  <a:pt x="110493" y="333566"/>
                  <a:pt x="141185" y="32999"/>
                  <a:pt x="140656" y="389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B3571A86-DAAF-722A-E68D-84E924917225}"/>
              </a:ext>
            </a:extLst>
          </p:cNvPr>
          <p:cNvSpPr/>
          <p:nvPr/>
        </p:nvSpPr>
        <p:spPr>
          <a:xfrm>
            <a:off x="4214934" y="7817762"/>
            <a:ext cx="964431" cy="1655887"/>
          </a:xfrm>
          <a:custGeom>
            <a:avLst/>
            <a:gdLst>
              <a:gd name="connsiteX0" fmla="*/ 14166 w 964431"/>
              <a:gd name="connsiteY0" fmla="*/ 30838 h 1655887"/>
              <a:gd name="connsiteX1" fmla="*/ 26866 w 964431"/>
              <a:gd name="connsiteY1" fmla="*/ 87988 h 1655887"/>
              <a:gd name="connsiteX2" fmla="*/ 163391 w 964431"/>
              <a:gd name="connsiteY2" fmla="*/ 519788 h 1655887"/>
              <a:gd name="connsiteX3" fmla="*/ 172916 w 964431"/>
              <a:gd name="connsiteY3" fmla="*/ 516613 h 1655887"/>
              <a:gd name="connsiteX4" fmla="*/ 471366 w 964431"/>
              <a:gd name="connsiteY4" fmla="*/ 1005563 h 1655887"/>
              <a:gd name="connsiteX5" fmla="*/ 468191 w 964431"/>
              <a:gd name="connsiteY5" fmla="*/ 976988 h 1655887"/>
              <a:gd name="connsiteX6" fmla="*/ 960316 w 964431"/>
              <a:gd name="connsiteY6" fmla="*/ 1640563 h 1655887"/>
              <a:gd name="connsiteX7" fmla="*/ 668216 w 964431"/>
              <a:gd name="connsiteY7" fmla="*/ 1354813 h 1655887"/>
              <a:gd name="connsiteX8" fmla="*/ 61791 w 964431"/>
              <a:gd name="connsiteY8" fmla="*/ 376913 h 1655887"/>
              <a:gd name="connsiteX9" fmla="*/ 185616 w 964431"/>
              <a:gd name="connsiteY9" fmla="*/ 459463 h 1655887"/>
              <a:gd name="connsiteX10" fmla="*/ 14166 w 964431"/>
              <a:gd name="connsiteY10" fmla="*/ 30838 h 165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4431" h="1655887">
                <a:moveTo>
                  <a:pt x="14166" y="30838"/>
                </a:moveTo>
                <a:cubicBezTo>
                  <a:pt x="-12292" y="-31074"/>
                  <a:pt x="1995" y="6496"/>
                  <a:pt x="26866" y="87988"/>
                </a:cubicBezTo>
                <a:cubicBezTo>
                  <a:pt x="51737" y="169480"/>
                  <a:pt x="139049" y="448351"/>
                  <a:pt x="163391" y="519788"/>
                </a:cubicBezTo>
                <a:cubicBezTo>
                  <a:pt x="187733" y="591226"/>
                  <a:pt x="121587" y="435651"/>
                  <a:pt x="172916" y="516613"/>
                </a:cubicBezTo>
                <a:cubicBezTo>
                  <a:pt x="224245" y="597576"/>
                  <a:pt x="422154" y="928834"/>
                  <a:pt x="471366" y="1005563"/>
                </a:cubicBezTo>
                <a:cubicBezTo>
                  <a:pt x="520579" y="1082292"/>
                  <a:pt x="386699" y="871155"/>
                  <a:pt x="468191" y="976988"/>
                </a:cubicBezTo>
                <a:cubicBezTo>
                  <a:pt x="549683" y="1082821"/>
                  <a:pt x="926978" y="1577592"/>
                  <a:pt x="960316" y="1640563"/>
                </a:cubicBezTo>
                <a:cubicBezTo>
                  <a:pt x="993654" y="1703534"/>
                  <a:pt x="817970" y="1565421"/>
                  <a:pt x="668216" y="1354813"/>
                </a:cubicBezTo>
                <a:cubicBezTo>
                  <a:pt x="518462" y="1144205"/>
                  <a:pt x="142224" y="526138"/>
                  <a:pt x="61791" y="376913"/>
                </a:cubicBezTo>
                <a:cubicBezTo>
                  <a:pt x="-18642" y="227688"/>
                  <a:pt x="194612" y="515555"/>
                  <a:pt x="185616" y="459463"/>
                </a:cubicBezTo>
                <a:cubicBezTo>
                  <a:pt x="176620" y="403371"/>
                  <a:pt x="40624" y="92750"/>
                  <a:pt x="14166" y="3083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F1D948E2-19F1-9EDE-8D3D-063E4C104F47}"/>
              </a:ext>
            </a:extLst>
          </p:cNvPr>
          <p:cNvSpPr/>
          <p:nvPr/>
        </p:nvSpPr>
        <p:spPr>
          <a:xfrm>
            <a:off x="4490635" y="8378343"/>
            <a:ext cx="916923" cy="1273699"/>
          </a:xfrm>
          <a:custGeom>
            <a:avLst/>
            <a:gdLst>
              <a:gd name="connsiteX0" fmla="*/ 5165 w 916923"/>
              <a:gd name="connsiteY0" fmla="*/ 41757 h 1273699"/>
              <a:gd name="connsiteX1" fmla="*/ 36915 w 916923"/>
              <a:gd name="connsiteY1" fmla="*/ 83032 h 1273699"/>
              <a:gd name="connsiteX2" fmla="*/ 890990 w 916923"/>
              <a:gd name="connsiteY2" fmla="*/ 1229207 h 1273699"/>
              <a:gd name="connsiteX3" fmla="*/ 640165 w 916923"/>
              <a:gd name="connsiteY3" fmla="*/ 946632 h 1273699"/>
              <a:gd name="connsiteX4" fmla="*/ 71840 w 916923"/>
              <a:gd name="connsiteY4" fmla="*/ 79857 h 1273699"/>
              <a:gd name="connsiteX5" fmla="*/ 5165 w 916923"/>
              <a:gd name="connsiteY5" fmla="*/ 41757 h 127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6923" h="1273699">
                <a:moveTo>
                  <a:pt x="5165" y="41757"/>
                </a:moveTo>
                <a:cubicBezTo>
                  <a:pt x="-656" y="42286"/>
                  <a:pt x="36915" y="83032"/>
                  <a:pt x="36915" y="83032"/>
                </a:cubicBezTo>
                <a:cubicBezTo>
                  <a:pt x="184552" y="280940"/>
                  <a:pt x="790448" y="1085274"/>
                  <a:pt x="890990" y="1229207"/>
                </a:cubicBezTo>
                <a:cubicBezTo>
                  <a:pt x="991532" y="1373140"/>
                  <a:pt x="776690" y="1138190"/>
                  <a:pt x="640165" y="946632"/>
                </a:cubicBezTo>
                <a:cubicBezTo>
                  <a:pt x="503640" y="755074"/>
                  <a:pt x="179261" y="233315"/>
                  <a:pt x="71840" y="79857"/>
                </a:cubicBezTo>
                <a:cubicBezTo>
                  <a:pt x="-35581" y="-73601"/>
                  <a:pt x="10986" y="41228"/>
                  <a:pt x="5165" y="4175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ED0B29A9-D389-4F12-38E4-0AB89C0ED413}"/>
              </a:ext>
            </a:extLst>
          </p:cNvPr>
          <p:cNvSpPr/>
          <p:nvPr/>
        </p:nvSpPr>
        <p:spPr>
          <a:xfrm>
            <a:off x="5410200" y="10169525"/>
            <a:ext cx="647700" cy="727075"/>
          </a:xfrm>
          <a:custGeom>
            <a:avLst/>
            <a:gdLst>
              <a:gd name="connsiteX0" fmla="*/ 647700 w 647700"/>
              <a:gd name="connsiteY0" fmla="*/ 0 h 727075"/>
              <a:gd name="connsiteX1" fmla="*/ 371475 w 647700"/>
              <a:gd name="connsiteY1" fmla="*/ 304800 h 727075"/>
              <a:gd name="connsiteX2" fmla="*/ 0 w 647700"/>
              <a:gd name="connsiteY2" fmla="*/ 727075 h 72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727075">
                <a:moveTo>
                  <a:pt x="647700" y="0"/>
                </a:moveTo>
                <a:cubicBezTo>
                  <a:pt x="563562" y="91810"/>
                  <a:pt x="479425" y="183621"/>
                  <a:pt x="371475" y="304800"/>
                </a:cubicBezTo>
                <a:cubicBezTo>
                  <a:pt x="263525" y="425979"/>
                  <a:pt x="131762" y="576527"/>
                  <a:pt x="0" y="727075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5F14AF56-7F53-4FE4-A4C9-727466F0000F}"/>
              </a:ext>
            </a:extLst>
          </p:cNvPr>
          <p:cNvSpPr/>
          <p:nvPr/>
        </p:nvSpPr>
        <p:spPr>
          <a:xfrm>
            <a:off x="5357408" y="10182183"/>
            <a:ext cx="682843" cy="751599"/>
          </a:xfrm>
          <a:custGeom>
            <a:avLst/>
            <a:gdLst>
              <a:gd name="connsiteX0" fmla="*/ 668742 w 682843"/>
              <a:gd name="connsiteY0" fmla="*/ 12742 h 751599"/>
              <a:gd name="connsiteX1" fmla="*/ 357592 w 682843"/>
              <a:gd name="connsiteY1" fmla="*/ 342942 h 751599"/>
              <a:gd name="connsiteX2" fmla="*/ 11517 w 682843"/>
              <a:gd name="connsiteY2" fmla="*/ 736642 h 751599"/>
              <a:gd name="connsiteX3" fmla="*/ 128992 w 682843"/>
              <a:gd name="connsiteY3" fmla="*/ 615992 h 751599"/>
              <a:gd name="connsiteX4" fmla="*/ 579842 w 682843"/>
              <a:gd name="connsiteY4" fmla="*/ 120692 h 751599"/>
              <a:gd name="connsiteX5" fmla="*/ 668742 w 682843"/>
              <a:gd name="connsiteY5" fmla="*/ 12742 h 75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2843" h="751599">
                <a:moveTo>
                  <a:pt x="668742" y="12742"/>
                </a:moveTo>
                <a:cubicBezTo>
                  <a:pt x="631700" y="49784"/>
                  <a:pt x="467129" y="222292"/>
                  <a:pt x="357592" y="342942"/>
                </a:cubicBezTo>
                <a:cubicBezTo>
                  <a:pt x="248055" y="463592"/>
                  <a:pt x="49617" y="691134"/>
                  <a:pt x="11517" y="736642"/>
                </a:cubicBezTo>
                <a:cubicBezTo>
                  <a:pt x="-26583" y="782150"/>
                  <a:pt x="34271" y="718650"/>
                  <a:pt x="128992" y="615992"/>
                </a:cubicBezTo>
                <a:cubicBezTo>
                  <a:pt x="223713" y="513334"/>
                  <a:pt x="492000" y="219646"/>
                  <a:pt x="579842" y="120692"/>
                </a:cubicBezTo>
                <a:cubicBezTo>
                  <a:pt x="667684" y="21738"/>
                  <a:pt x="705784" y="-24300"/>
                  <a:pt x="668742" y="1274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B8612AC6-926D-39C4-06F5-0C687C8FA75B}"/>
              </a:ext>
            </a:extLst>
          </p:cNvPr>
          <p:cNvSpPr/>
          <p:nvPr/>
        </p:nvSpPr>
        <p:spPr>
          <a:xfrm>
            <a:off x="5675208" y="10178684"/>
            <a:ext cx="382718" cy="354998"/>
          </a:xfrm>
          <a:custGeom>
            <a:avLst/>
            <a:gdLst>
              <a:gd name="connsiteX0" fmla="*/ 382692 w 382718"/>
              <a:gd name="connsiteY0" fmla="*/ 366 h 354998"/>
              <a:gd name="connsiteX1" fmla="*/ 211242 w 382718"/>
              <a:gd name="connsiteY1" fmla="*/ 79741 h 354998"/>
              <a:gd name="connsiteX2" fmla="*/ 246167 w 382718"/>
              <a:gd name="connsiteY2" fmla="*/ 121016 h 354998"/>
              <a:gd name="connsiteX3" fmla="*/ 87417 w 382718"/>
              <a:gd name="connsiteY3" fmla="*/ 165466 h 354998"/>
              <a:gd name="connsiteX4" fmla="*/ 144567 w 382718"/>
              <a:gd name="connsiteY4" fmla="*/ 197216 h 354998"/>
              <a:gd name="connsiteX5" fmla="*/ 46142 w 382718"/>
              <a:gd name="connsiteY5" fmla="*/ 273416 h 354998"/>
              <a:gd name="connsiteX6" fmla="*/ 4867 w 382718"/>
              <a:gd name="connsiteY6" fmla="*/ 352791 h 354998"/>
              <a:gd name="connsiteX7" fmla="*/ 154092 w 382718"/>
              <a:gd name="connsiteY7" fmla="*/ 181341 h 354998"/>
              <a:gd name="connsiteX8" fmla="*/ 223942 w 382718"/>
              <a:gd name="connsiteY8" fmla="*/ 114666 h 354998"/>
              <a:gd name="connsiteX9" fmla="*/ 382692 w 382718"/>
              <a:gd name="connsiteY9" fmla="*/ 366 h 35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2718" h="354998">
                <a:moveTo>
                  <a:pt x="382692" y="366"/>
                </a:moveTo>
                <a:cubicBezTo>
                  <a:pt x="380575" y="-5455"/>
                  <a:pt x="233996" y="59633"/>
                  <a:pt x="211242" y="79741"/>
                </a:cubicBezTo>
                <a:cubicBezTo>
                  <a:pt x="188488" y="99849"/>
                  <a:pt x="266804" y="106729"/>
                  <a:pt x="246167" y="121016"/>
                </a:cubicBezTo>
                <a:cubicBezTo>
                  <a:pt x="225530" y="135303"/>
                  <a:pt x="104350" y="152766"/>
                  <a:pt x="87417" y="165466"/>
                </a:cubicBezTo>
                <a:cubicBezTo>
                  <a:pt x="70484" y="178166"/>
                  <a:pt x="151446" y="179224"/>
                  <a:pt x="144567" y="197216"/>
                </a:cubicBezTo>
                <a:cubicBezTo>
                  <a:pt x="137688" y="215208"/>
                  <a:pt x="69425" y="247487"/>
                  <a:pt x="46142" y="273416"/>
                </a:cubicBezTo>
                <a:cubicBezTo>
                  <a:pt x="22859" y="299345"/>
                  <a:pt x="-13125" y="368137"/>
                  <a:pt x="4867" y="352791"/>
                </a:cubicBezTo>
                <a:cubicBezTo>
                  <a:pt x="22859" y="337445"/>
                  <a:pt x="117580" y="221028"/>
                  <a:pt x="154092" y="181341"/>
                </a:cubicBezTo>
                <a:cubicBezTo>
                  <a:pt x="190604" y="141654"/>
                  <a:pt x="190075" y="143770"/>
                  <a:pt x="223942" y="114666"/>
                </a:cubicBezTo>
                <a:cubicBezTo>
                  <a:pt x="257809" y="85562"/>
                  <a:pt x="384809" y="6187"/>
                  <a:pt x="382692" y="36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B6A89A93-5CDF-C878-57D1-D95D6F9BF4FE}"/>
              </a:ext>
            </a:extLst>
          </p:cNvPr>
          <p:cNvSpPr/>
          <p:nvPr/>
        </p:nvSpPr>
        <p:spPr>
          <a:xfrm>
            <a:off x="5407020" y="9693196"/>
            <a:ext cx="596991" cy="560401"/>
          </a:xfrm>
          <a:custGeom>
            <a:avLst/>
            <a:gdLst>
              <a:gd name="connsiteX0" fmla="*/ 5 w 596991"/>
              <a:gd name="connsiteY0" fmla="*/ 79 h 560401"/>
              <a:gd name="connsiteX1" fmla="*/ 479430 w 596991"/>
              <a:gd name="connsiteY1" fmla="*/ 460454 h 560401"/>
              <a:gd name="connsiteX2" fmla="*/ 596905 w 596991"/>
              <a:gd name="connsiteY2" fmla="*/ 549354 h 560401"/>
              <a:gd name="connsiteX3" fmla="*/ 469905 w 596991"/>
              <a:gd name="connsiteY3" fmla="*/ 498554 h 560401"/>
              <a:gd name="connsiteX4" fmla="*/ 5 w 596991"/>
              <a:gd name="connsiteY4" fmla="*/ 79 h 56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991" h="560401">
                <a:moveTo>
                  <a:pt x="5" y="79"/>
                </a:moveTo>
                <a:cubicBezTo>
                  <a:pt x="1593" y="-6271"/>
                  <a:pt x="379947" y="368908"/>
                  <a:pt x="479430" y="460454"/>
                </a:cubicBezTo>
                <a:cubicBezTo>
                  <a:pt x="578913" y="552000"/>
                  <a:pt x="598493" y="543004"/>
                  <a:pt x="596905" y="549354"/>
                </a:cubicBezTo>
                <a:cubicBezTo>
                  <a:pt x="595318" y="555704"/>
                  <a:pt x="570976" y="588512"/>
                  <a:pt x="469905" y="498554"/>
                </a:cubicBezTo>
                <a:cubicBezTo>
                  <a:pt x="368834" y="408596"/>
                  <a:pt x="-1583" y="6429"/>
                  <a:pt x="5" y="7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DACE5D01-09D1-78E3-BD3C-96E4545B40B1}"/>
              </a:ext>
            </a:extLst>
          </p:cNvPr>
          <p:cNvSpPr/>
          <p:nvPr/>
        </p:nvSpPr>
        <p:spPr>
          <a:xfrm>
            <a:off x="5506407" y="9736670"/>
            <a:ext cx="542233" cy="491501"/>
          </a:xfrm>
          <a:custGeom>
            <a:avLst/>
            <a:gdLst>
              <a:gd name="connsiteX0" fmla="*/ 2218 w 542233"/>
              <a:gd name="connsiteY0" fmla="*/ 1055 h 491501"/>
              <a:gd name="connsiteX1" fmla="*/ 529268 w 542233"/>
              <a:gd name="connsiteY1" fmla="*/ 474130 h 491501"/>
              <a:gd name="connsiteX2" fmla="*/ 348293 w 542233"/>
              <a:gd name="connsiteY2" fmla="*/ 350305 h 491501"/>
              <a:gd name="connsiteX3" fmla="*/ 2218 w 542233"/>
              <a:gd name="connsiteY3" fmla="*/ 1055 h 49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233" h="491501">
                <a:moveTo>
                  <a:pt x="2218" y="1055"/>
                </a:moveTo>
                <a:cubicBezTo>
                  <a:pt x="32380" y="21692"/>
                  <a:pt x="471589" y="415922"/>
                  <a:pt x="529268" y="474130"/>
                </a:cubicBezTo>
                <a:cubicBezTo>
                  <a:pt x="586947" y="532338"/>
                  <a:pt x="438780" y="432326"/>
                  <a:pt x="348293" y="350305"/>
                </a:cubicBezTo>
                <a:cubicBezTo>
                  <a:pt x="257806" y="268284"/>
                  <a:pt x="-27944" y="-19582"/>
                  <a:pt x="2218" y="105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69D683EB-E660-454A-9076-4196F6C0F0A3}"/>
              </a:ext>
            </a:extLst>
          </p:cNvPr>
          <p:cNvSpPr/>
          <p:nvPr/>
        </p:nvSpPr>
        <p:spPr>
          <a:xfrm>
            <a:off x="4163287" y="10236085"/>
            <a:ext cx="437027" cy="656867"/>
          </a:xfrm>
          <a:custGeom>
            <a:avLst/>
            <a:gdLst>
              <a:gd name="connsiteX0" fmla="*/ 427763 w 437027"/>
              <a:gd name="connsiteY0" fmla="*/ 19165 h 656867"/>
              <a:gd name="connsiteX1" fmla="*/ 183288 w 437027"/>
              <a:gd name="connsiteY1" fmla="*/ 447790 h 656867"/>
              <a:gd name="connsiteX2" fmla="*/ 234088 w 437027"/>
              <a:gd name="connsiteY2" fmla="*/ 368415 h 656867"/>
              <a:gd name="connsiteX3" fmla="*/ 2313 w 437027"/>
              <a:gd name="connsiteY3" fmla="*/ 654165 h 656867"/>
              <a:gd name="connsiteX4" fmla="*/ 129313 w 437027"/>
              <a:gd name="connsiteY4" fmla="*/ 489065 h 656867"/>
              <a:gd name="connsiteX5" fmla="*/ 357913 w 437027"/>
              <a:gd name="connsiteY5" fmla="*/ 117590 h 656867"/>
              <a:gd name="connsiteX6" fmla="*/ 427763 w 437027"/>
              <a:gd name="connsiteY6" fmla="*/ 19165 h 65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027" h="656867">
                <a:moveTo>
                  <a:pt x="427763" y="19165"/>
                </a:moveTo>
                <a:cubicBezTo>
                  <a:pt x="398659" y="74198"/>
                  <a:pt x="215567" y="389582"/>
                  <a:pt x="183288" y="447790"/>
                </a:cubicBezTo>
                <a:cubicBezTo>
                  <a:pt x="151009" y="505998"/>
                  <a:pt x="264251" y="334019"/>
                  <a:pt x="234088" y="368415"/>
                </a:cubicBezTo>
                <a:cubicBezTo>
                  <a:pt x="203925" y="402811"/>
                  <a:pt x="19775" y="634057"/>
                  <a:pt x="2313" y="654165"/>
                </a:cubicBezTo>
                <a:cubicBezTo>
                  <a:pt x="-15149" y="674273"/>
                  <a:pt x="70046" y="578494"/>
                  <a:pt x="129313" y="489065"/>
                </a:cubicBezTo>
                <a:cubicBezTo>
                  <a:pt x="188580" y="399636"/>
                  <a:pt x="302880" y="198023"/>
                  <a:pt x="357913" y="117590"/>
                </a:cubicBezTo>
                <a:cubicBezTo>
                  <a:pt x="412946" y="37157"/>
                  <a:pt x="456867" y="-35868"/>
                  <a:pt x="427763" y="1916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9A76651C-5038-5F7E-98EC-CF48FD35ACDC}"/>
              </a:ext>
            </a:extLst>
          </p:cNvPr>
          <p:cNvSpPr/>
          <p:nvPr/>
        </p:nvSpPr>
        <p:spPr>
          <a:xfrm>
            <a:off x="5022787" y="10207116"/>
            <a:ext cx="285115" cy="746708"/>
          </a:xfrm>
          <a:custGeom>
            <a:avLst/>
            <a:gdLst>
              <a:gd name="connsiteX0" fmla="*/ 9588 w 285115"/>
              <a:gd name="connsiteY0" fmla="*/ 229109 h 746708"/>
              <a:gd name="connsiteX1" fmla="*/ 266763 w 285115"/>
              <a:gd name="connsiteY1" fmla="*/ 724409 h 746708"/>
              <a:gd name="connsiteX2" fmla="*/ 235013 w 285115"/>
              <a:gd name="connsiteY2" fmla="*/ 594234 h 746708"/>
              <a:gd name="connsiteX3" fmla="*/ 63 w 285115"/>
              <a:gd name="connsiteY3" fmla="*/ 509 h 746708"/>
              <a:gd name="connsiteX4" fmla="*/ 209613 w 285115"/>
              <a:gd name="connsiteY4" fmla="*/ 705359 h 746708"/>
              <a:gd name="connsiteX5" fmla="*/ 9588 w 285115"/>
              <a:gd name="connsiteY5" fmla="*/ 229109 h 74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115" h="746708">
                <a:moveTo>
                  <a:pt x="9588" y="229109"/>
                </a:moveTo>
                <a:cubicBezTo>
                  <a:pt x="19113" y="232284"/>
                  <a:pt x="229192" y="663555"/>
                  <a:pt x="266763" y="724409"/>
                </a:cubicBezTo>
                <a:cubicBezTo>
                  <a:pt x="304334" y="785263"/>
                  <a:pt x="279463" y="714884"/>
                  <a:pt x="235013" y="594234"/>
                </a:cubicBezTo>
                <a:cubicBezTo>
                  <a:pt x="190563" y="473584"/>
                  <a:pt x="4296" y="-18012"/>
                  <a:pt x="63" y="509"/>
                </a:cubicBezTo>
                <a:cubicBezTo>
                  <a:pt x="-4170" y="19030"/>
                  <a:pt x="205380" y="667788"/>
                  <a:pt x="209613" y="705359"/>
                </a:cubicBezTo>
                <a:cubicBezTo>
                  <a:pt x="213846" y="742930"/>
                  <a:pt x="63" y="225934"/>
                  <a:pt x="9588" y="22910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4CB9B8AB-74E3-94CC-9A0C-0CAC6886C0D9}"/>
              </a:ext>
            </a:extLst>
          </p:cNvPr>
          <p:cNvSpPr/>
          <p:nvPr/>
        </p:nvSpPr>
        <p:spPr>
          <a:xfrm>
            <a:off x="6670673" y="8330147"/>
            <a:ext cx="105972" cy="1341292"/>
          </a:xfrm>
          <a:custGeom>
            <a:avLst/>
            <a:gdLst>
              <a:gd name="connsiteX0" fmla="*/ 2 w 105972"/>
              <a:gd name="connsiteY0" fmla="*/ 1053 h 1341292"/>
              <a:gd name="connsiteX1" fmla="*/ 95252 w 105972"/>
              <a:gd name="connsiteY1" fmla="*/ 712253 h 1341292"/>
              <a:gd name="connsiteX2" fmla="*/ 101602 w 105972"/>
              <a:gd name="connsiteY2" fmla="*/ 642403 h 1341292"/>
              <a:gd name="connsiteX3" fmla="*/ 76202 w 105972"/>
              <a:gd name="connsiteY3" fmla="*/ 1318678 h 1341292"/>
              <a:gd name="connsiteX4" fmla="*/ 98427 w 105972"/>
              <a:gd name="connsiteY4" fmla="*/ 1086903 h 1341292"/>
              <a:gd name="connsiteX5" fmla="*/ 95252 w 105972"/>
              <a:gd name="connsiteY5" fmla="*/ 178853 h 1341292"/>
              <a:gd name="connsiteX6" fmla="*/ 98427 w 105972"/>
              <a:gd name="connsiteY6" fmla="*/ 543978 h 1341292"/>
              <a:gd name="connsiteX7" fmla="*/ 2 w 105972"/>
              <a:gd name="connsiteY7" fmla="*/ 1053 h 1341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972" h="1341292">
                <a:moveTo>
                  <a:pt x="2" y="1053"/>
                </a:moveTo>
                <a:cubicBezTo>
                  <a:pt x="-527" y="29099"/>
                  <a:pt x="78319" y="605361"/>
                  <a:pt x="95252" y="712253"/>
                </a:cubicBezTo>
                <a:cubicBezTo>
                  <a:pt x="112185" y="819145"/>
                  <a:pt x="104777" y="541332"/>
                  <a:pt x="101602" y="642403"/>
                </a:cubicBezTo>
                <a:cubicBezTo>
                  <a:pt x="98427" y="743474"/>
                  <a:pt x="76731" y="1244595"/>
                  <a:pt x="76202" y="1318678"/>
                </a:cubicBezTo>
                <a:cubicBezTo>
                  <a:pt x="75673" y="1392761"/>
                  <a:pt x="95252" y="1276874"/>
                  <a:pt x="98427" y="1086903"/>
                </a:cubicBezTo>
                <a:cubicBezTo>
                  <a:pt x="101602" y="896932"/>
                  <a:pt x="95252" y="269340"/>
                  <a:pt x="95252" y="178853"/>
                </a:cubicBezTo>
                <a:cubicBezTo>
                  <a:pt x="95252" y="88366"/>
                  <a:pt x="113773" y="574141"/>
                  <a:pt x="98427" y="543978"/>
                </a:cubicBezTo>
                <a:cubicBezTo>
                  <a:pt x="83081" y="513816"/>
                  <a:pt x="531" y="-26993"/>
                  <a:pt x="2" y="105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B81D59A4-C416-4716-F499-7240F86E0366}"/>
              </a:ext>
            </a:extLst>
          </p:cNvPr>
          <p:cNvSpPr/>
          <p:nvPr/>
        </p:nvSpPr>
        <p:spPr>
          <a:xfrm>
            <a:off x="6685961" y="9025871"/>
            <a:ext cx="57794" cy="737877"/>
          </a:xfrm>
          <a:custGeom>
            <a:avLst/>
            <a:gdLst>
              <a:gd name="connsiteX0" fmla="*/ 57739 w 57794"/>
              <a:gd name="connsiteY0" fmla="*/ 654 h 737877"/>
              <a:gd name="connsiteX1" fmla="*/ 3764 w 57794"/>
              <a:gd name="connsiteY1" fmla="*/ 699154 h 737877"/>
              <a:gd name="connsiteX2" fmla="*/ 13289 w 57794"/>
              <a:gd name="connsiteY2" fmla="*/ 575329 h 737877"/>
              <a:gd name="connsiteX3" fmla="*/ 57739 w 57794"/>
              <a:gd name="connsiteY3" fmla="*/ 654 h 73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94" h="737877">
                <a:moveTo>
                  <a:pt x="57739" y="654"/>
                </a:moveTo>
                <a:cubicBezTo>
                  <a:pt x="56152" y="21291"/>
                  <a:pt x="11172" y="603375"/>
                  <a:pt x="3764" y="699154"/>
                </a:cubicBezTo>
                <a:cubicBezTo>
                  <a:pt x="-3644" y="794933"/>
                  <a:pt x="60" y="697566"/>
                  <a:pt x="13289" y="575329"/>
                </a:cubicBezTo>
                <a:cubicBezTo>
                  <a:pt x="26518" y="453092"/>
                  <a:pt x="59326" y="-19983"/>
                  <a:pt x="57739" y="65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B67ADFC1-A019-7162-0836-E9D2C5EBE052}"/>
              </a:ext>
            </a:extLst>
          </p:cNvPr>
          <p:cNvSpPr/>
          <p:nvPr/>
        </p:nvSpPr>
        <p:spPr>
          <a:xfrm>
            <a:off x="5951125" y="9594336"/>
            <a:ext cx="773669" cy="677412"/>
          </a:xfrm>
          <a:custGeom>
            <a:avLst/>
            <a:gdLst>
              <a:gd name="connsiteX0" fmla="*/ 8350 w 773669"/>
              <a:gd name="connsiteY0" fmla="*/ 667264 h 677412"/>
              <a:gd name="connsiteX1" fmla="*/ 503650 w 773669"/>
              <a:gd name="connsiteY1" fmla="*/ 410089 h 677412"/>
              <a:gd name="connsiteX2" fmla="*/ 671925 w 773669"/>
              <a:gd name="connsiteY2" fmla="*/ 248164 h 677412"/>
              <a:gd name="connsiteX3" fmla="*/ 773525 w 773669"/>
              <a:gd name="connsiteY3" fmla="*/ 514 h 677412"/>
              <a:gd name="connsiteX4" fmla="*/ 687800 w 773669"/>
              <a:gd name="connsiteY4" fmla="*/ 191014 h 677412"/>
              <a:gd name="connsiteX5" fmla="*/ 446500 w 773669"/>
              <a:gd name="connsiteY5" fmla="*/ 451364 h 677412"/>
              <a:gd name="connsiteX6" fmla="*/ 208375 w 773669"/>
              <a:gd name="connsiteY6" fmla="*/ 610114 h 677412"/>
              <a:gd name="connsiteX7" fmla="*/ 8350 w 773669"/>
              <a:gd name="connsiteY7" fmla="*/ 667264 h 67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3669" h="677412">
                <a:moveTo>
                  <a:pt x="8350" y="667264"/>
                </a:moveTo>
                <a:cubicBezTo>
                  <a:pt x="57563" y="633926"/>
                  <a:pt x="393054" y="479939"/>
                  <a:pt x="503650" y="410089"/>
                </a:cubicBezTo>
                <a:cubicBezTo>
                  <a:pt x="614246" y="340239"/>
                  <a:pt x="626946" y="316426"/>
                  <a:pt x="671925" y="248164"/>
                </a:cubicBezTo>
                <a:cubicBezTo>
                  <a:pt x="716904" y="179902"/>
                  <a:pt x="770879" y="10039"/>
                  <a:pt x="773525" y="514"/>
                </a:cubicBezTo>
                <a:cubicBezTo>
                  <a:pt x="776171" y="-9011"/>
                  <a:pt x="742304" y="115872"/>
                  <a:pt x="687800" y="191014"/>
                </a:cubicBezTo>
                <a:cubicBezTo>
                  <a:pt x="633296" y="266156"/>
                  <a:pt x="526404" y="381514"/>
                  <a:pt x="446500" y="451364"/>
                </a:cubicBezTo>
                <a:cubicBezTo>
                  <a:pt x="366596" y="521214"/>
                  <a:pt x="276108" y="576247"/>
                  <a:pt x="208375" y="610114"/>
                </a:cubicBezTo>
                <a:cubicBezTo>
                  <a:pt x="140642" y="643981"/>
                  <a:pt x="-40863" y="700602"/>
                  <a:pt x="8350" y="66726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9E5D383A-C7CD-6346-8B12-ED94B5C21972}"/>
              </a:ext>
            </a:extLst>
          </p:cNvPr>
          <p:cNvSpPr/>
          <p:nvPr/>
        </p:nvSpPr>
        <p:spPr>
          <a:xfrm>
            <a:off x="6653644" y="8236621"/>
            <a:ext cx="282869" cy="873162"/>
          </a:xfrm>
          <a:custGeom>
            <a:avLst/>
            <a:gdLst>
              <a:gd name="connsiteX0" fmla="*/ 4331 w 282869"/>
              <a:gd name="connsiteY0" fmla="*/ 8854 h 873162"/>
              <a:gd name="connsiteX1" fmla="*/ 229756 w 282869"/>
              <a:gd name="connsiteY1" fmla="*/ 507329 h 873162"/>
              <a:gd name="connsiteX2" fmla="*/ 277381 w 282869"/>
              <a:gd name="connsiteY2" fmla="*/ 850229 h 873162"/>
              <a:gd name="connsiteX3" fmla="*/ 261506 w 282869"/>
              <a:gd name="connsiteY3" fmla="*/ 774029 h 873162"/>
              <a:gd name="connsiteX4" fmla="*/ 96406 w 282869"/>
              <a:gd name="connsiteY4" fmla="*/ 231104 h 873162"/>
              <a:gd name="connsiteX5" fmla="*/ 4331 w 282869"/>
              <a:gd name="connsiteY5" fmla="*/ 8854 h 87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869" h="873162">
                <a:moveTo>
                  <a:pt x="4331" y="8854"/>
                </a:moveTo>
                <a:cubicBezTo>
                  <a:pt x="26556" y="54891"/>
                  <a:pt x="184248" y="367100"/>
                  <a:pt x="229756" y="507329"/>
                </a:cubicBezTo>
                <a:cubicBezTo>
                  <a:pt x="275264" y="647558"/>
                  <a:pt x="272089" y="805779"/>
                  <a:pt x="277381" y="850229"/>
                </a:cubicBezTo>
                <a:cubicBezTo>
                  <a:pt x="282673" y="894679"/>
                  <a:pt x="291669" y="877217"/>
                  <a:pt x="261506" y="774029"/>
                </a:cubicBezTo>
                <a:cubicBezTo>
                  <a:pt x="231344" y="670842"/>
                  <a:pt x="142444" y="357046"/>
                  <a:pt x="96406" y="231104"/>
                </a:cubicBezTo>
                <a:cubicBezTo>
                  <a:pt x="50369" y="105162"/>
                  <a:pt x="-17894" y="-37183"/>
                  <a:pt x="4331" y="885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1E322312-278E-FAF5-2D16-55FB0ACE1987}"/>
              </a:ext>
            </a:extLst>
          </p:cNvPr>
          <p:cNvSpPr/>
          <p:nvPr/>
        </p:nvSpPr>
        <p:spPr>
          <a:xfrm>
            <a:off x="6667159" y="8188158"/>
            <a:ext cx="329130" cy="1191281"/>
          </a:xfrm>
          <a:custGeom>
            <a:avLst/>
            <a:gdLst>
              <a:gd name="connsiteX0" fmla="*/ 341 w 329130"/>
              <a:gd name="connsiteY0" fmla="*/ 167 h 1191281"/>
              <a:gd name="connsiteX1" fmla="*/ 155916 w 329130"/>
              <a:gd name="connsiteY1" fmla="*/ 285917 h 1191281"/>
              <a:gd name="connsiteX2" fmla="*/ 311491 w 329130"/>
              <a:gd name="connsiteY2" fmla="*/ 819317 h 1191281"/>
              <a:gd name="connsiteX3" fmla="*/ 314666 w 329130"/>
              <a:gd name="connsiteY3" fmla="*/ 1187617 h 1191281"/>
              <a:gd name="connsiteX4" fmla="*/ 314666 w 329130"/>
              <a:gd name="connsiteY4" fmla="*/ 962192 h 1191281"/>
              <a:gd name="connsiteX5" fmla="*/ 120991 w 329130"/>
              <a:gd name="connsiteY5" fmla="*/ 257342 h 1191281"/>
              <a:gd name="connsiteX6" fmla="*/ 341 w 329130"/>
              <a:gd name="connsiteY6" fmla="*/ 167 h 119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130" h="1191281">
                <a:moveTo>
                  <a:pt x="341" y="167"/>
                </a:moveTo>
                <a:cubicBezTo>
                  <a:pt x="6162" y="4929"/>
                  <a:pt x="104058" y="149392"/>
                  <a:pt x="155916" y="285917"/>
                </a:cubicBezTo>
                <a:cubicBezTo>
                  <a:pt x="207774" y="422442"/>
                  <a:pt x="285033" y="669034"/>
                  <a:pt x="311491" y="819317"/>
                </a:cubicBezTo>
                <a:cubicBezTo>
                  <a:pt x="337949" y="969600"/>
                  <a:pt x="314137" y="1163805"/>
                  <a:pt x="314666" y="1187617"/>
                </a:cubicBezTo>
                <a:cubicBezTo>
                  <a:pt x="315195" y="1211429"/>
                  <a:pt x="346945" y="1117238"/>
                  <a:pt x="314666" y="962192"/>
                </a:cubicBezTo>
                <a:cubicBezTo>
                  <a:pt x="282387" y="807146"/>
                  <a:pt x="177612" y="422442"/>
                  <a:pt x="120991" y="257342"/>
                </a:cubicBezTo>
                <a:cubicBezTo>
                  <a:pt x="64370" y="92242"/>
                  <a:pt x="-5480" y="-4595"/>
                  <a:pt x="341" y="16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0177A45D-B5B1-072C-D76F-E46324FDB1C0}"/>
              </a:ext>
            </a:extLst>
          </p:cNvPr>
          <p:cNvSpPr/>
          <p:nvPr/>
        </p:nvSpPr>
        <p:spPr>
          <a:xfrm>
            <a:off x="6332153" y="8915187"/>
            <a:ext cx="523004" cy="1379226"/>
          </a:xfrm>
          <a:custGeom>
            <a:avLst/>
            <a:gdLst>
              <a:gd name="connsiteX0" fmla="*/ 522672 w 523004"/>
              <a:gd name="connsiteY0" fmla="*/ 213 h 1379226"/>
              <a:gd name="connsiteX1" fmla="*/ 462347 w 523004"/>
              <a:gd name="connsiteY1" fmla="*/ 244688 h 1379226"/>
              <a:gd name="connsiteX2" fmla="*/ 519497 w 523004"/>
              <a:gd name="connsiteY2" fmla="*/ 390738 h 1379226"/>
              <a:gd name="connsiteX3" fmla="*/ 509972 w 523004"/>
              <a:gd name="connsiteY3" fmla="*/ 409788 h 1379226"/>
              <a:gd name="connsiteX4" fmla="*/ 468697 w 523004"/>
              <a:gd name="connsiteY4" fmla="*/ 752688 h 1379226"/>
              <a:gd name="connsiteX5" fmla="*/ 443297 w 523004"/>
              <a:gd name="connsiteY5" fmla="*/ 847938 h 1379226"/>
              <a:gd name="connsiteX6" fmla="*/ 319472 w 523004"/>
              <a:gd name="connsiteY6" fmla="*/ 920963 h 1379226"/>
              <a:gd name="connsiteX7" fmla="*/ 230572 w 523004"/>
              <a:gd name="connsiteY7" fmla="*/ 1073363 h 1379226"/>
              <a:gd name="connsiteX8" fmla="*/ 78172 w 523004"/>
              <a:gd name="connsiteY8" fmla="*/ 1187663 h 1379226"/>
              <a:gd name="connsiteX9" fmla="*/ 8322 w 523004"/>
              <a:gd name="connsiteY9" fmla="*/ 1378163 h 1379226"/>
              <a:gd name="connsiteX10" fmla="*/ 265497 w 523004"/>
              <a:gd name="connsiteY10" fmla="*/ 1095588 h 1379226"/>
              <a:gd name="connsiteX11" fmla="*/ 455997 w 523004"/>
              <a:gd name="connsiteY11" fmla="*/ 819363 h 1379226"/>
              <a:gd name="connsiteX12" fmla="*/ 494097 w 523004"/>
              <a:gd name="connsiteY12" fmla="*/ 463763 h 1379226"/>
              <a:gd name="connsiteX13" fmla="*/ 487747 w 523004"/>
              <a:gd name="connsiteY13" fmla="*/ 206588 h 1379226"/>
              <a:gd name="connsiteX14" fmla="*/ 522672 w 523004"/>
              <a:gd name="connsiteY14" fmla="*/ 213 h 137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3004" h="1379226">
                <a:moveTo>
                  <a:pt x="522672" y="213"/>
                </a:moveTo>
                <a:cubicBezTo>
                  <a:pt x="518439" y="6563"/>
                  <a:pt x="462876" y="179601"/>
                  <a:pt x="462347" y="244688"/>
                </a:cubicBezTo>
                <a:cubicBezTo>
                  <a:pt x="461818" y="309775"/>
                  <a:pt x="511560" y="363222"/>
                  <a:pt x="519497" y="390738"/>
                </a:cubicBezTo>
                <a:cubicBezTo>
                  <a:pt x="527434" y="418254"/>
                  <a:pt x="518439" y="349463"/>
                  <a:pt x="509972" y="409788"/>
                </a:cubicBezTo>
                <a:cubicBezTo>
                  <a:pt x="501505" y="470113"/>
                  <a:pt x="479809" y="679663"/>
                  <a:pt x="468697" y="752688"/>
                </a:cubicBezTo>
                <a:cubicBezTo>
                  <a:pt x="457585" y="825713"/>
                  <a:pt x="468168" y="819892"/>
                  <a:pt x="443297" y="847938"/>
                </a:cubicBezTo>
                <a:cubicBezTo>
                  <a:pt x="418426" y="875984"/>
                  <a:pt x="354926" y="883392"/>
                  <a:pt x="319472" y="920963"/>
                </a:cubicBezTo>
                <a:cubicBezTo>
                  <a:pt x="284018" y="958534"/>
                  <a:pt x="270789" y="1028913"/>
                  <a:pt x="230572" y="1073363"/>
                </a:cubicBezTo>
                <a:cubicBezTo>
                  <a:pt x="190355" y="1117813"/>
                  <a:pt x="115214" y="1136863"/>
                  <a:pt x="78172" y="1187663"/>
                </a:cubicBezTo>
                <a:cubicBezTo>
                  <a:pt x="41130" y="1238463"/>
                  <a:pt x="-22899" y="1393509"/>
                  <a:pt x="8322" y="1378163"/>
                </a:cubicBezTo>
                <a:cubicBezTo>
                  <a:pt x="39543" y="1362817"/>
                  <a:pt x="190884" y="1188721"/>
                  <a:pt x="265497" y="1095588"/>
                </a:cubicBezTo>
                <a:cubicBezTo>
                  <a:pt x="340109" y="1002455"/>
                  <a:pt x="417897" y="924667"/>
                  <a:pt x="455997" y="819363"/>
                </a:cubicBezTo>
                <a:cubicBezTo>
                  <a:pt x="494097" y="714059"/>
                  <a:pt x="488805" y="565892"/>
                  <a:pt x="494097" y="463763"/>
                </a:cubicBezTo>
                <a:cubicBezTo>
                  <a:pt x="499389" y="361634"/>
                  <a:pt x="486160" y="282259"/>
                  <a:pt x="487747" y="206588"/>
                </a:cubicBezTo>
                <a:cubicBezTo>
                  <a:pt x="489334" y="130917"/>
                  <a:pt x="526905" y="-6137"/>
                  <a:pt x="522672" y="21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00F5A48B-7089-8BA1-920D-C1FC2F7D316A}"/>
              </a:ext>
            </a:extLst>
          </p:cNvPr>
          <p:cNvSpPr/>
          <p:nvPr/>
        </p:nvSpPr>
        <p:spPr>
          <a:xfrm>
            <a:off x="6670636" y="9178060"/>
            <a:ext cx="342872" cy="1477534"/>
          </a:xfrm>
          <a:custGeom>
            <a:avLst/>
            <a:gdLst>
              <a:gd name="connsiteX0" fmla="*/ 295314 w 342872"/>
              <a:gd name="connsiteY0" fmla="*/ 4040 h 1477534"/>
              <a:gd name="connsiteX1" fmla="*/ 177839 w 342872"/>
              <a:gd name="connsiteY1" fmla="*/ 829540 h 1477534"/>
              <a:gd name="connsiteX2" fmla="*/ 111164 w 342872"/>
              <a:gd name="connsiteY2" fmla="*/ 1108940 h 1477534"/>
              <a:gd name="connsiteX3" fmla="*/ 39 w 342872"/>
              <a:gd name="connsiteY3" fmla="*/ 1477240 h 1477534"/>
              <a:gd name="connsiteX4" fmla="*/ 123864 w 342872"/>
              <a:gd name="connsiteY4" fmla="*/ 1153390 h 1477534"/>
              <a:gd name="connsiteX5" fmla="*/ 295314 w 342872"/>
              <a:gd name="connsiteY5" fmla="*/ 286615 h 1477534"/>
              <a:gd name="connsiteX6" fmla="*/ 339764 w 342872"/>
              <a:gd name="connsiteY6" fmla="*/ 181840 h 1477534"/>
              <a:gd name="connsiteX7" fmla="*/ 228639 w 342872"/>
              <a:gd name="connsiteY7" fmla="*/ 499340 h 1477534"/>
              <a:gd name="connsiteX8" fmla="*/ 295314 w 342872"/>
              <a:gd name="connsiteY8" fmla="*/ 4040 h 147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872" h="1477534">
                <a:moveTo>
                  <a:pt x="295314" y="4040"/>
                </a:moveTo>
                <a:cubicBezTo>
                  <a:pt x="286847" y="59073"/>
                  <a:pt x="208531" y="645390"/>
                  <a:pt x="177839" y="829540"/>
                </a:cubicBezTo>
                <a:cubicBezTo>
                  <a:pt x="147147" y="1013690"/>
                  <a:pt x="140797" y="1000990"/>
                  <a:pt x="111164" y="1108940"/>
                </a:cubicBezTo>
                <a:cubicBezTo>
                  <a:pt x="81531" y="1216890"/>
                  <a:pt x="-2078" y="1469832"/>
                  <a:pt x="39" y="1477240"/>
                </a:cubicBezTo>
                <a:cubicBezTo>
                  <a:pt x="2156" y="1484648"/>
                  <a:pt x="74651" y="1351828"/>
                  <a:pt x="123864" y="1153390"/>
                </a:cubicBezTo>
                <a:cubicBezTo>
                  <a:pt x="173077" y="954952"/>
                  <a:pt x="259331" y="448540"/>
                  <a:pt x="295314" y="286615"/>
                </a:cubicBezTo>
                <a:cubicBezTo>
                  <a:pt x="331297" y="124690"/>
                  <a:pt x="350877" y="146386"/>
                  <a:pt x="339764" y="181840"/>
                </a:cubicBezTo>
                <a:cubicBezTo>
                  <a:pt x="328652" y="217294"/>
                  <a:pt x="234460" y="524740"/>
                  <a:pt x="228639" y="499340"/>
                </a:cubicBezTo>
                <a:cubicBezTo>
                  <a:pt x="222818" y="473940"/>
                  <a:pt x="303781" y="-50993"/>
                  <a:pt x="295314" y="404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A3D45B6A-84F2-63CA-737C-D964B1B5AA7C}"/>
              </a:ext>
            </a:extLst>
          </p:cNvPr>
          <p:cNvSpPr/>
          <p:nvPr/>
        </p:nvSpPr>
        <p:spPr>
          <a:xfrm>
            <a:off x="6060347" y="10177883"/>
            <a:ext cx="351075" cy="779705"/>
          </a:xfrm>
          <a:custGeom>
            <a:avLst/>
            <a:gdLst>
              <a:gd name="connsiteX0" fmla="*/ 16603 w 351075"/>
              <a:gd name="connsiteY0" fmla="*/ 20217 h 779705"/>
              <a:gd name="connsiteX1" fmla="*/ 270603 w 351075"/>
              <a:gd name="connsiteY1" fmla="*/ 455192 h 779705"/>
              <a:gd name="connsiteX2" fmla="*/ 254728 w 351075"/>
              <a:gd name="connsiteY2" fmla="*/ 442492 h 779705"/>
              <a:gd name="connsiteX3" fmla="*/ 349978 w 351075"/>
              <a:gd name="connsiteY3" fmla="*/ 775867 h 779705"/>
              <a:gd name="connsiteX4" fmla="*/ 289653 w 351075"/>
              <a:gd name="connsiteY4" fmla="*/ 591717 h 779705"/>
              <a:gd name="connsiteX5" fmla="*/ 54703 w 351075"/>
              <a:gd name="connsiteY5" fmla="*/ 121817 h 779705"/>
              <a:gd name="connsiteX6" fmla="*/ 16603 w 351075"/>
              <a:gd name="connsiteY6" fmla="*/ 20217 h 77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075" h="779705">
                <a:moveTo>
                  <a:pt x="16603" y="20217"/>
                </a:moveTo>
                <a:cubicBezTo>
                  <a:pt x="52586" y="75780"/>
                  <a:pt x="230915" y="384813"/>
                  <a:pt x="270603" y="455192"/>
                </a:cubicBezTo>
                <a:cubicBezTo>
                  <a:pt x="310291" y="525571"/>
                  <a:pt x="241499" y="389046"/>
                  <a:pt x="254728" y="442492"/>
                </a:cubicBezTo>
                <a:cubicBezTo>
                  <a:pt x="267957" y="495938"/>
                  <a:pt x="344157" y="750996"/>
                  <a:pt x="349978" y="775867"/>
                </a:cubicBezTo>
                <a:cubicBezTo>
                  <a:pt x="355799" y="800738"/>
                  <a:pt x="338866" y="700725"/>
                  <a:pt x="289653" y="591717"/>
                </a:cubicBezTo>
                <a:cubicBezTo>
                  <a:pt x="240440" y="482709"/>
                  <a:pt x="101799" y="211775"/>
                  <a:pt x="54703" y="121817"/>
                </a:cubicBezTo>
                <a:cubicBezTo>
                  <a:pt x="7607" y="31859"/>
                  <a:pt x="-19380" y="-35346"/>
                  <a:pt x="16603" y="2021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7BA1A144-796D-691D-5C5D-BC2CE66AFB01}"/>
              </a:ext>
            </a:extLst>
          </p:cNvPr>
          <p:cNvSpPr/>
          <p:nvPr/>
        </p:nvSpPr>
        <p:spPr>
          <a:xfrm>
            <a:off x="6022347" y="10216722"/>
            <a:ext cx="214044" cy="611199"/>
          </a:xfrm>
          <a:custGeom>
            <a:avLst/>
            <a:gdLst>
              <a:gd name="connsiteX0" fmla="*/ 628 w 214044"/>
              <a:gd name="connsiteY0" fmla="*/ 51228 h 611199"/>
              <a:gd name="connsiteX1" fmla="*/ 172078 w 214044"/>
              <a:gd name="connsiteY1" fmla="*/ 378253 h 611199"/>
              <a:gd name="connsiteX2" fmla="*/ 118103 w 214044"/>
              <a:gd name="connsiteY2" fmla="*/ 610028 h 611199"/>
              <a:gd name="connsiteX3" fmla="*/ 156203 w 214044"/>
              <a:gd name="connsiteY3" fmla="*/ 454453 h 611199"/>
              <a:gd name="connsiteX4" fmla="*/ 213353 w 214044"/>
              <a:gd name="connsiteY4" fmla="*/ 159178 h 611199"/>
              <a:gd name="connsiteX5" fmla="*/ 178428 w 214044"/>
              <a:gd name="connsiteY5" fmla="*/ 292528 h 611199"/>
              <a:gd name="connsiteX6" fmla="*/ 48253 w 214044"/>
              <a:gd name="connsiteY6" fmla="*/ 428 h 611199"/>
              <a:gd name="connsiteX7" fmla="*/ 111753 w 214044"/>
              <a:gd name="connsiteY7" fmla="*/ 222678 h 611199"/>
              <a:gd name="connsiteX8" fmla="*/ 628 w 214044"/>
              <a:gd name="connsiteY8" fmla="*/ 51228 h 611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044" h="611199">
                <a:moveTo>
                  <a:pt x="628" y="51228"/>
                </a:moveTo>
                <a:cubicBezTo>
                  <a:pt x="10682" y="77157"/>
                  <a:pt x="152499" y="285120"/>
                  <a:pt x="172078" y="378253"/>
                </a:cubicBezTo>
                <a:cubicBezTo>
                  <a:pt x="191657" y="471386"/>
                  <a:pt x="120749" y="597328"/>
                  <a:pt x="118103" y="610028"/>
                </a:cubicBezTo>
                <a:cubicBezTo>
                  <a:pt x="115457" y="622728"/>
                  <a:pt x="140328" y="529595"/>
                  <a:pt x="156203" y="454453"/>
                </a:cubicBezTo>
                <a:cubicBezTo>
                  <a:pt x="172078" y="379311"/>
                  <a:pt x="209649" y="186165"/>
                  <a:pt x="213353" y="159178"/>
                </a:cubicBezTo>
                <a:cubicBezTo>
                  <a:pt x="217057" y="132191"/>
                  <a:pt x="205945" y="318986"/>
                  <a:pt x="178428" y="292528"/>
                </a:cubicBezTo>
                <a:cubicBezTo>
                  <a:pt x="150911" y="266070"/>
                  <a:pt x="59366" y="12070"/>
                  <a:pt x="48253" y="428"/>
                </a:cubicBezTo>
                <a:cubicBezTo>
                  <a:pt x="37141" y="-11214"/>
                  <a:pt x="119161" y="218445"/>
                  <a:pt x="111753" y="222678"/>
                </a:cubicBezTo>
                <a:cubicBezTo>
                  <a:pt x="104345" y="226911"/>
                  <a:pt x="-9426" y="25299"/>
                  <a:pt x="628" y="5122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E22A52B7-39CC-0FC2-5829-8FE74F7F0AE8}"/>
              </a:ext>
            </a:extLst>
          </p:cNvPr>
          <p:cNvSpPr/>
          <p:nvPr/>
        </p:nvSpPr>
        <p:spPr>
          <a:xfrm>
            <a:off x="5615582" y="10641107"/>
            <a:ext cx="580072" cy="185810"/>
          </a:xfrm>
          <a:custGeom>
            <a:avLst/>
            <a:gdLst>
              <a:gd name="connsiteX0" fmla="*/ 10518 w 580072"/>
              <a:gd name="connsiteY0" fmla="*/ 1493 h 185810"/>
              <a:gd name="connsiteX1" fmla="*/ 423268 w 580072"/>
              <a:gd name="connsiteY1" fmla="*/ 128493 h 185810"/>
              <a:gd name="connsiteX2" fmla="*/ 578843 w 580072"/>
              <a:gd name="connsiteY2" fmla="*/ 185643 h 185810"/>
              <a:gd name="connsiteX3" fmla="*/ 353418 w 580072"/>
              <a:gd name="connsiteY3" fmla="*/ 112618 h 185810"/>
              <a:gd name="connsiteX4" fmla="*/ 143868 w 580072"/>
              <a:gd name="connsiteY4" fmla="*/ 61818 h 185810"/>
              <a:gd name="connsiteX5" fmla="*/ 10518 w 580072"/>
              <a:gd name="connsiteY5" fmla="*/ 1493 h 18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0072" h="185810">
                <a:moveTo>
                  <a:pt x="10518" y="1493"/>
                </a:moveTo>
                <a:cubicBezTo>
                  <a:pt x="57085" y="12605"/>
                  <a:pt x="328547" y="97801"/>
                  <a:pt x="423268" y="128493"/>
                </a:cubicBezTo>
                <a:cubicBezTo>
                  <a:pt x="517989" y="159185"/>
                  <a:pt x="590485" y="188289"/>
                  <a:pt x="578843" y="185643"/>
                </a:cubicBezTo>
                <a:cubicBezTo>
                  <a:pt x="567201" y="182997"/>
                  <a:pt x="425914" y="133255"/>
                  <a:pt x="353418" y="112618"/>
                </a:cubicBezTo>
                <a:cubicBezTo>
                  <a:pt x="280922" y="91981"/>
                  <a:pt x="204193" y="79280"/>
                  <a:pt x="143868" y="61818"/>
                </a:cubicBezTo>
                <a:cubicBezTo>
                  <a:pt x="83543" y="44356"/>
                  <a:pt x="-36049" y="-9619"/>
                  <a:pt x="10518" y="149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C2A6CB93-E42D-DE51-C5EE-B05A79254D57}"/>
              </a:ext>
            </a:extLst>
          </p:cNvPr>
          <p:cNvSpPr/>
          <p:nvPr/>
        </p:nvSpPr>
        <p:spPr>
          <a:xfrm>
            <a:off x="5641975" y="10579100"/>
            <a:ext cx="585358" cy="200814"/>
          </a:xfrm>
          <a:custGeom>
            <a:avLst/>
            <a:gdLst>
              <a:gd name="connsiteX0" fmla="*/ 0 w 585358"/>
              <a:gd name="connsiteY0" fmla="*/ 0 h 200814"/>
              <a:gd name="connsiteX1" fmla="*/ 311150 w 585358"/>
              <a:gd name="connsiteY1" fmla="*/ 95250 h 200814"/>
              <a:gd name="connsiteX2" fmla="*/ 584200 w 585358"/>
              <a:gd name="connsiteY2" fmla="*/ 200025 h 200814"/>
              <a:gd name="connsiteX3" fmla="*/ 415925 w 585358"/>
              <a:gd name="connsiteY3" fmla="*/ 146050 h 200814"/>
              <a:gd name="connsiteX4" fmla="*/ 0 w 585358"/>
              <a:gd name="connsiteY4" fmla="*/ 0 h 20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358" h="200814">
                <a:moveTo>
                  <a:pt x="0" y="0"/>
                </a:moveTo>
                <a:cubicBezTo>
                  <a:pt x="106891" y="30956"/>
                  <a:pt x="213783" y="61913"/>
                  <a:pt x="311150" y="95250"/>
                </a:cubicBezTo>
                <a:cubicBezTo>
                  <a:pt x="408517" y="128587"/>
                  <a:pt x="566738" y="191558"/>
                  <a:pt x="584200" y="200025"/>
                </a:cubicBezTo>
                <a:cubicBezTo>
                  <a:pt x="601662" y="208492"/>
                  <a:pt x="415925" y="146050"/>
                  <a:pt x="415925" y="1460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A06458EC-9D92-B531-4447-CF11F81BB581}"/>
              </a:ext>
            </a:extLst>
          </p:cNvPr>
          <p:cNvSpPr/>
          <p:nvPr/>
        </p:nvSpPr>
        <p:spPr>
          <a:xfrm>
            <a:off x="6105376" y="10414000"/>
            <a:ext cx="119031" cy="508722"/>
          </a:xfrm>
          <a:custGeom>
            <a:avLst/>
            <a:gdLst>
              <a:gd name="connsiteX0" fmla="*/ 89049 w 119031"/>
              <a:gd name="connsiteY0" fmla="*/ 0 h 508722"/>
              <a:gd name="connsiteX1" fmla="*/ 114449 w 119031"/>
              <a:gd name="connsiteY1" fmla="*/ 298450 h 508722"/>
              <a:gd name="connsiteX2" fmla="*/ 28724 w 119031"/>
              <a:gd name="connsiteY2" fmla="*/ 454025 h 508722"/>
              <a:gd name="connsiteX3" fmla="*/ 149 w 119031"/>
              <a:gd name="connsiteY3" fmla="*/ 508000 h 508722"/>
              <a:gd name="connsiteX4" fmla="*/ 38249 w 119031"/>
              <a:gd name="connsiteY4" fmla="*/ 422275 h 508722"/>
              <a:gd name="connsiteX5" fmla="*/ 117624 w 119031"/>
              <a:gd name="connsiteY5" fmla="*/ 301625 h 508722"/>
              <a:gd name="connsiteX6" fmla="*/ 89049 w 119031"/>
              <a:gd name="connsiteY6" fmla="*/ 0 h 50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031" h="508722">
                <a:moveTo>
                  <a:pt x="89049" y="0"/>
                </a:moveTo>
                <a:cubicBezTo>
                  <a:pt x="88520" y="-529"/>
                  <a:pt x="124503" y="222779"/>
                  <a:pt x="114449" y="298450"/>
                </a:cubicBezTo>
                <a:cubicBezTo>
                  <a:pt x="104395" y="374121"/>
                  <a:pt x="47774" y="419100"/>
                  <a:pt x="28724" y="454025"/>
                </a:cubicBezTo>
                <a:cubicBezTo>
                  <a:pt x="9674" y="488950"/>
                  <a:pt x="-1438" y="513292"/>
                  <a:pt x="149" y="508000"/>
                </a:cubicBezTo>
                <a:cubicBezTo>
                  <a:pt x="1736" y="502708"/>
                  <a:pt x="18670" y="456671"/>
                  <a:pt x="38249" y="422275"/>
                </a:cubicBezTo>
                <a:cubicBezTo>
                  <a:pt x="57828" y="387879"/>
                  <a:pt x="108628" y="368829"/>
                  <a:pt x="117624" y="301625"/>
                </a:cubicBezTo>
                <a:cubicBezTo>
                  <a:pt x="126620" y="234421"/>
                  <a:pt x="89578" y="529"/>
                  <a:pt x="8904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04BFCBFB-EEF7-0C49-11A8-25443D95E0D5}"/>
              </a:ext>
            </a:extLst>
          </p:cNvPr>
          <p:cNvSpPr/>
          <p:nvPr/>
        </p:nvSpPr>
        <p:spPr>
          <a:xfrm>
            <a:off x="6115223" y="10386570"/>
            <a:ext cx="273035" cy="549510"/>
          </a:xfrm>
          <a:custGeom>
            <a:avLst/>
            <a:gdLst>
              <a:gd name="connsiteX0" fmla="*/ 6177 w 273035"/>
              <a:gd name="connsiteY0" fmla="*/ 11555 h 549510"/>
              <a:gd name="connsiteX1" fmla="*/ 37927 w 273035"/>
              <a:gd name="connsiteY1" fmla="*/ 59180 h 549510"/>
              <a:gd name="connsiteX2" fmla="*/ 234777 w 273035"/>
              <a:gd name="connsiteY2" fmla="*/ 414780 h 549510"/>
              <a:gd name="connsiteX3" fmla="*/ 269702 w 273035"/>
              <a:gd name="connsiteY3" fmla="*/ 548130 h 549510"/>
              <a:gd name="connsiteX4" fmla="*/ 187152 w 273035"/>
              <a:gd name="connsiteY4" fmla="*/ 344930 h 549510"/>
              <a:gd name="connsiteX5" fmla="*/ 117302 w 273035"/>
              <a:gd name="connsiteY5" fmla="*/ 179830 h 549510"/>
              <a:gd name="connsiteX6" fmla="*/ 6177 w 273035"/>
              <a:gd name="connsiteY6" fmla="*/ 11555 h 54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3035" h="549510">
                <a:moveTo>
                  <a:pt x="6177" y="11555"/>
                </a:moveTo>
                <a:cubicBezTo>
                  <a:pt x="-7052" y="-8553"/>
                  <a:pt x="-173" y="-8024"/>
                  <a:pt x="37927" y="59180"/>
                </a:cubicBezTo>
                <a:cubicBezTo>
                  <a:pt x="76027" y="126384"/>
                  <a:pt x="196148" y="333288"/>
                  <a:pt x="234777" y="414780"/>
                </a:cubicBezTo>
                <a:cubicBezTo>
                  <a:pt x="273406" y="496272"/>
                  <a:pt x="277640" y="559772"/>
                  <a:pt x="269702" y="548130"/>
                </a:cubicBezTo>
                <a:cubicBezTo>
                  <a:pt x="261765" y="536488"/>
                  <a:pt x="212552" y="406313"/>
                  <a:pt x="187152" y="344930"/>
                </a:cubicBezTo>
                <a:cubicBezTo>
                  <a:pt x="161752" y="283547"/>
                  <a:pt x="144819" y="240684"/>
                  <a:pt x="117302" y="179830"/>
                </a:cubicBezTo>
                <a:cubicBezTo>
                  <a:pt x="89785" y="118976"/>
                  <a:pt x="19406" y="31663"/>
                  <a:pt x="6177" y="1155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77B59EF6-12DC-04E6-C3BD-39B65923C14F}"/>
              </a:ext>
            </a:extLst>
          </p:cNvPr>
          <p:cNvSpPr/>
          <p:nvPr/>
        </p:nvSpPr>
        <p:spPr>
          <a:xfrm>
            <a:off x="5784617" y="10329697"/>
            <a:ext cx="283883" cy="319559"/>
          </a:xfrm>
          <a:custGeom>
            <a:avLst/>
            <a:gdLst>
              <a:gd name="connsiteX0" fmla="*/ 114533 w 283883"/>
              <a:gd name="connsiteY0" fmla="*/ 1753 h 319559"/>
              <a:gd name="connsiteX1" fmla="*/ 60558 w 283883"/>
              <a:gd name="connsiteY1" fmla="*/ 77953 h 319559"/>
              <a:gd name="connsiteX2" fmla="*/ 82783 w 283883"/>
              <a:gd name="connsiteY2" fmla="*/ 208128 h 319559"/>
              <a:gd name="connsiteX3" fmla="*/ 6583 w 283883"/>
              <a:gd name="connsiteY3" fmla="*/ 211303 h 319559"/>
              <a:gd name="connsiteX4" fmla="*/ 279633 w 283883"/>
              <a:gd name="connsiteY4" fmla="*/ 316078 h 319559"/>
              <a:gd name="connsiteX5" fmla="*/ 165333 w 283883"/>
              <a:gd name="connsiteY5" fmla="*/ 281153 h 319559"/>
              <a:gd name="connsiteX6" fmla="*/ 60558 w 283883"/>
              <a:gd name="connsiteY6" fmla="*/ 150978 h 319559"/>
              <a:gd name="connsiteX7" fmla="*/ 114533 w 283883"/>
              <a:gd name="connsiteY7" fmla="*/ 1753 h 31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83" h="319559">
                <a:moveTo>
                  <a:pt x="114533" y="1753"/>
                </a:moveTo>
                <a:cubicBezTo>
                  <a:pt x="114533" y="-10418"/>
                  <a:pt x="65850" y="43557"/>
                  <a:pt x="60558" y="77953"/>
                </a:cubicBezTo>
                <a:cubicBezTo>
                  <a:pt x="55266" y="112349"/>
                  <a:pt x="91779" y="185903"/>
                  <a:pt x="82783" y="208128"/>
                </a:cubicBezTo>
                <a:cubicBezTo>
                  <a:pt x="73787" y="230353"/>
                  <a:pt x="-26225" y="193311"/>
                  <a:pt x="6583" y="211303"/>
                </a:cubicBezTo>
                <a:cubicBezTo>
                  <a:pt x="39391" y="229295"/>
                  <a:pt x="253175" y="304436"/>
                  <a:pt x="279633" y="316078"/>
                </a:cubicBezTo>
                <a:cubicBezTo>
                  <a:pt x="306091" y="327720"/>
                  <a:pt x="201845" y="308670"/>
                  <a:pt x="165333" y="281153"/>
                </a:cubicBezTo>
                <a:cubicBezTo>
                  <a:pt x="128821" y="253636"/>
                  <a:pt x="69554" y="195428"/>
                  <a:pt x="60558" y="150978"/>
                </a:cubicBezTo>
                <a:cubicBezTo>
                  <a:pt x="51562" y="106528"/>
                  <a:pt x="114533" y="13924"/>
                  <a:pt x="114533" y="175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C86B8C4F-0249-A4E5-D70B-61DCCF9DF5F7}"/>
              </a:ext>
            </a:extLst>
          </p:cNvPr>
          <p:cNvSpPr/>
          <p:nvPr/>
        </p:nvSpPr>
        <p:spPr>
          <a:xfrm>
            <a:off x="5870405" y="10311204"/>
            <a:ext cx="260938" cy="313785"/>
          </a:xfrm>
          <a:custGeom>
            <a:avLst/>
            <a:gdLst>
              <a:gd name="connsiteX0" fmla="*/ 170 w 260938"/>
              <a:gd name="connsiteY0" fmla="*/ 64696 h 313785"/>
              <a:gd name="connsiteX1" fmla="*/ 165270 w 260938"/>
              <a:gd name="connsiteY1" fmla="*/ 29771 h 313785"/>
              <a:gd name="connsiteX2" fmla="*/ 231945 w 260938"/>
              <a:gd name="connsiteY2" fmla="*/ 156771 h 313785"/>
              <a:gd name="connsiteX3" fmla="*/ 238295 w 260938"/>
              <a:gd name="connsiteY3" fmla="*/ 121846 h 313785"/>
              <a:gd name="connsiteX4" fmla="*/ 235120 w 260938"/>
              <a:gd name="connsiteY4" fmla="*/ 210746 h 313785"/>
              <a:gd name="connsiteX5" fmla="*/ 117645 w 260938"/>
              <a:gd name="connsiteY5" fmla="*/ 309171 h 313785"/>
              <a:gd name="connsiteX6" fmla="*/ 152570 w 260938"/>
              <a:gd name="connsiteY6" fmla="*/ 290121 h 313785"/>
              <a:gd name="connsiteX7" fmla="*/ 250995 w 260938"/>
              <a:gd name="connsiteY7" fmla="*/ 223446 h 313785"/>
              <a:gd name="connsiteX8" fmla="*/ 244645 w 260938"/>
              <a:gd name="connsiteY8" fmla="*/ 134546 h 313785"/>
              <a:gd name="connsiteX9" fmla="*/ 136695 w 260938"/>
              <a:gd name="connsiteY9" fmla="*/ 1196 h 313785"/>
              <a:gd name="connsiteX10" fmla="*/ 170 w 260938"/>
              <a:gd name="connsiteY10" fmla="*/ 64696 h 313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938" h="313785">
                <a:moveTo>
                  <a:pt x="170" y="64696"/>
                </a:moveTo>
                <a:cubicBezTo>
                  <a:pt x="4932" y="69458"/>
                  <a:pt x="126641" y="14425"/>
                  <a:pt x="165270" y="29771"/>
                </a:cubicBezTo>
                <a:cubicBezTo>
                  <a:pt x="203899" y="45117"/>
                  <a:pt x="219774" y="141425"/>
                  <a:pt x="231945" y="156771"/>
                </a:cubicBezTo>
                <a:cubicBezTo>
                  <a:pt x="244116" y="172117"/>
                  <a:pt x="237766" y="112850"/>
                  <a:pt x="238295" y="121846"/>
                </a:cubicBezTo>
                <a:cubicBezTo>
                  <a:pt x="238824" y="130842"/>
                  <a:pt x="255228" y="179525"/>
                  <a:pt x="235120" y="210746"/>
                </a:cubicBezTo>
                <a:cubicBezTo>
                  <a:pt x="215012" y="241967"/>
                  <a:pt x="131403" y="295942"/>
                  <a:pt x="117645" y="309171"/>
                </a:cubicBezTo>
                <a:cubicBezTo>
                  <a:pt x="103887" y="322400"/>
                  <a:pt x="130345" y="304409"/>
                  <a:pt x="152570" y="290121"/>
                </a:cubicBezTo>
                <a:cubicBezTo>
                  <a:pt x="174795" y="275833"/>
                  <a:pt x="235649" y="249375"/>
                  <a:pt x="250995" y="223446"/>
                </a:cubicBezTo>
                <a:cubicBezTo>
                  <a:pt x="266341" y="197517"/>
                  <a:pt x="263695" y="171588"/>
                  <a:pt x="244645" y="134546"/>
                </a:cubicBezTo>
                <a:cubicBezTo>
                  <a:pt x="225595" y="97504"/>
                  <a:pt x="181674" y="12308"/>
                  <a:pt x="136695" y="1196"/>
                </a:cubicBezTo>
                <a:cubicBezTo>
                  <a:pt x="91716" y="-9916"/>
                  <a:pt x="-4592" y="59934"/>
                  <a:pt x="170" y="6469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6274CC8F-0B6C-C337-EA3D-13279CA1CB77}"/>
              </a:ext>
            </a:extLst>
          </p:cNvPr>
          <p:cNvSpPr/>
          <p:nvPr/>
        </p:nvSpPr>
        <p:spPr>
          <a:xfrm>
            <a:off x="5883083" y="10350469"/>
            <a:ext cx="219792" cy="158817"/>
          </a:xfrm>
          <a:custGeom>
            <a:avLst/>
            <a:gdLst>
              <a:gd name="connsiteX0" fmla="*/ 192 w 219792"/>
              <a:gd name="connsiteY0" fmla="*/ 60356 h 158817"/>
              <a:gd name="connsiteX1" fmla="*/ 92267 w 219792"/>
              <a:gd name="connsiteY1" fmla="*/ 15906 h 158817"/>
              <a:gd name="connsiteX2" fmla="*/ 177992 w 219792"/>
              <a:gd name="connsiteY2" fmla="*/ 41306 h 158817"/>
              <a:gd name="connsiteX3" fmla="*/ 158942 w 219792"/>
              <a:gd name="connsiteY3" fmla="*/ 31781 h 158817"/>
              <a:gd name="connsiteX4" fmla="*/ 219267 w 219792"/>
              <a:gd name="connsiteY4" fmla="*/ 158781 h 158817"/>
              <a:gd name="connsiteX5" fmla="*/ 184342 w 219792"/>
              <a:gd name="connsiteY5" fmla="*/ 44481 h 158817"/>
              <a:gd name="connsiteX6" fmla="*/ 117667 w 219792"/>
              <a:gd name="connsiteY6" fmla="*/ 31 h 158817"/>
              <a:gd name="connsiteX7" fmla="*/ 192 w 219792"/>
              <a:gd name="connsiteY7" fmla="*/ 60356 h 15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792" h="158817">
                <a:moveTo>
                  <a:pt x="192" y="60356"/>
                </a:moveTo>
                <a:cubicBezTo>
                  <a:pt x="-4041" y="63002"/>
                  <a:pt x="62634" y="19081"/>
                  <a:pt x="92267" y="15906"/>
                </a:cubicBezTo>
                <a:cubicBezTo>
                  <a:pt x="121900" y="12731"/>
                  <a:pt x="177992" y="41306"/>
                  <a:pt x="177992" y="41306"/>
                </a:cubicBezTo>
                <a:cubicBezTo>
                  <a:pt x="189105" y="43952"/>
                  <a:pt x="152063" y="12202"/>
                  <a:pt x="158942" y="31781"/>
                </a:cubicBezTo>
                <a:cubicBezTo>
                  <a:pt x="165821" y="51360"/>
                  <a:pt x="215034" y="156664"/>
                  <a:pt x="219267" y="158781"/>
                </a:cubicBezTo>
                <a:cubicBezTo>
                  <a:pt x="223500" y="160898"/>
                  <a:pt x="201275" y="70939"/>
                  <a:pt x="184342" y="44481"/>
                </a:cubicBezTo>
                <a:cubicBezTo>
                  <a:pt x="167409" y="18023"/>
                  <a:pt x="151004" y="1618"/>
                  <a:pt x="117667" y="31"/>
                </a:cubicBezTo>
                <a:cubicBezTo>
                  <a:pt x="84330" y="-1556"/>
                  <a:pt x="4425" y="57710"/>
                  <a:pt x="192" y="6035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C4843CC3-AFB0-3863-16DB-FF9FC501B254}"/>
              </a:ext>
            </a:extLst>
          </p:cNvPr>
          <p:cNvSpPr/>
          <p:nvPr/>
        </p:nvSpPr>
        <p:spPr>
          <a:xfrm>
            <a:off x="5866582" y="10372698"/>
            <a:ext cx="261759" cy="241574"/>
          </a:xfrm>
          <a:custGeom>
            <a:avLst/>
            <a:gdLst>
              <a:gd name="connsiteX0" fmla="*/ 818 w 261759"/>
              <a:gd name="connsiteY0" fmla="*/ 27 h 241574"/>
              <a:gd name="connsiteX1" fmla="*/ 10343 w 261759"/>
              <a:gd name="connsiteY1" fmla="*/ 95277 h 241574"/>
              <a:gd name="connsiteX2" fmla="*/ 61143 w 261759"/>
              <a:gd name="connsiteY2" fmla="*/ 171477 h 241574"/>
              <a:gd name="connsiteX3" fmla="*/ 45268 w 261759"/>
              <a:gd name="connsiteY3" fmla="*/ 177827 h 241574"/>
              <a:gd name="connsiteX4" fmla="*/ 130993 w 261759"/>
              <a:gd name="connsiteY4" fmla="*/ 196877 h 241574"/>
              <a:gd name="connsiteX5" fmla="*/ 257993 w 261759"/>
              <a:gd name="connsiteY5" fmla="*/ 117502 h 241574"/>
              <a:gd name="connsiteX6" fmla="*/ 216718 w 261759"/>
              <a:gd name="connsiteY6" fmla="*/ 165127 h 241574"/>
              <a:gd name="connsiteX7" fmla="*/ 99243 w 261759"/>
              <a:gd name="connsiteY7" fmla="*/ 241327 h 241574"/>
              <a:gd name="connsiteX8" fmla="*/ 38918 w 261759"/>
              <a:gd name="connsiteY8" fmla="*/ 190527 h 241574"/>
              <a:gd name="connsiteX9" fmla="*/ 96068 w 261759"/>
              <a:gd name="connsiteY9" fmla="*/ 219102 h 241574"/>
              <a:gd name="connsiteX10" fmla="*/ 23043 w 261759"/>
              <a:gd name="connsiteY10" fmla="*/ 104802 h 241574"/>
              <a:gd name="connsiteX11" fmla="*/ 818 w 261759"/>
              <a:gd name="connsiteY11" fmla="*/ 27 h 24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1759" h="241574">
                <a:moveTo>
                  <a:pt x="818" y="27"/>
                </a:moveTo>
                <a:cubicBezTo>
                  <a:pt x="-1299" y="-1561"/>
                  <a:pt x="289" y="66702"/>
                  <a:pt x="10343" y="95277"/>
                </a:cubicBezTo>
                <a:cubicBezTo>
                  <a:pt x="20397" y="123852"/>
                  <a:pt x="55322" y="157719"/>
                  <a:pt x="61143" y="171477"/>
                </a:cubicBezTo>
                <a:cubicBezTo>
                  <a:pt x="66964" y="185235"/>
                  <a:pt x="33626" y="173594"/>
                  <a:pt x="45268" y="177827"/>
                </a:cubicBezTo>
                <a:cubicBezTo>
                  <a:pt x="56910" y="182060"/>
                  <a:pt x="95539" y="206931"/>
                  <a:pt x="130993" y="196877"/>
                </a:cubicBezTo>
                <a:cubicBezTo>
                  <a:pt x="166447" y="186823"/>
                  <a:pt x="243706" y="122794"/>
                  <a:pt x="257993" y="117502"/>
                </a:cubicBezTo>
                <a:cubicBezTo>
                  <a:pt x="272280" y="112210"/>
                  <a:pt x="243176" y="144489"/>
                  <a:pt x="216718" y="165127"/>
                </a:cubicBezTo>
                <a:cubicBezTo>
                  <a:pt x="190260" y="185765"/>
                  <a:pt x="128876" y="237094"/>
                  <a:pt x="99243" y="241327"/>
                </a:cubicBezTo>
                <a:cubicBezTo>
                  <a:pt x="69610" y="245560"/>
                  <a:pt x="39447" y="194231"/>
                  <a:pt x="38918" y="190527"/>
                </a:cubicBezTo>
                <a:cubicBezTo>
                  <a:pt x="38389" y="186823"/>
                  <a:pt x="98714" y="233389"/>
                  <a:pt x="96068" y="219102"/>
                </a:cubicBezTo>
                <a:cubicBezTo>
                  <a:pt x="93422" y="204815"/>
                  <a:pt x="42622" y="140256"/>
                  <a:pt x="23043" y="104802"/>
                </a:cubicBezTo>
                <a:cubicBezTo>
                  <a:pt x="3464" y="69348"/>
                  <a:pt x="2935" y="1615"/>
                  <a:pt x="818" y="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F52B59AD-5733-7B96-FC6A-31A36EE1E116}"/>
              </a:ext>
            </a:extLst>
          </p:cNvPr>
          <p:cNvSpPr/>
          <p:nvPr/>
        </p:nvSpPr>
        <p:spPr>
          <a:xfrm>
            <a:off x="5905044" y="10404209"/>
            <a:ext cx="184636" cy="117747"/>
          </a:xfrm>
          <a:custGeom>
            <a:avLst/>
            <a:gdLst>
              <a:gd name="connsiteX0" fmla="*/ 9981 w 184636"/>
              <a:gd name="connsiteY0" fmla="*/ 266 h 117747"/>
              <a:gd name="connsiteX1" fmla="*/ 127456 w 184636"/>
              <a:gd name="connsiteY1" fmla="*/ 44716 h 117747"/>
              <a:gd name="connsiteX2" fmla="*/ 111581 w 184636"/>
              <a:gd name="connsiteY2" fmla="*/ 73291 h 117747"/>
              <a:gd name="connsiteX3" fmla="*/ 456 w 184636"/>
              <a:gd name="connsiteY3" fmla="*/ 76466 h 117747"/>
              <a:gd name="connsiteX4" fmla="*/ 159206 w 184636"/>
              <a:gd name="connsiteY4" fmla="*/ 117741 h 117747"/>
              <a:gd name="connsiteX5" fmla="*/ 25856 w 184636"/>
              <a:gd name="connsiteY5" fmla="*/ 73291 h 117747"/>
              <a:gd name="connsiteX6" fmla="*/ 184606 w 184636"/>
              <a:gd name="connsiteY6" fmla="*/ 66941 h 117747"/>
              <a:gd name="connsiteX7" fmla="*/ 9981 w 184636"/>
              <a:gd name="connsiteY7" fmla="*/ 266 h 11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636" h="117747">
                <a:moveTo>
                  <a:pt x="9981" y="266"/>
                </a:moveTo>
                <a:cubicBezTo>
                  <a:pt x="456" y="-3438"/>
                  <a:pt x="110523" y="32545"/>
                  <a:pt x="127456" y="44716"/>
                </a:cubicBezTo>
                <a:cubicBezTo>
                  <a:pt x="144389" y="56887"/>
                  <a:pt x="132747" y="67999"/>
                  <a:pt x="111581" y="73291"/>
                </a:cubicBezTo>
                <a:cubicBezTo>
                  <a:pt x="90415" y="78583"/>
                  <a:pt x="-7482" y="69058"/>
                  <a:pt x="456" y="76466"/>
                </a:cubicBezTo>
                <a:cubicBezTo>
                  <a:pt x="8393" y="83874"/>
                  <a:pt x="154973" y="118270"/>
                  <a:pt x="159206" y="117741"/>
                </a:cubicBezTo>
                <a:cubicBezTo>
                  <a:pt x="163439" y="117212"/>
                  <a:pt x="21623" y="81758"/>
                  <a:pt x="25856" y="73291"/>
                </a:cubicBezTo>
                <a:cubicBezTo>
                  <a:pt x="30089" y="64824"/>
                  <a:pt x="181960" y="78054"/>
                  <a:pt x="184606" y="66941"/>
                </a:cubicBezTo>
                <a:cubicBezTo>
                  <a:pt x="187252" y="55828"/>
                  <a:pt x="19506" y="3970"/>
                  <a:pt x="9981" y="26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BA429340-EF33-E8B0-A4CC-DF78543B08F4}"/>
              </a:ext>
            </a:extLst>
          </p:cNvPr>
          <p:cNvSpPr/>
          <p:nvPr/>
        </p:nvSpPr>
        <p:spPr>
          <a:xfrm>
            <a:off x="6333344" y="7861930"/>
            <a:ext cx="3232880" cy="3178633"/>
          </a:xfrm>
          <a:custGeom>
            <a:avLst/>
            <a:gdLst>
              <a:gd name="connsiteX0" fmla="*/ 33589 w 3232880"/>
              <a:gd name="connsiteY0" fmla="*/ 17714 h 3178633"/>
              <a:gd name="connsiteX1" fmla="*/ 112612 w 3232880"/>
              <a:gd name="connsiteY1" fmla="*/ 108026 h 3178633"/>
              <a:gd name="connsiteX2" fmla="*/ 586745 w 3232880"/>
              <a:gd name="connsiteY2" fmla="*/ 559581 h 3178633"/>
              <a:gd name="connsiteX3" fmla="*/ 823812 w 3232880"/>
              <a:gd name="connsiteY3" fmla="*/ 1203048 h 3178633"/>
              <a:gd name="connsiteX4" fmla="*/ 722212 w 3232880"/>
              <a:gd name="connsiteY4" fmla="*/ 920826 h 3178633"/>
              <a:gd name="connsiteX5" fmla="*/ 1139900 w 3232880"/>
              <a:gd name="connsiteY5" fmla="*/ 1440114 h 3178633"/>
              <a:gd name="connsiteX6" fmla="*/ 1185056 w 3232880"/>
              <a:gd name="connsiteY6" fmla="*/ 1417537 h 3178633"/>
              <a:gd name="connsiteX7" fmla="*/ 2065589 w 3232880"/>
              <a:gd name="connsiteY7" fmla="*/ 2264203 h 3178633"/>
              <a:gd name="connsiteX8" fmla="*/ 1862389 w 3232880"/>
              <a:gd name="connsiteY8" fmla="*/ 2207759 h 3178633"/>
              <a:gd name="connsiteX9" fmla="*/ 2923545 w 3232880"/>
              <a:gd name="connsiteY9" fmla="*/ 2670603 h 3178633"/>
              <a:gd name="connsiteX10" fmla="*/ 3228345 w 3232880"/>
              <a:gd name="connsiteY10" fmla="*/ 3178603 h 3178633"/>
              <a:gd name="connsiteX11" fmla="*/ 2957412 w 3232880"/>
              <a:gd name="connsiteY11" fmla="*/ 2648026 h 3178633"/>
              <a:gd name="connsiteX12" fmla="*/ 1331812 w 3232880"/>
              <a:gd name="connsiteY12" fmla="*/ 1349803 h 3178633"/>
              <a:gd name="connsiteX13" fmla="*/ 1726923 w 3232880"/>
              <a:gd name="connsiteY13" fmla="*/ 1823937 h 3178633"/>
              <a:gd name="connsiteX14" fmla="*/ 846389 w 3232880"/>
              <a:gd name="connsiteY14" fmla="*/ 943403 h 3178633"/>
              <a:gd name="connsiteX15" fmla="*/ 473856 w 3232880"/>
              <a:gd name="connsiteY15" fmla="*/ 175759 h 3178633"/>
              <a:gd name="connsiteX16" fmla="*/ 564167 w 3232880"/>
              <a:gd name="connsiteY16" fmla="*/ 378959 h 3178633"/>
              <a:gd name="connsiteX17" fmla="*/ 33589 w 3232880"/>
              <a:gd name="connsiteY17" fmla="*/ 17714 h 317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32880" h="3178633">
                <a:moveTo>
                  <a:pt x="33589" y="17714"/>
                </a:moveTo>
                <a:cubicBezTo>
                  <a:pt x="-41670" y="-27442"/>
                  <a:pt x="20419" y="17715"/>
                  <a:pt x="112612" y="108026"/>
                </a:cubicBezTo>
                <a:cubicBezTo>
                  <a:pt x="204805" y="198337"/>
                  <a:pt x="468212" y="377077"/>
                  <a:pt x="586745" y="559581"/>
                </a:cubicBezTo>
                <a:cubicBezTo>
                  <a:pt x="705278" y="742085"/>
                  <a:pt x="801234" y="1142841"/>
                  <a:pt x="823812" y="1203048"/>
                </a:cubicBezTo>
                <a:cubicBezTo>
                  <a:pt x="846390" y="1263255"/>
                  <a:pt x="669531" y="881315"/>
                  <a:pt x="722212" y="920826"/>
                </a:cubicBezTo>
                <a:cubicBezTo>
                  <a:pt x="774893" y="960337"/>
                  <a:pt x="1062759" y="1357329"/>
                  <a:pt x="1139900" y="1440114"/>
                </a:cubicBezTo>
                <a:cubicBezTo>
                  <a:pt x="1217041" y="1522899"/>
                  <a:pt x="1030775" y="1280189"/>
                  <a:pt x="1185056" y="1417537"/>
                </a:cubicBezTo>
                <a:cubicBezTo>
                  <a:pt x="1339338" y="1554885"/>
                  <a:pt x="1952700" y="2132499"/>
                  <a:pt x="2065589" y="2264203"/>
                </a:cubicBezTo>
                <a:cubicBezTo>
                  <a:pt x="2178478" y="2395907"/>
                  <a:pt x="1719396" y="2140026"/>
                  <a:pt x="1862389" y="2207759"/>
                </a:cubicBezTo>
                <a:cubicBezTo>
                  <a:pt x="2005382" y="2275492"/>
                  <a:pt x="2695886" y="2508796"/>
                  <a:pt x="2923545" y="2670603"/>
                </a:cubicBezTo>
                <a:cubicBezTo>
                  <a:pt x="3151204" y="2832410"/>
                  <a:pt x="3222701" y="3182366"/>
                  <a:pt x="3228345" y="3178603"/>
                </a:cubicBezTo>
                <a:cubicBezTo>
                  <a:pt x="3233989" y="3174840"/>
                  <a:pt x="3273501" y="2952826"/>
                  <a:pt x="2957412" y="2648026"/>
                </a:cubicBezTo>
                <a:cubicBezTo>
                  <a:pt x="2641323" y="2343226"/>
                  <a:pt x="1536894" y="1487151"/>
                  <a:pt x="1331812" y="1349803"/>
                </a:cubicBezTo>
                <a:cubicBezTo>
                  <a:pt x="1126730" y="1212455"/>
                  <a:pt x="1807827" y="1891670"/>
                  <a:pt x="1726923" y="1823937"/>
                </a:cubicBezTo>
                <a:cubicBezTo>
                  <a:pt x="1646019" y="1756204"/>
                  <a:pt x="1055233" y="1218099"/>
                  <a:pt x="846389" y="943403"/>
                </a:cubicBezTo>
                <a:cubicBezTo>
                  <a:pt x="637545" y="668707"/>
                  <a:pt x="520893" y="269833"/>
                  <a:pt x="473856" y="175759"/>
                </a:cubicBezTo>
                <a:cubicBezTo>
                  <a:pt x="426819" y="81685"/>
                  <a:pt x="641308" y="399655"/>
                  <a:pt x="564167" y="378959"/>
                </a:cubicBezTo>
                <a:cubicBezTo>
                  <a:pt x="487026" y="358263"/>
                  <a:pt x="108848" y="62870"/>
                  <a:pt x="33589" y="1771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7EC74548-DD2A-9535-9F83-C46FFDDCA287}"/>
              </a:ext>
            </a:extLst>
          </p:cNvPr>
          <p:cNvSpPr/>
          <p:nvPr/>
        </p:nvSpPr>
        <p:spPr>
          <a:xfrm>
            <a:off x="6939193" y="8849821"/>
            <a:ext cx="399256" cy="2134810"/>
          </a:xfrm>
          <a:custGeom>
            <a:avLst/>
            <a:gdLst>
              <a:gd name="connsiteX0" fmla="*/ 3474 w 399256"/>
              <a:gd name="connsiteY0" fmla="*/ 668 h 2134810"/>
              <a:gd name="connsiteX1" fmla="*/ 138940 w 399256"/>
              <a:gd name="connsiteY1" fmla="*/ 1118268 h 2134810"/>
              <a:gd name="connsiteX2" fmla="*/ 296985 w 399256"/>
              <a:gd name="connsiteY2" fmla="*/ 1637557 h 2134810"/>
              <a:gd name="connsiteX3" fmla="*/ 296985 w 399256"/>
              <a:gd name="connsiteY3" fmla="*/ 2134268 h 2134810"/>
              <a:gd name="connsiteX4" fmla="*/ 240540 w 399256"/>
              <a:gd name="connsiteY4" fmla="*/ 1705290 h 2134810"/>
              <a:gd name="connsiteX5" fmla="*/ 398585 w 399256"/>
              <a:gd name="connsiteY5" fmla="*/ 486090 h 2134810"/>
              <a:gd name="connsiteX6" fmla="*/ 296985 w 399256"/>
              <a:gd name="connsiteY6" fmla="*/ 1276312 h 2134810"/>
              <a:gd name="connsiteX7" fmla="*/ 285696 w 399256"/>
              <a:gd name="connsiteY7" fmla="*/ 1287601 h 2134810"/>
              <a:gd name="connsiteX8" fmla="*/ 3474 w 399256"/>
              <a:gd name="connsiteY8" fmla="*/ 668 h 213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9256" h="2134810">
                <a:moveTo>
                  <a:pt x="3474" y="668"/>
                </a:moveTo>
                <a:cubicBezTo>
                  <a:pt x="-20985" y="-27554"/>
                  <a:pt x="90022" y="845453"/>
                  <a:pt x="138940" y="1118268"/>
                </a:cubicBezTo>
                <a:cubicBezTo>
                  <a:pt x="187858" y="1391083"/>
                  <a:pt x="270644" y="1468224"/>
                  <a:pt x="296985" y="1637557"/>
                </a:cubicBezTo>
                <a:cubicBezTo>
                  <a:pt x="323326" y="1806890"/>
                  <a:pt x="306392" y="2122979"/>
                  <a:pt x="296985" y="2134268"/>
                </a:cubicBezTo>
                <a:cubicBezTo>
                  <a:pt x="287578" y="2145557"/>
                  <a:pt x="223607" y="1979986"/>
                  <a:pt x="240540" y="1705290"/>
                </a:cubicBezTo>
                <a:cubicBezTo>
                  <a:pt x="257473" y="1430594"/>
                  <a:pt x="389178" y="557586"/>
                  <a:pt x="398585" y="486090"/>
                </a:cubicBezTo>
                <a:cubicBezTo>
                  <a:pt x="407992" y="414594"/>
                  <a:pt x="315800" y="1142727"/>
                  <a:pt x="296985" y="1276312"/>
                </a:cubicBezTo>
                <a:cubicBezTo>
                  <a:pt x="278170" y="1409897"/>
                  <a:pt x="336496" y="1500208"/>
                  <a:pt x="285696" y="1287601"/>
                </a:cubicBezTo>
                <a:cubicBezTo>
                  <a:pt x="234896" y="1074994"/>
                  <a:pt x="27933" y="28890"/>
                  <a:pt x="3474" y="66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94283AF3-5B21-E1CC-FE2D-F7E589109153}"/>
              </a:ext>
            </a:extLst>
          </p:cNvPr>
          <p:cNvSpPr/>
          <p:nvPr/>
        </p:nvSpPr>
        <p:spPr>
          <a:xfrm>
            <a:off x="6479128" y="5939361"/>
            <a:ext cx="341083" cy="565677"/>
          </a:xfrm>
          <a:custGeom>
            <a:avLst/>
            <a:gdLst>
              <a:gd name="connsiteX0" fmla="*/ 192605 w 341083"/>
              <a:gd name="connsiteY0" fmla="*/ 9883 h 565677"/>
              <a:gd name="connsiteX1" fmla="*/ 271628 w 341083"/>
              <a:gd name="connsiteY1" fmla="*/ 258239 h 565677"/>
              <a:gd name="connsiteX2" fmla="*/ 124872 w 341083"/>
              <a:gd name="connsiteY2" fmla="*/ 506595 h 565677"/>
              <a:gd name="connsiteX3" fmla="*/ 694 w 341083"/>
              <a:gd name="connsiteY3" fmla="*/ 563039 h 565677"/>
              <a:gd name="connsiteX4" fmla="*/ 181316 w 341083"/>
              <a:gd name="connsiteY4" fmla="*/ 450150 h 565677"/>
              <a:gd name="connsiteX5" fmla="*/ 339361 w 341083"/>
              <a:gd name="connsiteY5" fmla="*/ 359839 h 565677"/>
              <a:gd name="connsiteX6" fmla="*/ 260339 w 341083"/>
              <a:gd name="connsiteY6" fmla="*/ 77617 h 565677"/>
              <a:gd name="connsiteX7" fmla="*/ 192605 w 341083"/>
              <a:gd name="connsiteY7" fmla="*/ 9883 h 56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1083" h="565677">
                <a:moveTo>
                  <a:pt x="192605" y="9883"/>
                </a:moveTo>
                <a:cubicBezTo>
                  <a:pt x="194487" y="39987"/>
                  <a:pt x="282917" y="175454"/>
                  <a:pt x="271628" y="258239"/>
                </a:cubicBezTo>
                <a:cubicBezTo>
                  <a:pt x="260339" y="341024"/>
                  <a:pt x="170028" y="455795"/>
                  <a:pt x="124872" y="506595"/>
                </a:cubicBezTo>
                <a:cubicBezTo>
                  <a:pt x="79716" y="557395"/>
                  <a:pt x="-8713" y="572446"/>
                  <a:pt x="694" y="563039"/>
                </a:cubicBezTo>
                <a:cubicBezTo>
                  <a:pt x="10101" y="553632"/>
                  <a:pt x="124872" y="484017"/>
                  <a:pt x="181316" y="450150"/>
                </a:cubicBezTo>
                <a:cubicBezTo>
                  <a:pt x="237760" y="416283"/>
                  <a:pt x="326191" y="421928"/>
                  <a:pt x="339361" y="359839"/>
                </a:cubicBezTo>
                <a:cubicBezTo>
                  <a:pt x="352531" y="297750"/>
                  <a:pt x="286680" y="132180"/>
                  <a:pt x="260339" y="77617"/>
                </a:cubicBezTo>
                <a:cubicBezTo>
                  <a:pt x="233998" y="23054"/>
                  <a:pt x="190723" y="-20221"/>
                  <a:pt x="192605" y="988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FF355172-09FA-1B15-3915-E429C3D50C4B}"/>
              </a:ext>
            </a:extLst>
          </p:cNvPr>
          <p:cNvSpPr/>
          <p:nvPr/>
        </p:nvSpPr>
        <p:spPr>
          <a:xfrm>
            <a:off x="4266931" y="6659133"/>
            <a:ext cx="147146" cy="532459"/>
          </a:xfrm>
          <a:custGeom>
            <a:avLst/>
            <a:gdLst>
              <a:gd name="connsiteX0" fmla="*/ 269 w 147146"/>
              <a:gd name="connsiteY0" fmla="*/ 1311 h 532459"/>
              <a:gd name="connsiteX1" fmla="*/ 101869 w 147146"/>
              <a:gd name="connsiteY1" fmla="*/ 238378 h 532459"/>
              <a:gd name="connsiteX2" fmla="*/ 135736 w 147146"/>
              <a:gd name="connsiteY2" fmla="*/ 531889 h 532459"/>
              <a:gd name="connsiteX3" fmla="*/ 135736 w 147146"/>
              <a:gd name="connsiteY3" fmla="*/ 159356 h 532459"/>
              <a:gd name="connsiteX4" fmla="*/ 269 w 147146"/>
              <a:gd name="connsiteY4" fmla="*/ 1311 h 532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46" h="532459">
                <a:moveTo>
                  <a:pt x="269" y="1311"/>
                </a:moveTo>
                <a:cubicBezTo>
                  <a:pt x="-5375" y="14481"/>
                  <a:pt x="79291" y="149948"/>
                  <a:pt x="101869" y="238378"/>
                </a:cubicBezTo>
                <a:cubicBezTo>
                  <a:pt x="124447" y="326808"/>
                  <a:pt x="130092" y="545059"/>
                  <a:pt x="135736" y="531889"/>
                </a:cubicBezTo>
                <a:cubicBezTo>
                  <a:pt x="141380" y="518719"/>
                  <a:pt x="158314" y="242141"/>
                  <a:pt x="135736" y="159356"/>
                </a:cubicBezTo>
                <a:cubicBezTo>
                  <a:pt x="113158" y="76571"/>
                  <a:pt x="5913" y="-11859"/>
                  <a:pt x="269" y="131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1DE2955C-9513-E6E5-F47C-9BC16120C01D}"/>
              </a:ext>
            </a:extLst>
          </p:cNvPr>
          <p:cNvSpPr/>
          <p:nvPr/>
        </p:nvSpPr>
        <p:spPr>
          <a:xfrm>
            <a:off x="6589946" y="7511948"/>
            <a:ext cx="122778" cy="2442340"/>
          </a:xfrm>
          <a:custGeom>
            <a:avLst/>
            <a:gdLst>
              <a:gd name="connsiteX0" fmla="*/ 59210 w 122778"/>
              <a:gd name="connsiteY0" fmla="*/ 130630 h 2442340"/>
              <a:gd name="connsiteX1" fmla="*/ 36632 w 122778"/>
              <a:gd name="connsiteY1" fmla="*/ 209652 h 2442340"/>
              <a:gd name="connsiteX2" fmla="*/ 2765 w 122778"/>
              <a:gd name="connsiteY2" fmla="*/ 1541741 h 2442340"/>
              <a:gd name="connsiteX3" fmla="*/ 115654 w 122778"/>
              <a:gd name="connsiteY3" fmla="*/ 2422274 h 2442340"/>
              <a:gd name="connsiteX4" fmla="*/ 47921 w 122778"/>
              <a:gd name="connsiteY4" fmla="*/ 2061030 h 2442340"/>
              <a:gd name="connsiteX5" fmla="*/ 115654 w 122778"/>
              <a:gd name="connsiteY5" fmla="*/ 977296 h 2442340"/>
              <a:gd name="connsiteX6" fmla="*/ 115654 w 122778"/>
              <a:gd name="connsiteY6" fmla="*/ 1462719 h 2442340"/>
              <a:gd name="connsiteX7" fmla="*/ 59210 w 122778"/>
              <a:gd name="connsiteY7" fmla="*/ 130630 h 244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778" h="2442340">
                <a:moveTo>
                  <a:pt x="59210" y="130630"/>
                </a:moveTo>
                <a:cubicBezTo>
                  <a:pt x="46040" y="-78214"/>
                  <a:pt x="46039" y="-25533"/>
                  <a:pt x="36632" y="209652"/>
                </a:cubicBezTo>
                <a:cubicBezTo>
                  <a:pt x="27225" y="444837"/>
                  <a:pt x="-10405" y="1172971"/>
                  <a:pt x="2765" y="1541741"/>
                </a:cubicBezTo>
                <a:cubicBezTo>
                  <a:pt x="15935" y="1910511"/>
                  <a:pt x="108128" y="2335726"/>
                  <a:pt x="115654" y="2422274"/>
                </a:cubicBezTo>
                <a:cubicBezTo>
                  <a:pt x="123180" y="2508822"/>
                  <a:pt x="47921" y="2301860"/>
                  <a:pt x="47921" y="2061030"/>
                </a:cubicBezTo>
                <a:cubicBezTo>
                  <a:pt x="47921" y="1820200"/>
                  <a:pt x="104365" y="1077014"/>
                  <a:pt x="115654" y="977296"/>
                </a:cubicBezTo>
                <a:cubicBezTo>
                  <a:pt x="126943" y="877578"/>
                  <a:pt x="123180" y="1600067"/>
                  <a:pt x="115654" y="1462719"/>
                </a:cubicBezTo>
                <a:cubicBezTo>
                  <a:pt x="108128" y="1325371"/>
                  <a:pt x="72380" y="339474"/>
                  <a:pt x="59210" y="13063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4D3927E1-D483-CFA2-3F39-4005F9036871}"/>
              </a:ext>
            </a:extLst>
          </p:cNvPr>
          <p:cNvSpPr/>
          <p:nvPr/>
        </p:nvSpPr>
        <p:spPr>
          <a:xfrm>
            <a:off x="4278315" y="7394211"/>
            <a:ext cx="610741" cy="1717973"/>
          </a:xfrm>
          <a:custGeom>
            <a:avLst/>
            <a:gdLst>
              <a:gd name="connsiteX0" fmla="*/ 67907 w 610741"/>
              <a:gd name="connsiteY0" fmla="*/ 11 h 1717973"/>
              <a:gd name="connsiteX1" fmla="*/ 79196 w 610741"/>
              <a:gd name="connsiteY1" fmla="*/ 428989 h 1717973"/>
              <a:gd name="connsiteX2" fmla="*/ 519463 w 610741"/>
              <a:gd name="connsiteY2" fmla="*/ 1185345 h 1717973"/>
              <a:gd name="connsiteX3" fmla="*/ 237241 w 610741"/>
              <a:gd name="connsiteY3" fmla="*/ 1016011 h 1717973"/>
              <a:gd name="connsiteX4" fmla="*/ 609774 w 610741"/>
              <a:gd name="connsiteY4" fmla="*/ 1715922 h 1717973"/>
              <a:gd name="connsiteX5" fmla="*/ 101774 w 610741"/>
              <a:gd name="connsiteY5" fmla="*/ 756367 h 1717973"/>
              <a:gd name="connsiteX6" fmla="*/ 174 w 610741"/>
              <a:gd name="connsiteY6" fmla="*/ 440278 h 1717973"/>
              <a:gd name="connsiteX7" fmla="*/ 67907 w 610741"/>
              <a:gd name="connsiteY7" fmla="*/ 11 h 171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741" h="1717973">
                <a:moveTo>
                  <a:pt x="67907" y="11"/>
                </a:moveTo>
                <a:cubicBezTo>
                  <a:pt x="81077" y="-1871"/>
                  <a:pt x="3937" y="231433"/>
                  <a:pt x="79196" y="428989"/>
                </a:cubicBezTo>
                <a:cubicBezTo>
                  <a:pt x="154455" y="626545"/>
                  <a:pt x="493122" y="1087508"/>
                  <a:pt x="519463" y="1185345"/>
                </a:cubicBezTo>
                <a:cubicBezTo>
                  <a:pt x="545804" y="1283182"/>
                  <a:pt x="222189" y="927582"/>
                  <a:pt x="237241" y="1016011"/>
                </a:cubicBezTo>
                <a:cubicBezTo>
                  <a:pt x="252293" y="1104441"/>
                  <a:pt x="632352" y="1759196"/>
                  <a:pt x="609774" y="1715922"/>
                </a:cubicBezTo>
                <a:cubicBezTo>
                  <a:pt x="587196" y="1672648"/>
                  <a:pt x="203374" y="968974"/>
                  <a:pt x="101774" y="756367"/>
                </a:cubicBezTo>
                <a:cubicBezTo>
                  <a:pt x="174" y="543760"/>
                  <a:pt x="3937" y="568219"/>
                  <a:pt x="174" y="440278"/>
                </a:cubicBezTo>
                <a:cubicBezTo>
                  <a:pt x="-3589" y="312337"/>
                  <a:pt x="54737" y="1893"/>
                  <a:pt x="67907" y="1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ECC50A72-4EE1-BA61-F43A-46442F4508E5}"/>
              </a:ext>
            </a:extLst>
          </p:cNvPr>
          <p:cNvSpPr/>
          <p:nvPr/>
        </p:nvSpPr>
        <p:spPr>
          <a:xfrm>
            <a:off x="5361537" y="8458878"/>
            <a:ext cx="147534" cy="575885"/>
          </a:xfrm>
          <a:custGeom>
            <a:avLst/>
            <a:gdLst>
              <a:gd name="connsiteX0" fmla="*/ 147441 w 147534"/>
              <a:gd name="connsiteY0" fmla="*/ 7789 h 575885"/>
              <a:gd name="connsiteX1" fmla="*/ 685 w 147534"/>
              <a:gd name="connsiteY1" fmla="*/ 267433 h 575885"/>
              <a:gd name="connsiteX2" fmla="*/ 90996 w 147534"/>
              <a:gd name="connsiteY2" fmla="*/ 572233 h 575885"/>
              <a:gd name="connsiteX3" fmla="*/ 57130 w 147534"/>
              <a:gd name="connsiteY3" fmla="*/ 414189 h 575885"/>
              <a:gd name="connsiteX4" fmla="*/ 23263 w 147534"/>
              <a:gd name="connsiteY4" fmla="*/ 98100 h 575885"/>
              <a:gd name="connsiteX5" fmla="*/ 147441 w 147534"/>
              <a:gd name="connsiteY5" fmla="*/ 7789 h 57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534" h="575885">
                <a:moveTo>
                  <a:pt x="147441" y="7789"/>
                </a:moveTo>
                <a:cubicBezTo>
                  <a:pt x="143678" y="36011"/>
                  <a:pt x="10092" y="173359"/>
                  <a:pt x="685" y="267433"/>
                </a:cubicBezTo>
                <a:cubicBezTo>
                  <a:pt x="-8723" y="361507"/>
                  <a:pt x="81589" y="547774"/>
                  <a:pt x="90996" y="572233"/>
                </a:cubicBezTo>
                <a:cubicBezTo>
                  <a:pt x="100403" y="596692"/>
                  <a:pt x="68419" y="493211"/>
                  <a:pt x="57130" y="414189"/>
                </a:cubicBezTo>
                <a:cubicBezTo>
                  <a:pt x="45841" y="335167"/>
                  <a:pt x="6330" y="163952"/>
                  <a:pt x="23263" y="98100"/>
                </a:cubicBezTo>
                <a:cubicBezTo>
                  <a:pt x="40196" y="32248"/>
                  <a:pt x="151204" y="-20433"/>
                  <a:pt x="147441" y="778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A5CAEFDB-1354-6B88-CF1C-5402335BC91E}"/>
              </a:ext>
            </a:extLst>
          </p:cNvPr>
          <p:cNvSpPr/>
          <p:nvPr/>
        </p:nvSpPr>
        <p:spPr>
          <a:xfrm>
            <a:off x="5723153" y="8429884"/>
            <a:ext cx="386700" cy="1448459"/>
          </a:xfrm>
          <a:custGeom>
            <a:avLst/>
            <a:gdLst>
              <a:gd name="connsiteX0" fmla="*/ 135780 w 386700"/>
              <a:gd name="connsiteY0" fmla="*/ 2916 h 1448459"/>
              <a:gd name="connsiteX1" fmla="*/ 192225 w 386700"/>
              <a:gd name="connsiteY1" fmla="*/ 398027 h 1448459"/>
              <a:gd name="connsiteX2" fmla="*/ 314 w 386700"/>
              <a:gd name="connsiteY2" fmla="*/ 962472 h 1448459"/>
              <a:gd name="connsiteX3" fmla="*/ 147069 w 386700"/>
              <a:gd name="connsiteY3" fmla="*/ 725405 h 1448459"/>
              <a:gd name="connsiteX4" fmla="*/ 147069 w 386700"/>
              <a:gd name="connsiteY4" fmla="*/ 1120516 h 1448459"/>
              <a:gd name="connsiteX5" fmla="*/ 305114 w 386700"/>
              <a:gd name="connsiteY5" fmla="*/ 1447894 h 1448459"/>
              <a:gd name="connsiteX6" fmla="*/ 259958 w 386700"/>
              <a:gd name="connsiteY6" fmla="*/ 1041494 h 1448459"/>
              <a:gd name="connsiteX7" fmla="*/ 384136 w 386700"/>
              <a:gd name="connsiteY7" fmla="*/ 556072 h 1448459"/>
              <a:gd name="connsiteX8" fmla="*/ 124491 w 386700"/>
              <a:gd name="connsiteY8" fmla="*/ 1007627 h 1448459"/>
              <a:gd name="connsiteX9" fmla="*/ 192225 w 386700"/>
              <a:gd name="connsiteY9" fmla="*/ 601227 h 1448459"/>
              <a:gd name="connsiteX10" fmla="*/ 135780 w 386700"/>
              <a:gd name="connsiteY10" fmla="*/ 2916 h 144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6700" h="1448459">
                <a:moveTo>
                  <a:pt x="135780" y="2916"/>
                </a:moveTo>
                <a:cubicBezTo>
                  <a:pt x="135780" y="-30951"/>
                  <a:pt x="214803" y="238101"/>
                  <a:pt x="192225" y="398027"/>
                </a:cubicBezTo>
                <a:cubicBezTo>
                  <a:pt x="169647" y="557953"/>
                  <a:pt x="7840" y="907909"/>
                  <a:pt x="314" y="962472"/>
                </a:cubicBezTo>
                <a:cubicBezTo>
                  <a:pt x="-7212" y="1017035"/>
                  <a:pt x="122610" y="699064"/>
                  <a:pt x="147069" y="725405"/>
                </a:cubicBezTo>
                <a:cubicBezTo>
                  <a:pt x="171528" y="751746"/>
                  <a:pt x="120728" y="1000101"/>
                  <a:pt x="147069" y="1120516"/>
                </a:cubicBezTo>
                <a:cubicBezTo>
                  <a:pt x="173410" y="1240931"/>
                  <a:pt x="286299" y="1461064"/>
                  <a:pt x="305114" y="1447894"/>
                </a:cubicBezTo>
                <a:cubicBezTo>
                  <a:pt x="323929" y="1434724"/>
                  <a:pt x="246788" y="1190131"/>
                  <a:pt x="259958" y="1041494"/>
                </a:cubicBezTo>
                <a:cubicBezTo>
                  <a:pt x="273128" y="892857"/>
                  <a:pt x="406714" y="561716"/>
                  <a:pt x="384136" y="556072"/>
                </a:cubicBezTo>
                <a:cubicBezTo>
                  <a:pt x="361558" y="550428"/>
                  <a:pt x="156476" y="1000101"/>
                  <a:pt x="124491" y="1007627"/>
                </a:cubicBezTo>
                <a:cubicBezTo>
                  <a:pt x="92506" y="1015153"/>
                  <a:pt x="184699" y="768679"/>
                  <a:pt x="192225" y="601227"/>
                </a:cubicBezTo>
                <a:cubicBezTo>
                  <a:pt x="199751" y="433775"/>
                  <a:pt x="135780" y="36783"/>
                  <a:pt x="135780" y="29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D2C04C2A-DE7B-5D27-CFD8-EB26EA782EB2}"/>
              </a:ext>
            </a:extLst>
          </p:cNvPr>
          <p:cNvSpPr/>
          <p:nvPr/>
        </p:nvSpPr>
        <p:spPr>
          <a:xfrm>
            <a:off x="5630385" y="7528204"/>
            <a:ext cx="1247001" cy="2600724"/>
          </a:xfrm>
          <a:custGeom>
            <a:avLst/>
            <a:gdLst>
              <a:gd name="connsiteX0" fmla="*/ 1233259 w 1247001"/>
              <a:gd name="connsiteY0" fmla="*/ 1485 h 2600724"/>
              <a:gd name="connsiteX1" fmla="*/ 25348 w 1247001"/>
              <a:gd name="connsiteY1" fmla="*/ 644952 h 2600724"/>
              <a:gd name="connsiteX2" fmla="*/ 409171 w 1247001"/>
              <a:gd name="connsiteY2" fmla="*/ 735263 h 2600724"/>
              <a:gd name="connsiteX3" fmla="*/ 375304 w 1247001"/>
              <a:gd name="connsiteY3" fmla="*/ 994907 h 2600724"/>
              <a:gd name="connsiteX4" fmla="*/ 454326 w 1247001"/>
              <a:gd name="connsiteY4" fmla="*/ 1344863 h 2600724"/>
              <a:gd name="connsiteX5" fmla="*/ 172104 w 1247001"/>
              <a:gd name="connsiteY5" fmla="*/ 1751263 h 2600724"/>
              <a:gd name="connsiteX6" fmla="*/ 397882 w 1247001"/>
              <a:gd name="connsiteY6" fmla="*/ 1548063 h 2600724"/>
              <a:gd name="connsiteX7" fmla="*/ 838148 w 1247001"/>
              <a:gd name="connsiteY7" fmla="*/ 2202818 h 2600724"/>
              <a:gd name="connsiteX8" fmla="*/ 454326 w 1247001"/>
              <a:gd name="connsiteY8" fmla="*/ 2180240 h 2600724"/>
              <a:gd name="connsiteX9" fmla="*/ 1007482 w 1247001"/>
              <a:gd name="connsiteY9" fmla="*/ 2597929 h 2600724"/>
              <a:gd name="connsiteX10" fmla="*/ 1154237 w 1247001"/>
              <a:gd name="connsiteY10" fmla="*/ 1943174 h 2600724"/>
              <a:gd name="connsiteX11" fmla="*/ 1075215 w 1247001"/>
              <a:gd name="connsiteY11" fmla="*/ 294996 h 2600724"/>
              <a:gd name="connsiteX12" fmla="*/ 702682 w 1247001"/>
              <a:gd name="connsiteY12" fmla="*/ 848152 h 2600724"/>
              <a:gd name="connsiteX13" fmla="*/ 1233259 w 1247001"/>
              <a:gd name="connsiteY13" fmla="*/ 1485 h 2600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47001" h="2600724">
                <a:moveTo>
                  <a:pt x="1233259" y="1485"/>
                </a:moveTo>
                <a:cubicBezTo>
                  <a:pt x="1120370" y="-32382"/>
                  <a:pt x="162696" y="522656"/>
                  <a:pt x="25348" y="644952"/>
                </a:cubicBezTo>
                <a:cubicBezTo>
                  <a:pt x="-112000" y="767248"/>
                  <a:pt x="350845" y="676937"/>
                  <a:pt x="409171" y="735263"/>
                </a:cubicBezTo>
                <a:cubicBezTo>
                  <a:pt x="467497" y="793589"/>
                  <a:pt x="367778" y="893307"/>
                  <a:pt x="375304" y="994907"/>
                </a:cubicBezTo>
                <a:cubicBezTo>
                  <a:pt x="382830" y="1096507"/>
                  <a:pt x="488193" y="1218804"/>
                  <a:pt x="454326" y="1344863"/>
                </a:cubicBezTo>
                <a:cubicBezTo>
                  <a:pt x="420459" y="1470922"/>
                  <a:pt x="181511" y="1717396"/>
                  <a:pt x="172104" y="1751263"/>
                </a:cubicBezTo>
                <a:cubicBezTo>
                  <a:pt x="162697" y="1785130"/>
                  <a:pt x="286875" y="1472804"/>
                  <a:pt x="397882" y="1548063"/>
                </a:cubicBezTo>
                <a:cubicBezTo>
                  <a:pt x="508889" y="1623322"/>
                  <a:pt x="828741" y="2097455"/>
                  <a:pt x="838148" y="2202818"/>
                </a:cubicBezTo>
                <a:cubicBezTo>
                  <a:pt x="847555" y="2308181"/>
                  <a:pt x="426104" y="2114388"/>
                  <a:pt x="454326" y="2180240"/>
                </a:cubicBezTo>
                <a:cubicBezTo>
                  <a:pt x="482548" y="2246092"/>
                  <a:pt x="890830" y="2637440"/>
                  <a:pt x="1007482" y="2597929"/>
                </a:cubicBezTo>
                <a:cubicBezTo>
                  <a:pt x="1124134" y="2558418"/>
                  <a:pt x="1142948" y="2326996"/>
                  <a:pt x="1154237" y="1943174"/>
                </a:cubicBezTo>
                <a:cubicBezTo>
                  <a:pt x="1165526" y="1559352"/>
                  <a:pt x="1150474" y="477500"/>
                  <a:pt x="1075215" y="294996"/>
                </a:cubicBezTo>
                <a:cubicBezTo>
                  <a:pt x="999956" y="112492"/>
                  <a:pt x="678223" y="895189"/>
                  <a:pt x="702682" y="848152"/>
                </a:cubicBezTo>
                <a:cubicBezTo>
                  <a:pt x="727141" y="801115"/>
                  <a:pt x="1346148" y="35352"/>
                  <a:pt x="1233259" y="1485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960433CC-20B5-3AB5-A57B-847ECBBFB55E}"/>
              </a:ext>
            </a:extLst>
          </p:cNvPr>
          <p:cNvSpPr/>
          <p:nvPr/>
        </p:nvSpPr>
        <p:spPr>
          <a:xfrm>
            <a:off x="4073224" y="7900291"/>
            <a:ext cx="2542295" cy="2450243"/>
          </a:xfrm>
          <a:custGeom>
            <a:avLst/>
            <a:gdLst>
              <a:gd name="connsiteX0" fmla="*/ 656820 w 2542295"/>
              <a:gd name="connsiteY0" fmla="*/ 126109 h 2450243"/>
              <a:gd name="connsiteX1" fmla="*/ 905176 w 2542295"/>
              <a:gd name="connsiteY1" fmla="*/ 780865 h 2450243"/>
              <a:gd name="connsiteX2" fmla="*/ 1198687 w 2542295"/>
              <a:gd name="connsiteY2" fmla="*/ 701842 h 2450243"/>
              <a:gd name="connsiteX3" fmla="*/ 1751843 w 2542295"/>
              <a:gd name="connsiteY3" fmla="*/ 1514642 h 2450243"/>
              <a:gd name="connsiteX4" fmla="*/ 2135665 w 2542295"/>
              <a:gd name="connsiteY4" fmla="*/ 1751709 h 2450243"/>
              <a:gd name="connsiteX5" fmla="*/ 1763132 w 2542295"/>
              <a:gd name="connsiteY5" fmla="*/ 1288865 h 2450243"/>
              <a:gd name="connsiteX6" fmla="*/ 2542065 w 2542295"/>
              <a:gd name="connsiteY6" fmla="*/ 2225842 h 2450243"/>
              <a:gd name="connsiteX7" fmla="*/ 1672820 w 2542295"/>
              <a:gd name="connsiteY7" fmla="*/ 2293576 h 2450243"/>
              <a:gd name="connsiteX8" fmla="*/ 261709 w 2542295"/>
              <a:gd name="connsiteY8" fmla="*/ 397042 h 2450243"/>
              <a:gd name="connsiteX9" fmla="*/ 2065 w 2542295"/>
              <a:gd name="connsiteY9" fmla="*/ 13220 h 2450243"/>
              <a:gd name="connsiteX10" fmla="*/ 295576 w 2542295"/>
              <a:gd name="connsiteY10" fmla="*/ 656687 h 2450243"/>
              <a:gd name="connsiteX11" fmla="*/ 419754 w 2542295"/>
              <a:gd name="connsiteY11" fmla="*/ 114820 h 2450243"/>
              <a:gd name="connsiteX12" fmla="*/ 871309 w 2542295"/>
              <a:gd name="connsiteY12" fmla="*/ 690553 h 2450243"/>
              <a:gd name="connsiteX13" fmla="*/ 656820 w 2542295"/>
              <a:gd name="connsiteY13" fmla="*/ 126109 h 245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2295" h="2450243">
                <a:moveTo>
                  <a:pt x="656820" y="126109"/>
                </a:moveTo>
                <a:cubicBezTo>
                  <a:pt x="662464" y="141161"/>
                  <a:pt x="814865" y="684910"/>
                  <a:pt x="905176" y="780865"/>
                </a:cubicBezTo>
                <a:cubicBezTo>
                  <a:pt x="995487" y="876821"/>
                  <a:pt x="1057576" y="579546"/>
                  <a:pt x="1198687" y="701842"/>
                </a:cubicBezTo>
                <a:cubicBezTo>
                  <a:pt x="1339798" y="824138"/>
                  <a:pt x="1595680" y="1339664"/>
                  <a:pt x="1751843" y="1514642"/>
                </a:cubicBezTo>
                <a:cubicBezTo>
                  <a:pt x="1908006" y="1689620"/>
                  <a:pt x="2133784" y="1789338"/>
                  <a:pt x="2135665" y="1751709"/>
                </a:cubicBezTo>
                <a:cubicBezTo>
                  <a:pt x="2137546" y="1714080"/>
                  <a:pt x="1695399" y="1209843"/>
                  <a:pt x="1763132" y="1288865"/>
                </a:cubicBezTo>
                <a:cubicBezTo>
                  <a:pt x="1830865" y="1367887"/>
                  <a:pt x="2557117" y="2058390"/>
                  <a:pt x="2542065" y="2225842"/>
                </a:cubicBezTo>
                <a:cubicBezTo>
                  <a:pt x="2527013" y="2393294"/>
                  <a:pt x="2052879" y="2598376"/>
                  <a:pt x="1672820" y="2293576"/>
                </a:cubicBezTo>
                <a:cubicBezTo>
                  <a:pt x="1292761" y="1988776"/>
                  <a:pt x="540168" y="777101"/>
                  <a:pt x="261709" y="397042"/>
                </a:cubicBezTo>
                <a:cubicBezTo>
                  <a:pt x="-16750" y="16983"/>
                  <a:pt x="-3580" y="-30054"/>
                  <a:pt x="2065" y="13220"/>
                </a:cubicBezTo>
                <a:cubicBezTo>
                  <a:pt x="7709" y="56494"/>
                  <a:pt x="225961" y="639754"/>
                  <a:pt x="295576" y="656687"/>
                </a:cubicBezTo>
                <a:cubicBezTo>
                  <a:pt x="365191" y="673620"/>
                  <a:pt x="323798" y="109176"/>
                  <a:pt x="419754" y="114820"/>
                </a:cubicBezTo>
                <a:cubicBezTo>
                  <a:pt x="515710" y="120464"/>
                  <a:pt x="829917" y="683027"/>
                  <a:pt x="871309" y="690553"/>
                </a:cubicBezTo>
                <a:cubicBezTo>
                  <a:pt x="912701" y="698079"/>
                  <a:pt x="651176" y="111057"/>
                  <a:pt x="656820" y="126109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A022674D-24E1-B3B2-5104-449220AB7767}"/>
              </a:ext>
            </a:extLst>
          </p:cNvPr>
          <p:cNvSpPr/>
          <p:nvPr/>
        </p:nvSpPr>
        <p:spPr>
          <a:xfrm>
            <a:off x="5741248" y="3863546"/>
            <a:ext cx="873746" cy="700216"/>
          </a:xfrm>
          <a:custGeom>
            <a:avLst/>
            <a:gdLst>
              <a:gd name="connsiteX0" fmla="*/ 525 w 873746"/>
              <a:gd name="connsiteY0" fmla="*/ 453081 h 700216"/>
              <a:gd name="connsiteX1" fmla="*/ 420655 w 873746"/>
              <a:gd name="connsiteY1" fmla="*/ 411892 h 700216"/>
              <a:gd name="connsiteX2" fmla="*/ 362990 w 873746"/>
              <a:gd name="connsiteY2" fmla="*/ 288324 h 700216"/>
              <a:gd name="connsiteX3" fmla="*/ 700741 w 873746"/>
              <a:gd name="connsiteY3" fmla="*/ 494270 h 700216"/>
              <a:gd name="connsiteX4" fmla="*/ 461844 w 873746"/>
              <a:gd name="connsiteY4" fmla="*/ 0 h 700216"/>
              <a:gd name="connsiteX5" fmla="*/ 667790 w 873746"/>
              <a:gd name="connsiteY5" fmla="*/ 494270 h 700216"/>
              <a:gd name="connsiteX6" fmla="*/ 873736 w 873746"/>
              <a:gd name="connsiteY6" fmla="*/ 700216 h 700216"/>
              <a:gd name="connsiteX7" fmla="*/ 676028 w 873746"/>
              <a:gd name="connsiteY7" fmla="*/ 494270 h 700216"/>
              <a:gd name="connsiteX8" fmla="*/ 519509 w 873746"/>
              <a:gd name="connsiteY8" fmla="*/ 444843 h 700216"/>
              <a:gd name="connsiteX9" fmla="*/ 525 w 873746"/>
              <a:gd name="connsiteY9" fmla="*/ 453081 h 70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3746" h="700216">
                <a:moveTo>
                  <a:pt x="525" y="453081"/>
                </a:moveTo>
                <a:cubicBezTo>
                  <a:pt x="-15951" y="447589"/>
                  <a:pt x="360244" y="439351"/>
                  <a:pt x="420655" y="411892"/>
                </a:cubicBezTo>
                <a:cubicBezTo>
                  <a:pt x="481066" y="384432"/>
                  <a:pt x="316309" y="274594"/>
                  <a:pt x="362990" y="288324"/>
                </a:cubicBezTo>
                <a:cubicBezTo>
                  <a:pt x="409671" y="302054"/>
                  <a:pt x="684265" y="542324"/>
                  <a:pt x="700741" y="494270"/>
                </a:cubicBezTo>
                <a:cubicBezTo>
                  <a:pt x="717217" y="446216"/>
                  <a:pt x="467336" y="0"/>
                  <a:pt x="461844" y="0"/>
                </a:cubicBezTo>
                <a:cubicBezTo>
                  <a:pt x="456352" y="0"/>
                  <a:pt x="599141" y="377567"/>
                  <a:pt x="667790" y="494270"/>
                </a:cubicBezTo>
                <a:cubicBezTo>
                  <a:pt x="736439" y="610973"/>
                  <a:pt x="872363" y="700216"/>
                  <a:pt x="873736" y="700216"/>
                </a:cubicBezTo>
                <a:cubicBezTo>
                  <a:pt x="875109" y="700216"/>
                  <a:pt x="735066" y="536832"/>
                  <a:pt x="676028" y="494270"/>
                </a:cubicBezTo>
                <a:cubicBezTo>
                  <a:pt x="616990" y="451708"/>
                  <a:pt x="626601" y="451708"/>
                  <a:pt x="519509" y="444843"/>
                </a:cubicBezTo>
                <a:cubicBezTo>
                  <a:pt x="412417" y="437978"/>
                  <a:pt x="17001" y="458573"/>
                  <a:pt x="525" y="45308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2D1618E1-4F94-0A29-5814-C1664FB4C35C}"/>
              </a:ext>
            </a:extLst>
          </p:cNvPr>
          <p:cNvSpPr/>
          <p:nvPr/>
        </p:nvSpPr>
        <p:spPr>
          <a:xfrm>
            <a:off x="4094163" y="7158157"/>
            <a:ext cx="2076479" cy="1148148"/>
          </a:xfrm>
          <a:custGeom>
            <a:avLst/>
            <a:gdLst>
              <a:gd name="connsiteX0" fmla="*/ 126855 w 2076479"/>
              <a:gd name="connsiteY0" fmla="*/ 25 h 1148148"/>
              <a:gd name="connsiteX1" fmla="*/ 884237 w 2076479"/>
              <a:gd name="connsiteY1" fmla="*/ 748170 h 1148148"/>
              <a:gd name="connsiteX2" fmla="*/ 745692 w 2076479"/>
              <a:gd name="connsiteY2" fmla="*/ 683516 h 1148148"/>
              <a:gd name="connsiteX3" fmla="*/ 1650855 w 2076479"/>
              <a:gd name="connsiteY3" fmla="*/ 1136098 h 1148148"/>
              <a:gd name="connsiteX4" fmla="*/ 1438419 w 2076479"/>
              <a:gd name="connsiteY4" fmla="*/ 1016025 h 1148148"/>
              <a:gd name="connsiteX5" fmla="*/ 2075728 w 2076479"/>
              <a:gd name="connsiteY5" fmla="*/ 997552 h 1148148"/>
              <a:gd name="connsiteX6" fmla="*/ 1558492 w 2076479"/>
              <a:gd name="connsiteY6" fmla="*/ 1034498 h 1148148"/>
              <a:gd name="connsiteX7" fmla="*/ 1161328 w 2076479"/>
              <a:gd name="connsiteY7" fmla="*/ 1080679 h 1148148"/>
              <a:gd name="connsiteX8" fmla="*/ 34492 w 2076479"/>
              <a:gd name="connsiteY8" fmla="*/ 581916 h 1148148"/>
              <a:gd name="connsiteX9" fmla="*/ 274637 w 2076479"/>
              <a:gd name="connsiteY9" fmla="*/ 720461 h 1148148"/>
              <a:gd name="connsiteX10" fmla="*/ 126855 w 2076479"/>
              <a:gd name="connsiteY10" fmla="*/ 25 h 114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76479" h="1148148">
                <a:moveTo>
                  <a:pt x="126855" y="25"/>
                </a:moveTo>
                <a:cubicBezTo>
                  <a:pt x="228455" y="4643"/>
                  <a:pt x="781098" y="634255"/>
                  <a:pt x="884237" y="748170"/>
                </a:cubicBezTo>
                <a:cubicBezTo>
                  <a:pt x="987376" y="862085"/>
                  <a:pt x="745692" y="683516"/>
                  <a:pt x="745692" y="683516"/>
                </a:cubicBezTo>
                <a:lnTo>
                  <a:pt x="1650855" y="1136098"/>
                </a:lnTo>
                <a:cubicBezTo>
                  <a:pt x="1766309" y="1191516"/>
                  <a:pt x="1367607" y="1039116"/>
                  <a:pt x="1438419" y="1016025"/>
                </a:cubicBezTo>
                <a:cubicBezTo>
                  <a:pt x="1509231" y="992934"/>
                  <a:pt x="2055716" y="994473"/>
                  <a:pt x="2075728" y="997552"/>
                </a:cubicBezTo>
                <a:cubicBezTo>
                  <a:pt x="2095740" y="1000631"/>
                  <a:pt x="1710892" y="1020643"/>
                  <a:pt x="1558492" y="1034498"/>
                </a:cubicBezTo>
                <a:cubicBezTo>
                  <a:pt x="1406092" y="1048353"/>
                  <a:pt x="1415328" y="1156109"/>
                  <a:pt x="1161328" y="1080679"/>
                </a:cubicBezTo>
                <a:cubicBezTo>
                  <a:pt x="907328" y="1005249"/>
                  <a:pt x="182274" y="641952"/>
                  <a:pt x="34492" y="581916"/>
                </a:cubicBezTo>
                <a:cubicBezTo>
                  <a:pt x="-113290" y="521880"/>
                  <a:pt x="260783" y="811285"/>
                  <a:pt x="274637" y="720461"/>
                </a:cubicBezTo>
                <a:cubicBezTo>
                  <a:pt x="288491" y="629637"/>
                  <a:pt x="25255" y="-4593"/>
                  <a:pt x="126855" y="25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60BBEE59-4D3F-0CA1-B59E-7324E2CA88CB}"/>
              </a:ext>
            </a:extLst>
          </p:cNvPr>
          <p:cNvSpPr/>
          <p:nvPr/>
        </p:nvSpPr>
        <p:spPr>
          <a:xfrm>
            <a:off x="2278689" y="1727200"/>
            <a:ext cx="4257578" cy="6571706"/>
          </a:xfrm>
          <a:custGeom>
            <a:avLst/>
            <a:gdLst>
              <a:gd name="connsiteX0" fmla="*/ 4257578 w 4257578"/>
              <a:gd name="connsiteY0" fmla="*/ 304800 h 6571706"/>
              <a:gd name="connsiteX1" fmla="*/ 2327178 w 4257578"/>
              <a:gd name="connsiteY1" fmla="*/ 2556933 h 6571706"/>
              <a:gd name="connsiteX2" fmla="*/ 2022378 w 4257578"/>
              <a:gd name="connsiteY2" fmla="*/ 4047067 h 6571706"/>
              <a:gd name="connsiteX3" fmla="*/ 1853044 w 4257578"/>
              <a:gd name="connsiteY3" fmla="*/ 3996267 h 6571706"/>
              <a:gd name="connsiteX4" fmla="*/ 2005444 w 4257578"/>
              <a:gd name="connsiteY4" fmla="*/ 6553200 h 6571706"/>
              <a:gd name="connsiteX5" fmla="*/ 1463578 w 4257578"/>
              <a:gd name="connsiteY5" fmla="*/ 5164667 h 6571706"/>
              <a:gd name="connsiteX6" fmla="*/ 887844 w 4257578"/>
              <a:gd name="connsiteY6" fmla="*/ 6570133 h 6571706"/>
              <a:gd name="connsiteX7" fmla="*/ 667711 w 4257578"/>
              <a:gd name="connsiteY7" fmla="*/ 5350933 h 6571706"/>
              <a:gd name="connsiteX8" fmla="*/ 278244 w 4257578"/>
              <a:gd name="connsiteY8" fmla="*/ 1642533 h 6571706"/>
              <a:gd name="connsiteX9" fmla="*/ 75044 w 4257578"/>
              <a:gd name="connsiteY9" fmla="*/ 2777067 h 6571706"/>
              <a:gd name="connsiteX10" fmla="*/ 1599044 w 4257578"/>
              <a:gd name="connsiteY10" fmla="*/ 406400 h 6571706"/>
              <a:gd name="connsiteX11" fmla="*/ 1023311 w 4257578"/>
              <a:gd name="connsiteY11" fmla="*/ 558800 h 6571706"/>
              <a:gd name="connsiteX12" fmla="*/ 3021444 w 4257578"/>
              <a:gd name="connsiteY12" fmla="*/ 118533 h 6571706"/>
              <a:gd name="connsiteX13" fmla="*/ 2123978 w 4257578"/>
              <a:gd name="connsiteY13" fmla="*/ 0 h 6571706"/>
              <a:gd name="connsiteX14" fmla="*/ 4257578 w 4257578"/>
              <a:gd name="connsiteY14" fmla="*/ 304800 h 657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57578" h="6571706">
                <a:moveTo>
                  <a:pt x="4257578" y="304800"/>
                </a:moveTo>
                <a:cubicBezTo>
                  <a:pt x="3478644" y="1119011"/>
                  <a:pt x="2699711" y="1933222"/>
                  <a:pt x="2327178" y="2556933"/>
                </a:cubicBezTo>
                <a:cubicBezTo>
                  <a:pt x="1954645" y="3180644"/>
                  <a:pt x="2101400" y="3807178"/>
                  <a:pt x="2022378" y="4047067"/>
                </a:cubicBezTo>
                <a:cubicBezTo>
                  <a:pt x="1943356" y="4286956"/>
                  <a:pt x="1855866" y="3578578"/>
                  <a:pt x="1853044" y="3996267"/>
                </a:cubicBezTo>
                <a:cubicBezTo>
                  <a:pt x="1850222" y="4413956"/>
                  <a:pt x="2070355" y="6358467"/>
                  <a:pt x="2005444" y="6553200"/>
                </a:cubicBezTo>
                <a:cubicBezTo>
                  <a:pt x="1940533" y="6747933"/>
                  <a:pt x="1649845" y="5161845"/>
                  <a:pt x="1463578" y="5164667"/>
                </a:cubicBezTo>
                <a:cubicBezTo>
                  <a:pt x="1277311" y="5167489"/>
                  <a:pt x="1020488" y="6539089"/>
                  <a:pt x="887844" y="6570133"/>
                </a:cubicBezTo>
                <a:cubicBezTo>
                  <a:pt x="755200" y="6601177"/>
                  <a:pt x="769311" y="6172200"/>
                  <a:pt x="667711" y="5350933"/>
                </a:cubicBezTo>
                <a:cubicBezTo>
                  <a:pt x="566111" y="4529666"/>
                  <a:pt x="377022" y="2071511"/>
                  <a:pt x="278244" y="1642533"/>
                </a:cubicBezTo>
                <a:cubicBezTo>
                  <a:pt x="179466" y="1213555"/>
                  <a:pt x="-145089" y="2983089"/>
                  <a:pt x="75044" y="2777067"/>
                </a:cubicBezTo>
                <a:cubicBezTo>
                  <a:pt x="295177" y="2571045"/>
                  <a:pt x="1440999" y="776111"/>
                  <a:pt x="1599044" y="406400"/>
                </a:cubicBezTo>
                <a:cubicBezTo>
                  <a:pt x="1757088" y="36689"/>
                  <a:pt x="786244" y="606778"/>
                  <a:pt x="1023311" y="558800"/>
                </a:cubicBezTo>
                <a:cubicBezTo>
                  <a:pt x="1260378" y="510822"/>
                  <a:pt x="2838000" y="211666"/>
                  <a:pt x="3021444" y="118533"/>
                </a:cubicBezTo>
                <a:cubicBezTo>
                  <a:pt x="3204888" y="25400"/>
                  <a:pt x="2123978" y="0"/>
                  <a:pt x="2123978" y="0"/>
                </a:cubicBezTo>
                <a:lnTo>
                  <a:pt x="4257578" y="304800"/>
                </a:ln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1D81F40E-EA6D-25A9-4B47-8494F35B6ADB}"/>
              </a:ext>
            </a:extLst>
          </p:cNvPr>
          <p:cNvSpPr/>
          <p:nvPr/>
        </p:nvSpPr>
        <p:spPr>
          <a:xfrm>
            <a:off x="2996361" y="1865970"/>
            <a:ext cx="5649802" cy="7410474"/>
          </a:xfrm>
          <a:custGeom>
            <a:avLst/>
            <a:gdLst>
              <a:gd name="connsiteX0" fmla="*/ 1203106 w 5649802"/>
              <a:gd name="connsiteY0" fmla="*/ 81363 h 7410474"/>
              <a:gd name="connsiteX1" fmla="*/ 3472172 w 5649802"/>
              <a:gd name="connsiteY1" fmla="*/ 30563 h 7410474"/>
              <a:gd name="connsiteX2" fmla="*/ 4538972 w 5649802"/>
              <a:gd name="connsiteY2" fmla="*/ 606297 h 7410474"/>
              <a:gd name="connsiteX3" fmla="*/ 4268039 w 5649802"/>
              <a:gd name="connsiteY3" fmla="*/ 538563 h 7410474"/>
              <a:gd name="connsiteX4" fmla="*/ 5639639 w 5649802"/>
              <a:gd name="connsiteY4" fmla="*/ 2875363 h 7410474"/>
              <a:gd name="connsiteX5" fmla="*/ 4792972 w 5649802"/>
              <a:gd name="connsiteY5" fmla="*/ 4636430 h 7410474"/>
              <a:gd name="connsiteX6" fmla="*/ 2998039 w 5649802"/>
              <a:gd name="connsiteY6" fmla="*/ 7379630 h 7410474"/>
              <a:gd name="connsiteX7" fmla="*/ 3776972 w 5649802"/>
              <a:gd name="connsiteY7" fmla="*/ 5991097 h 7410474"/>
              <a:gd name="connsiteX8" fmla="*/ 4115639 w 5649802"/>
              <a:gd name="connsiteY8" fmla="*/ 4111497 h 7410474"/>
              <a:gd name="connsiteX9" fmla="*/ 2811772 w 5649802"/>
              <a:gd name="connsiteY9" fmla="*/ 369230 h 7410474"/>
              <a:gd name="connsiteX10" fmla="*/ 3116572 w 5649802"/>
              <a:gd name="connsiteY10" fmla="*/ 1165097 h 7410474"/>
              <a:gd name="connsiteX11" fmla="*/ 2456172 w 5649802"/>
              <a:gd name="connsiteY11" fmla="*/ 640163 h 7410474"/>
              <a:gd name="connsiteX12" fmla="*/ 839 w 5649802"/>
              <a:gd name="connsiteY12" fmla="*/ 2401230 h 7410474"/>
              <a:gd name="connsiteX13" fmla="*/ 2168306 w 5649802"/>
              <a:gd name="connsiteY13" fmla="*/ 216830 h 7410474"/>
              <a:gd name="connsiteX14" fmla="*/ 1152306 w 5649802"/>
              <a:gd name="connsiteY14" fmla="*/ 98297 h 7410474"/>
              <a:gd name="connsiteX15" fmla="*/ 1203106 w 5649802"/>
              <a:gd name="connsiteY15" fmla="*/ 81363 h 741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49802" h="7410474">
                <a:moveTo>
                  <a:pt x="1203106" y="81363"/>
                </a:moveTo>
                <a:cubicBezTo>
                  <a:pt x="1589750" y="70074"/>
                  <a:pt x="2916194" y="-56926"/>
                  <a:pt x="3472172" y="30563"/>
                </a:cubicBezTo>
                <a:cubicBezTo>
                  <a:pt x="4028150" y="118052"/>
                  <a:pt x="4406328" y="521630"/>
                  <a:pt x="4538972" y="606297"/>
                </a:cubicBezTo>
                <a:cubicBezTo>
                  <a:pt x="4671617" y="690964"/>
                  <a:pt x="4084595" y="160385"/>
                  <a:pt x="4268039" y="538563"/>
                </a:cubicBezTo>
                <a:cubicBezTo>
                  <a:pt x="4451484" y="916741"/>
                  <a:pt x="5552150" y="2192385"/>
                  <a:pt x="5639639" y="2875363"/>
                </a:cubicBezTo>
                <a:cubicBezTo>
                  <a:pt x="5727128" y="3558341"/>
                  <a:pt x="5233239" y="3885719"/>
                  <a:pt x="4792972" y="4636430"/>
                </a:cubicBezTo>
                <a:cubicBezTo>
                  <a:pt x="4352705" y="5387141"/>
                  <a:pt x="3167372" y="7153852"/>
                  <a:pt x="2998039" y="7379630"/>
                </a:cubicBezTo>
                <a:cubicBezTo>
                  <a:pt x="2828706" y="7605408"/>
                  <a:pt x="3590705" y="6535786"/>
                  <a:pt x="3776972" y="5991097"/>
                </a:cubicBezTo>
                <a:cubicBezTo>
                  <a:pt x="3963239" y="5446408"/>
                  <a:pt x="4276506" y="5048475"/>
                  <a:pt x="4115639" y="4111497"/>
                </a:cubicBezTo>
                <a:cubicBezTo>
                  <a:pt x="3954772" y="3174519"/>
                  <a:pt x="2978283" y="860297"/>
                  <a:pt x="2811772" y="369230"/>
                </a:cubicBezTo>
                <a:cubicBezTo>
                  <a:pt x="2645261" y="-121837"/>
                  <a:pt x="3175839" y="1119941"/>
                  <a:pt x="3116572" y="1165097"/>
                </a:cubicBezTo>
                <a:cubicBezTo>
                  <a:pt x="3057305" y="1210253"/>
                  <a:pt x="2975461" y="434141"/>
                  <a:pt x="2456172" y="640163"/>
                </a:cubicBezTo>
                <a:cubicBezTo>
                  <a:pt x="1936883" y="846185"/>
                  <a:pt x="48817" y="2471785"/>
                  <a:pt x="839" y="2401230"/>
                </a:cubicBezTo>
                <a:cubicBezTo>
                  <a:pt x="-47139" y="2330675"/>
                  <a:pt x="1976395" y="600652"/>
                  <a:pt x="2168306" y="216830"/>
                </a:cubicBezTo>
                <a:cubicBezTo>
                  <a:pt x="2360217" y="-166992"/>
                  <a:pt x="1315995" y="115230"/>
                  <a:pt x="1152306" y="98297"/>
                </a:cubicBezTo>
                <a:cubicBezTo>
                  <a:pt x="988617" y="81364"/>
                  <a:pt x="816462" y="92652"/>
                  <a:pt x="1203106" y="81363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0C13168F-7078-AC0B-5C7B-0DF688EF0E56}"/>
              </a:ext>
            </a:extLst>
          </p:cNvPr>
          <p:cNvSpPr/>
          <p:nvPr/>
        </p:nvSpPr>
        <p:spPr>
          <a:xfrm>
            <a:off x="636343" y="6568557"/>
            <a:ext cx="5664901" cy="5231819"/>
          </a:xfrm>
          <a:custGeom>
            <a:avLst/>
            <a:gdLst>
              <a:gd name="connsiteX0" fmla="*/ 2326990 w 5664901"/>
              <a:gd name="connsiteY0" fmla="*/ 1576 h 5231819"/>
              <a:gd name="connsiteX1" fmla="*/ 3427657 w 5664901"/>
              <a:gd name="connsiteY1" fmla="*/ 2609310 h 5231819"/>
              <a:gd name="connsiteX2" fmla="*/ 5476590 w 5664901"/>
              <a:gd name="connsiteY2" fmla="*/ 5149310 h 5231819"/>
              <a:gd name="connsiteX3" fmla="*/ 4968590 w 5664901"/>
              <a:gd name="connsiteY3" fmla="*/ 4607443 h 5231819"/>
              <a:gd name="connsiteX4" fmla="*/ 142590 w 5664901"/>
              <a:gd name="connsiteY4" fmla="*/ 4556643 h 5231819"/>
              <a:gd name="connsiteX5" fmla="*/ 1310990 w 5664901"/>
              <a:gd name="connsiteY5" fmla="*/ 3913176 h 5231819"/>
              <a:gd name="connsiteX6" fmla="*/ 1649657 w 5664901"/>
              <a:gd name="connsiteY6" fmla="*/ 2287576 h 5231819"/>
              <a:gd name="connsiteX7" fmla="*/ 1344857 w 5664901"/>
              <a:gd name="connsiteY7" fmla="*/ 3015710 h 5231819"/>
              <a:gd name="connsiteX8" fmla="*/ 2648724 w 5664901"/>
              <a:gd name="connsiteY8" fmla="*/ 2236776 h 5231819"/>
              <a:gd name="connsiteX9" fmla="*/ 2326990 w 5664901"/>
              <a:gd name="connsiteY9" fmla="*/ 1576 h 523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4901" h="5231819">
                <a:moveTo>
                  <a:pt x="2326990" y="1576"/>
                </a:moveTo>
                <a:cubicBezTo>
                  <a:pt x="2456812" y="63665"/>
                  <a:pt x="2902724" y="1751354"/>
                  <a:pt x="3427657" y="2609310"/>
                </a:cubicBezTo>
                <a:cubicBezTo>
                  <a:pt x="3952590" y="3467266"/>
                  <a:pt x="5219768" y="4816288"/>
                  <a:pt x="5476590" y="5149310"/>
                </a:cubicBezTo>
                <a:cubicBezTo>
                  <a:pt x="5733412" y="5482332"/>
                  <a:pt x="5857590" y="4706221"/>
                  <a:pt x="4968590" y="4607443"/>
                </a:cubicBezTo>
                <a:cubicBezTo>
                  <a:pt x="4079590" y="4508665"/>
                  <a:pt x="752190" y="4672354"/>
                  <a:pt x="142590" y="4556643"/>
                </a:cubicBezTo>
                <a:cubicBezTo>
                  <a:pt x="-467010" y="4440932"/>
                  <a:pt x="1059812" y="4291354"/>
                  <a:pt x="1310990" y="3913176"/>
                </a:cubicBezTo>
                <a:cubicBezTo>
                  <a:pt x="1562168" y="3534998"/>
                  <a:pt x="1644013" y="2437153"/>
                  <a:pt x="1649657" y="2287576"/>
                </a:cubicBezTo>
                <a:cubicBezTo>
                  <a:pt x="1655301" y="2137999"/>
                  <a:pt x="1178346" y="3024177"/>
                  <a:pt x="1344857" y="3015710"/>
                </a:cubicBezTo>
                <a:cubicBezTo>
                  <a:pt x="1511368" y="3007243"/>
                  <a:pt x="2479391" y="2744776"/>
                  <a:pt x="2648724" y="2236776"/>
                </a:cubicBezTo>
                <a:cubicBezTo>
                  <a:pt x="2818057" y="1728776"/>
                  <a:pt x="2197168" y="-60513"/>
                  <a:pt x="2326990" y="1576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378102EB-7337-E7FA-CFE9-6654F2FF162C}"/>
              </a:ext>
            </a:extLst>
          </p:cNvPr>
          <p:cNvSpPr/>
          <p:nvPr/>
        </p:nvSpPr>
        <p:spPr>
          <a:xfrm>
            <a:off x="-834858" y="7569009"/>
            <a:ext cx="7529123" cy="4058882"/>
          </a:xfrm>
          <a:custGeom>
            <a:avLst/>
            <a:gdLst>
              <a:gd name="connsiteX0" fmla="*/ 5118991 w 7529123"/>
              <a:gd name="connsiteY0" fmla="*/ 191 h 4058882"/>
              <a:gd name="connsiteX1" fmla="*/ 2358858 w 7529123"/>
              <a:gd name="connsiteY1" fmla="*/ 1659658 h 4058882"/>
              <a:gd name="connsiteX2" fmla="*/ 546991 w 7529123"/>
              <a:gd name="connsiteY2" fmla="*/ 3386858 h 4058882"/>
              <a:gd name="connsiteX3" fmla="*/ 123658 w 7529123"/>
              <a:gd name="connsiteY3" fmla="*/ 3759391 h 4058882"/>
              <a:gd name="connsiteX4" fmla="*/ 2494325 w 7529123"/>
              <a:gd name="connsiteY4" fmla="*/ 3471524 h 4058882"/>
              <a:gd name="connsiteX5" fmla="*/ 7371125 w 7529123"/>
              <a:gd name="connsiteY5" fmla="*/ 4047258 h 4058882"/>
              <a:gd name="connsiteX6" fmla="*/ 6219658 w 7529123"/>
              <a:gd name="connsiteY6" fmla="*/ 2844991 h 4058882"/>
              <a:gd name="connsiteX7" fmla="*/ 5034325 w 7529123"/>
              <a:gd name="connsiteY7" fmla="*/ 812991 h 4058882"/>
              <a:gd name="connsiteX8" fmla="*/ 4238458 w 7529123"/>
              <a:gd name="connsiteY8" fmla="*/ 1761258 h 4058882"/>
              <a:gd name="connsiteX9" fmla="*/ 5118991 w 7529123"/>
              <a:gd name="connsiteY9" fmla="*/ 191 h 405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9123" h="4058882">
                <a:moveTo>
                  <a:pt x="5118991" y="191"/>
                </a:moveTo>
                <a:cubicBezTo>
                  <a:pt x="4805724" y="-16742"/>
                  <a:pt x="3120858" y="1095214"/>
                  <a:pt x="2358858" y="1659658"/>
                </a:cubicBezTo>
                <a:cubicBezTo>
                  <a:pt x="1596858" y="2224102"/>
                  <a:pt x="919524" y="3036903"/>
                  <a:pt x="546991" y="3386858"/>
                </a:cubicBezTo>
                <a:cubicBezTo>
                  <a:pt x="174458" y="3736813"/>
                  <a:pt x="-200898" y="3745280"/>
                  <a:pt x="123658" y="3759391"/>
                </a:cubicBezTo>
                <a:cubicBezTo>
                  <a:pt x="448214" y="3773502"/>
                  <a:pt x="1286414" y="3423546"/>
                  <a:pt x="2494325" y="3471524"/>
                </a:cubicBezTo>
                <a:cubicBezTo>
                  <a:pt x="3702236" y="3519502"/>
                  <a:pt x="6750236" y="4151680"/>
                  <a:pt x="7371125" y="4047258"/>
                </a:cubicBezTo>
                <a:cubicBezTo>
                  <a:pt x="7992014" y="3942836"/>
                  <a:pt x="6609125" y="3384035"/>
                  <a:pt x="6219658" y="2844991"/>
                </a:cubicBezTo>
                <a:cubicBezTo>
                  <a:pt x="5830191" y="2305947"/>
                  <a:pt x="5364525" y="993613"/>
                  <a:pt x="5034325" y="812991"/>
                </a:cubicBezTo>
                <a:cubicBezTo>
                  <a:pt x="4704125" y="632369"/>
                  <a:pt x="4227169" y="1899547"/>
                  <a:pt x="4238458" y="1761258"/>
                </a:cubicBezTo>
                <a:cubicBezTo>
                  <a:pt x="4249747" y="1622969"/>
                  <a:pt x="5432258" y="17124"/>
                  <a:pt x="5118991" y="191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65FB43BB-4B65-EEC1-4FCF-9AC622371ADD}"/>
              </a:ext>
            </a:extLst>
          </p:cNvPr>
          <p:cNvSpPr/>
          <p:nvPr/>
        </p:nvSpPr>
        <p:spPr>
          <a:xfrm>
            <a:off x="6028067" y="7288754"/>
            <a:ext cx="3835684" cy="4467137"/>
          </a:xfrm>
          <a:custGeom>
            <a:avLst/>
            <a:gdLst>
              <a:gd name="connsiteX0" fmla="*/ 338866 w 3835684"/>
              <a:gd name="connsiteY0" fmla="*/ 212713 h 4467137"/>
              <a:gd name="connsiteX1" fmla="*/ 389666 w 3835684"/>
              <a:gd name="connsiteY1" fmla="*/ 314313 h 4467137"/>
              <a:gd name="connsiteX2" fmla="*/ 1050066 w 3835684"/>
              <a:gd name="connsiteY2" fmla="*/ 2227779 h 4467137"/>
              <a:gd name="connsiteX3" fmla="*/ 440466 w 3835684"/>
              <a:gd name="connsiteY3" fmla="*/ 4462979 h 4467137"/>
              <a:gd name="connsiteX4" fmla="*/ 796066 w 3835684"/>
              <a:gd name="connsiteY4" fmla="*/ 2820446 h 4467137"/>
              <a:gd name="connsiteX5" fmla="*/ 200 w 3835684"/>
              <a:gd name="connsiteY5" fmla="*/ 4175113 h 4467137"/>
              <a:gd name="connsiteX6" fmla="*/ 880733 w 3835684"/>
              <a:gd name="connsiteY6" fmla="*/ 2955913 h 4467137"/>
              <a:gd name="connsiteX7" fmla="*/ 2099933 w 3835684"/>
              <a:gd name="connsiteY7" fmla="*/ 4107379 h 4467137"/>
              <a:gd name="connsiteX8" fmla="*/ 3827133 w 3835684"/>
              <a:gd name="connsiteY8" fmla="*/ 3836446 h 4467137"/>
              <a:gd name="connsiteX9" fmla="*/ 2658733 w 3835684"/>
              <a:gd name="connsiteY9" fmla="*/ 2414046 h 4467137"/>
              <a:gd name="connsiteX10" fmla="*/ 338866 w 3835684"/>
              <a:gd name="connsiteY10" fmla="*/ 212713 h 446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35684" h="4467137">
                <a:moveTo>
                  <a:pt x="338866" y="212713"/>
                </a:moveTo>
                <a:cubicBezTo>
                  <a:pt x="-39312" y="-137243"/>
                  <a:pt x="271133" y="-21531"/>
                  <a:pt x="389666" y="314313"/>
                </a:cubicBezTo>
                <a:cubicBezTo>
                  <a:pt x="508199" y="650157"/>
                  <a:pt x="1041599" y="1536335"/>
                  <a:pt x="1050066" y="2227779"/>
                </a:cubicBezTo>
                <a:cubicBezTo>
                  <a:pt x="1058533" y="2919223"/>
                  <a:pt x="482799" y="4364201"/>
                  <a:pt x="440466" y="4462979"/>
                </a:cubicBezTo>
                <a:cubicBezTo>
                  <a:pt x="398133" y="4561757"/>
                  <a:pt x="869444" y="2868424"/>
                  <a:pt x="796066" y="2820446"/>
                </a:cubicBezTo>
                <a:cubicBezTo>
                  <a:pt x="722688" y="2772468"/>
                  <a:pt x="-13911" y="4152535"/>
                  <a:pt x="200" y="4175113"/>
                </a:cubicBezTo>
                <a:cubicBezTo>
                  <a:pt x="14311" y="4197691"/>
                  <a:pt x="530778" y="2967202"/>
                  <a:pt x="880733" y="2955913"/>
                </a:cubicBezTo>
                <a:cubicBezTo>
                  <a:pt x="1230689" y="2944624"/>
                  <a:pt x="1608866" y="3960624"/>
                  <a:pt x="2099933" y="4107379"/>
                </a:cubicBezTo>
                <a:cubicBezTo>
                  <a:pt x="2591000" y="4254134"/>
                  <a:pt x="3734000" y="4118668"/>
                  <a:pt x="3827133" y="3836446"/>
                </a:cubicBezTo>
                <a:cubicBezTo>
                  <a:pt x="3920266" y="3554224"/>
                  <a:pt x="3234466" y="3015179"/>
                  <a:pt x="2658733" y="2414046"/>
                </a:cubicBezTo>
                <a:cubicBezTo>
                  <a:pt x="2083000" y="1812913"/>
                  <a:pt x="717044" y="562669"/>
                  <a:pt x="338866" y="212713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52F2FB67-DD59-D972-0353-03F69CAB8491}"/>
              </a:ext>
            </a:extLst>
          </p:cNvPr>
          <p:cNvSpPr/>
          <p:nvPr/>
        </p:nvSpPr>
        <p:spPr>
          <a:xfrm>
            <a:off x="6225118" y="7712430"/>
            <a:ext cx="1329475" cy="4366935"/>
          </a:xfrm>
          <a:custGeom>
            <a:avLst/>
            <a:gdLst>
              <a:gd name="connsiteX0" fmla="*/ 802215 w 1329475"/>
              <a:gd name="connsiteY0" fmla="*/ 144637 h 4366935"/>
              <a:gd name="connsiteX1" fmla="*/ 836082 w 1329475"/>
              <a:gd name="connsiteY1" fmla="*/ 297037 h 4366935"/>
              <a:gd name="connsiteX2" fmla="*/ 1310215 w 1329475"/>
              <a:gd name="connsiteY2" fmla="*/ 2362903 h 4366935"/>
              <a:gd name="connsiteX3" fmla="*/ 91015 w 1329475"/>
              <a:gd name="connsiteY3" fmla="*/ 4327170 h 4366935"/>
              <a:gd name="connsiteX4" fmla="*/ 158749 w 1329475"/>
              <a:gd name="connsiteY4" fmla="*/ 3565170 h 4366935"/>
              <a:gd name="connsiteX5" fmla="*/ 717549 w 1329475"/>
              <a:gd name="connsiteY5" fmla="*/ 2176637 h 4366935"/>
              <a:gd name="connsiteX6" fmla="*/ 277282 w 1329475"/>
              <a:gd name="connsiteY6" fmla="*/ 263170 h 4366935"/>
              <a:gd name="connsiteX7" fmla="*/ 700615 w 1329475"/>
              <a:gd name="connsiteY7" fmla="*/ 1516237 h 4366935"/>
              <a:gd name="connsiteX8" fmla="*/ 802215 w 1329475"/>
              <a:gd name="connsiteY8" fmla="*/ 93837 h 4366935"/>
              <a:gd name="connsiteX9" fmla="*/ 802215 w 1329475"/>
              <a:gd name="connsiteY9" fmla="*/ 144637 h 4366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9475" h="4366935">
                <a:moveTo>
                  <a:pt x="802215" y="144637"/>
                </a:moveTo>
                <a:cubicBezTo>
                  <a:pt x="807859" y="178504"/>
                  <a:pt x="836082" y="297037"/>
                  <a:pt x="836082" y="297037"/>
                </a:cubicBezTo>
                <a:cubicBezTo>
                  <a:pt x="920749" y="666748"/>
                  <a:pt x="1434393" y="1691214"/>
                  <a:pt x="1310215" y="2362903"/>
                </a:cubicBezTo>
                <a:cubicBezTo>
                  <a:pt x="1186037" y="3034592"/>
                  <a:pt x="282926" y="4126792"/>
                  <a:pt x="91015" y="4327170"/>
                </a:cubicBezTo>
                <a:cubicBezTo>
                  <a:pt x="-100896" y="4527548"/>
                  <a:pt x="54327" y="3923592"/>
                  <a:pt x="158749" y="3565170"/>
                </a:cubicBezTo>
                <a:cubicBezTo>
                  <a:pt x="263171" y="3206748"/>
                  <a:pt x="697794" y="2726970"/>
                  <a:pt x="717549" y="2176637"/>
                </a:cubicBezTo>
                <a:cubicBezTo>
                  <a:pt x="737304" y="1626304"/>
                  <a:pt x="280104" y="373237"/>
                  <a:pt x="277282" y="263170"/>
                </a:cubicBezTo>
                <a:cubicBezTo>
                  <a:pt x="274460" y="153103"/>
                  <a:pt x="613126" y="1544459"/>
                  <a:pt x="700615" y="1516237"/>
                </a:cubicBezTo>
                <a:cubicBezTo>
                  <a:pt x="788104" y="1488015"/>
                  <a:pt x="785282" y="316793"/>
                  <a:pt x="802215" y="93837"/>
                </a:cubicBezTo>
                <a:cubicBezTo>
                  <a:pt x="819148" y="-129119"/>
                  <a:pt x="796571" y="110770"/>
                  <a:pt x="802215" y="144637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17622FF8-C8EB-801C-3813-F2C51490C349}"/>
              </a:ext>
            </a:extLst>
          </p:cNvPr>
          <p:cNvSpPr/>
          <p:nvPr/>
        </p:nvSpPr>
        <p:spPr>
          <a:xfrm>
            <a:off x="-694590" y="9008089"/>
            <a:ext cx="2968617" cy="2190255"/>
          </a:xfrm>
          <a:custGeom>
            <a:avLst/>
            <a:gdLst>
              <a:gd name="connsiteX0" fmla="*/ 2929790 w 2968617"/>
              <a:gd name="connsiteY0" fmla="*/ 51244 h 2190255"/>
              <a:gd name="connsiteX1" fmla="*/ 897790 w 2968617"/>
              <a:gd name="connsiteY1" fmla="*/ 1405911 h 2190255"/>
              <a:gd name="connsiteX2" fmla="*/ 17257 w 2968617"/>
              <a:gd name="connsiteY2" fmla="*/ 2184844 h 2190255"/>
              <a:gd name="connsiteX3" fmla="*/ 1608990 w 2968617"/>
              <a:gd name="connsiteY3" fmla="*/ 1033378 h 2190255"/>
              <a:gd name="connsiteX4" fmla="*/ 2184723 w 2968617"/>
              <a:gd name="connsiteY4" fmla="*/ 356044 h 2190255"/>
              <a:gd name="connsiteX5" fmla="*/ 2929790 w 2968617"/>
              <a:gd name="connsiteY5" fmla="*/ 51244 h 219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8617" h="2190255">
                <a:moveTo>
                  <a:pt x="2929790" y="51244"/>
                </a:moveTo>
                <a:cubicBezTo>
                  <a:pt x="2715301" y="226222"/>
                  <a:pt x="1383212" y="1050311"/>
                  <a:pt x="897790" y="1405911"/>
                </a:cubicBezTo>
                <a:cubicBezTo>
                  <a:pt x="412368" y="1761511"/>
                  <a:pt x="-101276" y="2246933"/>
                  <a:pt x="17257" y="2184844"/>
                </a:cubicBezTo>
                <a:cubicBezTo>
                  <a:pt x="135790" y="2122755"/>
                  <a:pt x="1247746" y="1338178"/>
                  <a:pt x="1608990" y="1033378"/>
                </a:cubicBezTo>
                <a:cubicBezTo>
                  <a:pt x="1970234" y="728578"/>
                  <a:pt x="1958945" y="519733"/>
                  <a:pt x="2184723" y="356044"/>
                </a:cubicBezTo>
                <a:cubicBezTo>
                  <a:pt x="2410501" y="192355"/>
                  <a:pt x="3144279" y="-123734"/>
                  <a:pt x="2929790" y="5124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21C778D9-4ADA-29AB-E956-DA2889E99BD3}"/>
              </a:ext>
            </a:extLst>
          </p:cNvPr>
          <p:cNvSpPr/>
          <p:nvPr/>
        </p:nvSpPr>
        <p:spPr>
          <a:xfrm>
            <a:off x="3799220" y="8131017"/>
            <a:ext cx="1538485" cy="3339652"/>
          </a:xfrm>
          <a:custGeom>
            <a:avLst/>
            <a:gdLst>
              <a:gd name="connsiteX0" fmla="*/ 44647 w 1538485"/>
              <a:gd name="connsiteY0" fmla="*/ 115516 h 3339652"/>
              <a:gd name="connsiteX1" fmla="*/ 1179180 w 1538485"/>
              <a:gd name="connsiteY1" fmla="*/ 2638583 h 3339652"/>
              <a:gd name="connsiteX2" fmla="*/ 1534780 w 1538485"/>
              <a:gd name="connsiteY2" fmla="*/ 3332850 h 3339652"/>
              <a:gd name="connsiteX3" fmla="*/ 1297713 w 1538485"/>
              <a:gd name="connsiteY3" fmla="*/ 2841783 h 3339652"/>
              <a:gd name="connsiteX4" fmla="*/ 332513 w 1538485"/>
              <a:gd name="connsiteY4" fmla="*/ 674316 h 3339652"/>
              <a:gd name="connsiteX5" fmla="*/ 44647 w 1538485"/>
              <a:gd name="connsiteY5" fmla="*/ 115516 h 333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8485" h="3339652">
                <a:moveTo>
                  <a:pt x="44647" y="115516"/>
                </a:moveTo>
                <a:cubicBezTo>
                  <a:pt x="185758" y="442894"/>
                  <a:pt x="930825" y="2102361"/>
                  <a:pt x="1179180" y="2638583"/>
                </a:cubicBezTo>
                <a:cubicBezTo>
                  <a:pt x="1427536" y="3174805"/>
                  <a:pt x="1515025" y="3298983"/>
                  <a:pt x="1534780" y="3332850"/>
                </a:cubicBezTo>
                <a:cubicBezTo>
                  <a:pt x="1554535" y="3366717"/>
                  <a:pt x="1498091" y="3284872"/>
                  <a:pt x="1297713" y="2841783"/>
                </a:cubicBezTo>
                <a:cubicBezTo>
                  <a:pt x="1097335" y="2398694"/>
                  <a:pt x="541357" y="1134338"/>
                  <a:pt x="332513" y="674316"/>
                </a:cubicBezTo>
                <a:cubicBezTo>
                  <a:pt x="123669" y="214294"/>
                  <a:pt x="-96464" y="-211862"/>
                  <a:pt x="44647" y="11551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EDA10D9B-CC2B-4DF3-15DB-601BF3BDC621}"/>
              </a:ext>
            </a:extLst>
          </p:cNvPr>
          <p:cNvSpPr/>
          <p:nvPr/>
        </p:nvSpPr>
        <p:spPr>
          <a:xfrm>
            <a:off x="1286393" y="8584795"/>
            <a:ext cx="3611762" cy="1882444"/>
          </a:xfrm>
          <a:custGeom>
            <a:avLst/>
            <a:gdLst>
              <a:gd name="connsiteX0" fmla="*/ 1490674 w 3611762"/>
              <a:gd name="connsiteY0" fmla="*/ 405 h 1882444"/>
              <a:gd name="connsiteX1" fmla="*/ 1067340 w 3611762"/>
              <a:gd name="connsiteY1" fmla="*/ 1405872 h 1882444"/>
              <a:gd name="connsiteX2" fmla="*/ 1236674 w 3611762"/>
              <a:gd name="connsiteY2" fmla="*/ 1541338 h 1882444"/>
              <a:gd name="connsiteX3" fmla="*/ 540 w 3611762"/>
              <a:gd name="connsiteY3" fmla="*/ 1880005 h 1882444"/>
              <a:gd name="connsiteX4" fmla="*/ 1406007 w 3611762"/>
              <a:gd name="connsiteY4" fmla="*/ 1693738 h 1882444"/>
              <a:gd name="connsiteX5" fmla="*/ 3607340 w 3611762"/>
              <a:gd name="connsiteY5" fmla="*/ 1693738 h 1882444"/>
              <a:gd name="connsiteX6" fmla="*/ 1947874 w 3611762"/>
              <a:gd name="connsiteY6" fmla="*/ 1626005 h 1882444"/>
              <a:gd name="connsiteX7" fmla="*/ 1016540 w 3611762"/>
              <a:gd name="connsiteY7" fmla="*/ 1558272 h 1882444"/>
              <a:gd name="connsiteX8" fmla="*/ 1490674 w 3611762"/>
              <a:gd name="connsiteY8" fmla="*/ 405 h 188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1762" h="1882444">
                <a:moveTo>
                  <a:pt x="1490674" y="405"/>
                </a:moveTo>
                <a:cubicBezTo>
                  <a:pt x="1499141" y="-24995"/>
                  <a:pt x="1109673" y="1149050"/>
                  <a:pt x="1067340" y="1405872"/>
                </a:cubicBezTo>
                <a:cubicBezTo>
                  <a:pt x="1025007" y="1662694"/>
                  <a:pt x="1414474" y="1462316"/>
                  <a:pt x="1236674" y="1541338"/>
                </a:cubicBezTo>
                <a:cubicBezTo>
                  <a:pt x="1058874" y="1620360"/>
                  <a:pt x="-27682" y="1854605"/>
                  <a:pt x="540" y="1880005"/>
                </a:cubicBezTo>
                <a:cubicBezTo>
                  <a:pt x="28762" y="1905405"/>
                  <a:pt x="804874" y="1724782"/>
                  <a:pt x="1406007" y="1693738"/>
                </a:cubicBezTo>
                <a:cubicBezTo>
                  <a:pt x="2007140" y="1662694"/>
                  <a:pt x="3517029" y="1705027"/>
                  <a:pt x="3607340" y="1693738"/>
                </a:cubicBezTo>
                <a:cubicBezTo>
                  <a:pt x="3697651" y="1682449"/>
                  <a:pt x="2379674" y="1648583"/>
                  <a:pt x="1947874" y="1626005"/>
                </a:cubicBezTo>
                <a:cubicBezTo>
                  <a:pt x="1516074" y="1603427"/>
                  <a:pt x="1092740" y="1829205"/>
                  <a:pt x="1016540" y="1558272"/>
                </a:cubicBezTo>
                <a:cubicBezTo>
                  <a:pt x="940340" y="1287339"/>
                  <a:pt x="1482207" y="25805"/>
                  <a:pt x="1490674" y="40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41677850-7CE1-3802-47C2-6237CEA01229}"/>
              </a:ext>
            </a:extLst>
          </p:cNvPr>
          <p:cNvSpPr/>
          <p:nvPr/>
        </p:nvSpPr>
        <p:spPr>
          <a:xfrm>
            <a:off x="3876535" y="8041894"/>
            <a:ext cx="2833446" cy="3990584"/>
          </a:xfrm>
          <a:custGeom>
            <a:avLst/>
            <a:gdLst>
              <a:gd name="connsiteX0" fmla="*/ 1198 w 2833446"/>
              <a:gd name="connsiteY0" fmla="*/ 1439 h 3990584"/>
              <a:gd name="connsiteX1" fmla="*/ 2490398 w 2833446"/>
              <a:gd name="connsiteY1" fmla="*/ 3540506 h 3990584"/>
              <a:gd name="connsiteX2" fmla="*/ 2778265 w 2833446"/>
              <a:gd name="connsiteY2" fmla="*/ 3896106 h 3990584"/>
              <a:gd name="connsiteX3" fmla="*/ 2168665 w 2833446"/>
              <a:gd name="connsiteY3" fmla="*/ 3117173 h 3990584"/>
              <a:gd name="connsiteX4" fmla="*/ 1198 w 2833446"/>
              <a:gd name="connsiteY4" fmla="*/ 1439 h 399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3446" h="3990584">
                <a:moveTo>
                  <a:pt x="1198" y="1439"/>
                </a:moveTo>
                <a:cubicBezTo>
                  <a:pt x="54820" y="71995"/>
                  <a:pt x="2027553" y="2891395"/>
                  <a:pt x="2490398" y="3540506"/>
                </a:cubicBezTo>
                <a:cubicBezTo>
                  <a:pt x="2953243" y="4189617"/>
                  <a:pt x="2831887" y="3966662"/>
                  <a:pt x="2778265" y="3896106"/>
                </a:cubicBezTo>
                <a:cubicBezTo>
                  <a:pt x="2724643" y="3825550"/>
                  <a:pt x="2628687" y="3760640"/>
                  <a:pt x="2168665" y="3117173"/>
                </a:cubicBezTo>
                <a:cubicBezTo>
                  <a:pt x="1708643" y="2473706"/>
                  <a:pt x="-52424" y="-69117"/>
                  <a:pt x="1198" y="143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EFB51BD6-DA29-E304-E3E5-830A96466E9A}"/>
              </a:ext>
            </a:extLst>
          </p:cNvPr>
          <p:cNvSpPr/>
          <p:nvPr/>
        </p:nvSpPr>
        <p:spPr>
          <a:xfrm>
            <a:off x="6316106" y="8262253"/>
            <a:ext cx="762492" cy="4204546"/>
          </a:xfrm>
          <a:custGeom>
            <a:avLst/>
            <a:gdLst>
              <a:gd name="connsiteX0" fmla="*/ 220161 w 762492"/>
              <a:gd name="connsiteY0" fmla="*/ 1214 h 4204546"/>
              <a:gd name="connsiteX1" fmla="*/ 592694 w 762492"/>
              <a:gd name="connsiteY1" fmla="*/ 1813080 h 4204546"/>
              <a:gd name="connsiteX2" fmla="*/ 169361 w 762492"/>
              <a:gd name="connsiteY2" fmla="*/ 3320147 h 4204546"/>
              <a:gd name="connsiteX3" fmla="*/ 355627 w 762492"/>
              <a:gd name="connsiteY3" fmla="*/ 2829080 h 4204546"/>
              <a:gd name="connsiteX4" fmla="*/ 27 w 762492"/>
              <a:gd name="connsiteY4" fmla="*/ 4200680 h 4204546"/>
              <a:gd name="connsiteX5" fmla="*/ 338694 w 762492"/>
              <a:gd name="connsiteY5" fmla="*/ 3184680 h 4204546"/>
              <a:gd name="connsiteX6" fmla="*/ 762027 w 762492"/>
              <a:gd name="connsiteY6" fmla="*/ 1559080 h 4204546"/>
              <a:gd name="connsiteX7" fmla="*/ 220161 w 762492"/>
              <a:gd name="connsiteY7" fmla="*/ 1214 h 420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492" h="4204546">
                <a:moveTo>
                  <a:pt x="220161" y="1214"/>
                </a:moveTo>
                <a:cubicBezTo>
                  <a:pt x="191939" y="43547"/>
                  <a:pt x="601161" y="1259925"/>
                  <a:pt x="592694" y="1813080"/>
                </a:cubicBezTo>
                <a:cubicBezTo>
                  <a:pt x="584227" y="2366235"/>
                  <a:pt x="208872" y="3150814"/>
                  <a:pt x="169361" y="3320147"/>
                </a:cubicBezTo>
                <a:cubicBezTo>
                  <a:pt x="129850" y="3489480"/>
                  <a:pt x="383849" y="2682325"/>
                  <a:pt x="355627" y="2829080"/>
                </a:cubicBezTo>
                <a:cubicBezTo>
                  <a:pt x="327405" y="2975836"/>
                  <a:pt x="2849" y="4141414"/>
                  <a:pt x="27" y="4200680"/>
                </a:cubicBezTo>
                <a:cubicBezTo>
                  <a:pt x="-2795" y="4259946"/>
                  <a:pt x="211694" y="3624947"/>
                  <a:pt x="338694" y="3184680"/>
                </a:cubicBezTo>
                <a:cubicBezTo>
                  <a:pt x="465694" y="2744413"/>
                  <a:pt x="776138" y="2084013"/>
                  <a:pt x="762027" y="1559080"/>
                </a:cubicBezTo>
                <a:cubicBezTo>
                  <a:pt x="747916" y="1034147"/>
                  <a:pt x="248383" y="-41119"/>
                  <a:pt x="220161" y="121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BC5C3F2F-615D-095D-BC86-6C893322FA59}"/>
              </a:ext>
            </a:extLst>
          </p:cNvPr>
          <p:cNvSpPr/>
          <p:nvPr/>
        </p:nvSpPr>
        <p:spPr>
          <a:xfrm>
            <a:off x="6924278" y="8636050"/>
            <a:ext cx="797581" cy="2913860"/>
          </a:xfrm>
          <a:custGeom>
            <a:avLst/>
            <a:gdLst>
              <a:gd name="connsiteX0" fmla="*/ 255455 w 797581"/>
              <a:gd name="connsiteY0" fmla="*/ 846617 h 2913860"/>
              <a:gd name="connsiteX1" fmla="*/ 289322 w 797581"/>
              <a:gd name="connsiteY1" fmla="*/ 965150 h 2913860"/>
              <a:gd name="connsiteX2" fmla="*/ 492522 w 797581"/>
              <a:gd name="connsiteY2" fmla="*/ 1777950 h 2913860"/>
              <a:gd name="connsiteX3" fmla="*/ 1455 w 797581"/>
              <a:gd name="connsiteY3" fmla="*/ 2912483 h 2913860"/>
              <a:gd name="connsiteX4" fmla="*/ 357055 w 797581"/>
              <a:gd name="connsiteY4" fmla="*/ 1981150 h 2913860"/>
              <a:gd name="connsiteX5" fmla="*/ 797322 w 797581"/>
              <a:gd name="connsiteY5" fmla="*/ 711150 h 2913860"/>
              <a:gd name="connsiteX6" fmla="*/ 424789 w 797581"/>
              <a:gd name="connsiteY6" fmla="*/ 33817 h 2913860"/>
              <a:gd name="connsiteX7" fmla="*/ 661855 w 797581"/>
              <a:gd name="connsiteY7" fmla="*/ 1744083 h 2913860"/>
              <a:gd name="connsiteX8" fmla="*/ 255455 w 797581"/>
              <a:gd name="connsiteY8" fmla="*/ 846617 h 291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7581" h="2913860">
                <a:moveTo>
                  <a:pt x="255455" y="846617"/>
                </a:moveTo>
                <a:cubicBezTo>
                  <a:pt x="193366" y="716795"/>
                  <a:pt x="249811" y="809928"/>
                  <a:pt x="289322" y="965150"/>
                </a:cubicBezTo>
                <a:cubicBezTo>
                  <a:pt x="328833" y="1120372"/>
                  <a:pt x="540500" y="1453395"/>
                  <a:pt x="492522" y="1777950"/>
                </a:cubicBezTo>
                <a:cubicBezTo>
                  <a:pt x="444544" y="2102505"/>
                  <a:pt x="24033" y="2878616"/>
                  <a:pt x="1455" y="2912483"/>
                </a:cubicBezTo>
                <a:cubicBezTo>
                  <a:pt x="-21123" y="2946350"/>
                  <a:pt x="224410" y="2348039"/>
                  <a:pt x="357055" y="1981150"/>
                </a:cubicBezTo>
                <a:cubicBezTo>
                  <a:pt x="489700" y="1614261"/>
                  <a:pt x="786033" y="1035706"/>
                  <a:pt x="797322" y="711150"/>
                </a:cubicBezTo>
                <a:cubicBezTo>
                  <a:pt x="808611" y="386594"/>
                  <a:pt x="447367" y="-138338"/>
                  <a:pt x="424789" y="33817"/>
                </a:cubicBezTo>
                <a:cubicBezTo>
                  <a:pt x="402211" y="205972"/>
                  <a:pt x="690077" y="1611439"/>
                  <a:pt x="661855" y="1744083"/>
                </a:cubicBezTo>
                <a:cubicBezTo>
                  <a:pt x="633633" y="1876727"/>
                  <a:pt x="317544" y="976439"/>
                  <a:pt x="255455" y="84661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5700CF29-05E0-1CBF-E43D-ABC03BA32FE3}"/>
              </a:ext>
            </a:extLst>
          </p:cNvPr>
          <p:cNvSpPr/>
          <p:nvPr/>
        </p:nvSpPr>
        <p:spPr>
          <a:xfrm>
            <a:off x="-1129533" y="8272328"/>
            <a:ext cx="5344980" cy="3595199"/>
          </a:xfrm>
          <a:custGeom>
            <a:avLst/>
            <a:gdLst>
              <a:gd name="connsiteX0" fmla="*/ 5041133 w 5344980"/>
              <a:gd name="connsiteY0" fmla="*/ 143539 h 3595199"/>
              <a:gd name="connsiteX1" fmla="*/ 2856733 w 5344980"/>
              <a:gd name="connsiteY1" fmla="*/ 1430472 h 3595199"/>
              <a:gd name="connsiteX2" fmla="*/ 11933 w 5344980"/>
              <a:gd name="connsiteY2" fmla="*/ 3581005 h 3595199"/>
              <a:gd name="connsiteX3" fmla="*/ 1908466 w 5344980"/>
              <a:gd name="connsiteY3" fmla="*/ 2294072 h 3595199"/>
              <a:gd name="connsiteX4" fmla="*/ 3618733 w 5344980"/>
              <a:gd name="connsiteY4" fmla="*/ 922472 h 3595199"/>
              <a:gd name="connsiteX5" fmla="*/ 2839800 w 5344980"/>
              <a:gd name="connsiteY5" fmla="*/ 1328872 h 3595199"/>
              <a:gd name="connsiteX6" fmla="*/ 5091933 w 5344980"/>
              <a:gd name="connsiteY6" fmla="*/ 160472 h 3595199"/>
              <a:gd name="connsiteX7" fmla="*/ 5041133 w 5344980"/>
              <a:gd name="connsiteY7" fmla="*/ 143539 h 359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44980" h="3595199">
                <a:moveTo>
                  <a:pt x="5041133" y="143539"/>
                </a:moveTo>
                <a:cubicBezTo>
                  <a:pt x="4668600" y="355206"/>
                  <a:pt x="3694933" y="857561"/>
                  <a:pt x="2856733" y="1430472"/>
                </a:cubicBezTo>
                <a:cubicBezTo>
                  <a:pt x="2018533" y="2003383"/>
                  <a:pt x="169978" y="3437072"/>
                  <a:pt x="11933" y="3581005"/>
                </a:cubicBezTo>
                <a:cubicBezTo>
                  <a:pt x="-146112" y="3724938"/>
                  <a:pt x="1307333" y="2737161"/>
                  <a:pt x="1908466" y="2294072"/>
                </a:cubicBezTo>
                <a:cubicBezTo>
                  <a:pt x="2509599" y="1850983"/>
                  <a:pt x="3463511" y="1083339"/>
                  <a:pt x="3618733" y="922472"/>
                </a:cubicBezTo>
                <a:cubicBezTo>
                  <a:pt x="3773955" y="761605"/>
                  <a:pt x="2839800" y="1328872"/>
                  <a:pt x="2839800" y="1328872"/>
                </a:cubicBezTo>
                <a:lnTo>
                  <a:pt x="5091933" y="160472"/>
                </a:lnTo>
                <a:cubicBezTo>
                  <a:pt x="5458822" y="-31439"/>
                  <a:pt x="5413666" y="-68128"/>
                  <a:pt x="5041133" y="14353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C168B9AB-C166-4BA7-FD72-721FF1606D9B}"/>
              </a:ext>
            </a:extLst>
          </p:cNvPr>
          <p:cNvSpPr/>
          <p:nvPr/>
        </p:nvSpPr>
        <p:spPr>
          <a:xfrm>
            <a:off x="6828442" y="7850220"/>
            <a:ext cx="3487800" cy="3865719"/>
          </a:xfrm>
          <a:custGeom>
            <a:avLst/>
            <a:gdLst>
              <a:gd name="connsiteX0" fmla="*/ 114225 w 3487800"/>
              <a:gd name="connsiteY0" fmla="*/ 1276847 h 3865719"/>
              <a:gd name="connsiteX1" fmla="*/ 249691 w 3487800"/>
              <a:gd name="connsiteY1" fmla="*/ 1412313 h 3865719"/>
              <a:gd name="connsiteX2" fmla="*/ 2163158 w 3487800"/>
              <a:gd name="connsiteY2" fmla="*/ 2648447 h 3865719"/>
              <a:gd name="connsiteX3" fmla="*/ 2027691 w 3487800"/>
              <a:gd name="connsiteY3" fmla="*/ 2529913 h 3865719"/>
              <a:gd name="connsiteX4" fmla="*/ 3433158 w 3487800"/>
              <a:gd name="connsiteY4" fmla="*/ 3799913 h 3865719"/>
              <a:gd name="connsiteX5" fmla="*/ 2891291 w 3487800"/>
              <a:gd name="connsiteY5" fmla="*/ 3291913 h 3865719"/>
              <a:gd name="connsiteX6" fmla="*/ 80358 w 3487800"/>
              <a:gd name="connsiteY6" fmla="*/ 6847 h 3865719"/>
              <a:gd name="connsiteX7" fmla="*/ 2163158 w 3487800"/>
              <a:gd name="connsiteY7" fmla="*/ 2411380 h 3865719"/>
              <a:gd name="connsiteX8" fmla="*/ 1096358 w 3487800"/>
              <a:gd name="connsiteY8" fmla="*/ 1767913 h 3865719"/>
              <a:gd name="connsiteX9" fmla="*/ 114225 w 3487800"/>
              <a:gd name="connsiteY9" fmla="*/ 1276847 h 386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87800" h="3865719">
                <a:moveTo>
                  <a:pt x="114225" y="1276847"/>
                </a:moveTo>
                <a:cubicBezTo>
                  <a:pt x="-26886" y="1217580"/>
                  <a:pt x="-91798" y="1183713"/>
                  <a:pt x="249691" y="1412313"/>
                </a:cubicBezTo>
                <a:cubicBezTo>
                  <a:pt x="591180" y="1640913"/>
                  <a:pt x="1866825" y="2462180"/>
                  <a:pt x="2163158" y="2648447"/>
                </a:cubicBezTo>
                <a:cubicBezTo>
                  <a:pt x="2459491" y="2834714"/>
                  <a:pt x="2027691" y="2529913"/>
                  <a:pt x="2027691" y="2529913"/>
                </a:cubicBezTo>
                <a:lnTo>
                  <a:pt x="3433158" y="3799913"/>
                </a:lnTo>
                <a:cubicBezTo>
                  <a:pt x="3577091" y="3926913"/>
                  <a:pt x="3450091" y="3924091"/>
                  <a:pt x="2891291" y="3291913"/>
                </a:cubicBezTo>
                <a:cubicBezTo>
                  <a:pt x="2332491" y="2659735"/>
                  <a:pt x="201714" y="153602"/>
                  <a:pt x="80358" y="6847"/>
                </a:cubicBezTo>
                <a:cubicBezTo>
                  <a:pt x="-40998" y="-139909"/>
                  <a:pt x="1993825" y="2117869"/>
                  <a:pt x="2163158" y="2411380"/>
                </a:cubicBezTo>
                <a:cubicBezTo>
                  <a:pt x="2332491" y="2704891"/>
                  <a:pt x="1437847" y="1957002"/>
                  <a:pt x="1096358" y="1767913"/>
                </a:cubicBezTo>
                <a:cubicBezTo>
                  <a:pt x="754869" y="1578824"/>
                  <a:pt x="255336" y="1336114"/>
                  <a:pt x="114225" y="127684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579F16F8-A0F6-9C57-FB67-6831D11DEDC8}"/>
              </a:ext>
            </a:extLst>
          </p:cNvPr>
          <p:cNvSpPr/>
          <p:nvPr/>
        </p:nvSpPr>
        <p:spPr>
          <a:xfrm>
            <a:off x="3095625" y="7388569"/>
            <a:ext cx="2274284" cy="4611849"/>
          </a:xfrm>
          <a:custGeom>
            <a:avLst/>
            <a:gdLst>
              <a:gd name="connsiteX0" fmla="*/ 240242 w 2274284"/>
              <a:gd name="connsiteY0" fmla="*/ 417698 h 4611849"/>
              <a:gd name="connsiteX1" fmla="*/ 2204508 w 2274284"/>
              <a:gd name="connsiteY1" fmla="*/ 4498631 h 4611849"/>
              <a:gd name="connsiteX2" fmla="*/ 1679575 w 2274284"/>
              <a:gd name="connsiteY2" fmla="*/ 3211698 h 4611849"/>
              <a:gd name="connsiteX3" fmla="*/ 189442 w 2274284"/>
              <a:gd name="connsiteY3" fmla="*/ 451564 h 4611849"/>
              <a:gd name="connsiteX4" fmla="*/ 240242 w 2274284"/>
              <a:gd name="connsiteY4" fmla="*/ 417698 h 4611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4284" h="4611849">
                <a:moveTo>
                  <a:pt x="240242" y="417698"/>
                </a:moveTo>
                <a:cubicBezTo>
                  <a:pt x="576086" y="1092209"/>
                  <a:pt x="1964619" y="4032965"/>
                  <a:pt x="2204508" y="4498631"/>
                </a:cubicBezTo>
                <a:cubicBezTo>
                  <a:pt x="2444397" y="4964297"/>
                  <a:pt x="2015419" y="3886209"/>
                  <a:pt x="1679575" y="3211698"/>
                </a:cubicBezTo>
                <a:cubicBezTo>
                  <a:pt x="1343731" y="2537187"/>
                  <a:pt x="426509" y="920053"/>
                  <a:pt x="189442" y="451564"/>
                </a:cubicBezTo>
                <a:cubicBezTo>
                  <a:pt x="-47625" y="-16925"/>
                  <a:pt x="-95602" y="-256813"/>
                  <a:pt x="240242" y="41769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5F172D16-2D1E-BD0F-97E1-08F430C0D2B9}"/>
              </a:ext>
            </a:extLst>
          </p:cNvPr>
          <p:cNvSpPr/>
          <p:nvPr/>
        </p:nvSpPr>
        <p:spPr>
          <a:xfrm>
            <a:off x="33859" y="9465721"/>
            <a:ext cx="3796925" cy="1830985"/>
          </a:xfrm>
          <a:custGeom>
            <a:avLst/>
            <a:gdLst>
              <a:gd name="connsiteX0" fmla="*/ 3793074 w 3796925"/>
              <a:gd name="connsiteY0" fmla="*/ 12 h 1830985"/>
              <a:gd name="connsiteX1" fmla="*/ 2150541 w 3796925"/>
              <a:gd name="connsiteY1" fmla="*/ 558812 h 1830985"/>
              <a:gd name="connsiteX2" fmla="*/ 3132674 w 3796925"/>
              <a:gd name="connsiteY2" fmla="*/ 778946 h 1830985"/>
              <a:gd name="connsiteX3" fmla="*/ 8 w 3796925"/>
              <a:gd name="connsiteY3" fmla="*/ 1828812 h 1830985"/>
              <a:gd name="connsiteX4" fmla="*/ 3166541 w 3796925"/>
              <a:gd name="connsiteY4" fmla="*/ 1049879 h 1830985"/>
              <a:gd name="connsiteX5" fmla="*/ 3064941 w 3796925"/>
              <a:gd name="connsiteY5" fmla="*/ 914412 h 1830985"/>
              <a:gd name="connsiteX6" fmla="*/ 829741 w 3796925"/>
              <a:gd name="connsiteY6" fmla="*/ 965212 h 1830985"/>
              <a:gd name="connsiteX7" fmla="*/ 2878674 w 3796925"/>
              <a:gd name="connsiteY7" fmla="*/ 440279 h 1830985"/>
              <a:gd name="connsiteX8" fmla="*/ 1591741 w 3796925"/>
              <a:gd name="connsiteY8" fmla="*/ 541879 h 1830985"/>
              <a:gd name="connsiteX9" fmla="*/ 3793074 w 3796925"/>
              <a:gd name="connsiteY9" fmla="*/ 12 h 183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6925" h="1830985">
                <a:moveTo>
                  <a:pt x="3793074" y="12"/>
                </a:moveTo>
                <a:cubicBezTo>
                  <a:pt x="3886207" y="2834"/>
                  <a:pt x="2260608" y="428990"/>
                  <a:pt x="2150541" y="558812"/>
                </a:cubicBezTo>
                <a:cubicBezTo>
                  <a:pt x="2040474" y="688634"/>
                  <a:pt x="3491096" y="567279"/>
                  <a:pt x="3132674" y="778946"/>
                </a:cubicBezTo>
                <a:cubicBezTo>
                  <a:pt x="2774252" y="990613"/>
                  <a:pt x="-5637" y="1783657"/>
                  <a:pt x="8" y="1828812"/>
                </a:cubicBezTo>
                <a:cubicBezTo>
                  <a:pt x="5652" y="1873968"/>
                  <a:pt x="2655719" y="1202279"/>
                  <a:pt x="3166541" y="1049879"/>
                </a:cubicBezTo>
                <a:cubicBezTo>
                  <a:pt x="3677363" y="897479"/>
                  <a:pt x="3454408" y="928523"/>
                  <a:pt x="3064941" y="914412"/>
                </a:cubicBezTo>
                <a:cubicBezTo>
                  <a:pt x="2675474" y="900301"/>
                  <a:pt x="860785" y="1044234"/>
                  <a:pt x="829741" y="965212"/>
                </a:cubicBezTo>
                <a:cubicBezTo>
                  <a:pt x="798697" y="886190"/>
                  <a:pt x="2751674" y="510834"/>
                  <a:pt x="2878674" y="440279"/>
                </a:cubicBezTo>
                <a:cubicBezTo>
                  <a:pt x="3005674" y="369724"/>
                  <a:pt x="1439341" y="615257"/>
                  <a:pt x="1591741" y="541879"/>
                </a:cubicBezTo>
                <a:cubicBezTo>
                  <a:pt x="1744141" y="468501"/>
                  <a:pt x="3699941" y="-2810"/>
                  <a:pt x="3793074" y="1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86262509-6280-C74B-7D26-DA12EF7A84E9}"/>
              </a:ext>
            </a:extLst>
          </p:cNvPr>
          <p:cNvSpPr/>
          <p:nvPr/>
        </p:nvSpPr>
        <p:spPr>
          <a:xfrm>
            <a:off x="5570904" y="7653747"/>
            <a:ext cx="1238835" cy="4250418"/>
          </a:xfrm>
          <a:custGeom>
            <a:avLst/>
            <a:gdLst>
              <a:gd name="connsiteX0" fmla="*/ 163 w 1238835"/>
              <a:gd name="connsiteY0" fmla="*/ 4250386 h 4250418"/>
              <a:gd name="connsiteX1" fmla="*/ 1151629 w 1238835"/>
              <a:gd name="connsiteY1" fmla="*/ 3166653 h 4250418"/>
              <a:gd name="connsiteX2" fmla="*/ 1151629 w 1238835"/>
              <a:gd name="connsiteY2" fmla="*/ 2387720 h 4250418"/>
              <a:gd name="connsiteX3" fmla="*/ 1100829 w 1238835"/>
              <a:gd name="connsiteY3" fmla="*/ 120 h 4250418"/>
              <a:gd name="connsiteX4" fmla="*/ 1083896 w 1238835"/>
              <a:gd name="connsiteY4" fmla="*/ 2286120 h 4250418"/>
              <a:gd name="connsiteX5" fmla="*/ 1066963 w 1238835"/>
              <a:gd name="connsiteY5" fmla="*/ 3200520 h 4250418"/>
              <a:gd name="connsiteX6" fmla="*/ 163 w 1238835"/>
              <a:gd name="connsiteY6" fmla="*/ 4250386 h 4250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8835" h="4250418">
                <a:moveTo>
                  <a:pt x="163" y="4250386"/>
                </a:moveTo>
                <a:cubicBezTo>
                  <a:pt x="14274" y="4244741"/>
                  <a:pt x="959718" y="3477097"/>
                  <a:pt x="1151629" y="3166653"/>
                </a:cubicBezTo>
                <a:cubicBezTo>
                  <a:pt x="1343540" y="2856209"/>
                  <a:pt x="1160096" y="2915475"/>
                  <a:pt x="1151629" y="2387720"/>
                </a:cubicBezTo>
                <a:cubicBezTo>
                  <a:pt x="1143162" y="1859965"/>
                  <a:pt x="1112118" y="17053"/>
                  <a:pt x="1100829" y="120"/>
                </a:cubicBezTo>
                <a:cubicBezTo>
                  <a:pt x="1089540" y="-16813"/>
                  <a:pt x="1089540" y="1752720"/>
                  <a:pt x="1083896" y="2286120"/>
                </a:cubicBezTo>
                <a:cubicBezTo>
                  <a:pt x="1078252" y="2819520"/>
                  <a:pt x="1241941" y="2873142"/>
                  <a:pt x="1066963" y="3200520"/>
                </a:cubicBezTo>
                <a:cubicBezTo>
                  <a:pt x="891985" y="3527898"/>
                  <a:pt x="-13948" y="4256031"/>
                  <a:pt x="163" y="425038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8BCEB56A-5619-BDB1-C569-9BC89BF987FB}"/>
              </a:ext>
            </a:extLst>
          </p:cNvPr>
          <p:cNvSpPr/>
          <p:nvPr/>
        </p:nvSpPr>
        <p:spPr>
          <a:xfrm>
            <a:off x="7297659" y="10193779"/>
            <a:ext cx="3387675" cy="1909058"/>
          </a:xfrm>
          <a:custGeom>
            <a:avLst/>
            <a:gdLst>
              <a:gd name="connsiteX0" fmla="*/ 608 w 3387675"/>
              <a:gd name="connsiteY0" fmla="*/ 88 h 1909058"/>
              <a:gd name="connsiteX1" fmla="*/ 1727808 w 3387675"/>
              <a:gd name="connsiteY1" fmla="*/ 762088 h 1909058"/>
              <a:gd name="connsiteX2" fmla="*/ 1321408 w 3387675"/>
              <a:gd name="connsiteY2" fmla="*/ 948354 h 1909058"/>
              <a:gd name="connsiteX3" fmla="*/ 3370341 w 3387675"/>
              <a:gd name="connsiteY3" fmla="*/ 1896621 h 1909058"/>
              <a:gd name="connsiteX4" fmla="*/ 2235808 w 3387675"/>
              <a:gd name="connsiteY4" fmla="*/ 1439421 h 1909058"/>
              <a:gd name="connsiteX5" fmla="*/ 999674 w 3387675"/>
              <a:gd name="connsiteY5" fmla="*/ 711288 h 1909058"/>
              <a:gd name="connsiteX6" fmla="*/ 1524608 w 3387675"/>
              <a:gd name="connsiteY6" fmla="*/ 711288 h 1909058"/>
              <a:gd name="connsiteX7" fmla="*/ 608 w 3387675"/>
              <a:gd name="connsiteY7" fmla="*/ 88 h 190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87675" h="1909058">
                <a:moveTo>
                  <a:pt x="608" y="88"/>
                </a:moveTo>
                <a:cubicBezTo>
                  <a:pt x="34475" y="8555"/>
                  <a:pt x="1507675" y="604044"/>
                  <a:pt x="1727808" y="762088"/>
                </a:cubicBezTo>
                <a:cubicBezTo>
                  <a:pt x="1947941" y="920132"/>
                  <a:pt x="1047653" y="759265"/>
                  <a:pt x="1321408" y="948354"/>
                </a:cubicBezTo>
                <a:cubicBezTo>
                  <a:pt x="1595163" y="1137443"/>
                  <a:pt x="3217941" y="1814777"/>
                  <a:pt x="3370341" y="1896621"/>
                </a:cubicBezTo>
                <a:cubicBezTo>
                  <a:pt x="3522741" y="1978466"/>
                  <a:pt x="2630919" y="1636976"/>
                  <a:pt x="2235808" y="1439421"/>
                </a:cubicBezTo>
                <a:cubicBezTo>
                  <a:pt x="1840697" y="1241866"/>
                  <a:pt x="1118207" y="832643"/>
                  <a:pt x="999674" y="711288"/>
                </a:cubicBezTo>
                <a:cubicBezTo>
                  <a:pt x="881141" y="589933"/>
                  <a:pt x="1691119" y="826999"/>
                  <a:pt x="1524608" y="711288"/>
                </a:cubicBezTo>
                <a:cubicBezTo>
                  <a:pt x="1358097" y="595577"/>
                  <a:pt x="-33259" y="-8379"/>
                  <a:pt x="608" y="8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F50DD188-7BAF-96E5-613A-CFA812AAAD68}"/>
              </a:ext>
            </a:extLst>
          </p:cNvPr>
          <p:cNvSpPr/>
          <p:nvPr/>
        </p:nvSpPr>
        <p:spPr>
          <a:xfrm>
            <a:off x="6753037" y="5824908"/>
            <a:ext cx="206619" cy="1234036"/>
          </a:xfrm>
          <a:custGeom>
            <a:avLst/>
            <a:gdLst>
              <a:gd name="connsiteX0" fmla="*/ 54163 w 206619"/>
              <a:gd name="connsiteY0" fmla="*/ 159 h 1234036"/>
              <a:gd name="connsiteX1" fmla="*/ 172696 w 206619"/>
              <a:gd name="connsiteY1" fmla="*/ 525092 h 1234036"/>
              <a:gd name="connsiteX2" fmla="*/ 3363 w 206619"/>
              <a:gd name="connsiteY2" fmla="*/ 1219359 h 1234036"/>
              <a:gd name="connsiteX3" fmla="*/ 71096 w 206619"/>
              <a:gd name="connsiteY3" fmla="*/ 965359 h 1234036"/>
              <a:gd name="connsiteX4" fmla="*/ 206563 w 206619"/>
              <a:gd name="connsiteY4" fmla="*/ 575892 h 1234036"/>
              <a:gd name="connsiteX5" fmla="*/ 54163 w 206619"/>
              <a:gd name="connsiteY5" fmla="*/ 159 h 123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619" h="1234036">
                <a:moveTo>
                  <a:pt x="54163" y="159"/>
                </a:moveTo>
                <a:cubicBezTo>
                  <a:pt x="48519" y="-8308"/>
                  <a:pt x="181163" y="321892"/>
                  <a:pt x="172696" y="525092"/>
                </a:cubicBezTo>
                <a:cubicBezTo>
                  <a:pt x="164229" y="728292"/>
                  <a:pt x="20296" y="1145981"/>
                  <a:pt x="3363" y="1219359"/>
                </a:cubicBezTo>
                <a:cubicBezTo>
                  <a:pt x="-13570" y="1292737"/>
                  <a:pt x="37229" y="1072603"/>
                  <a:pt x="71096" y="965359"/>
                </a:cubicBezTo>
                <a:cubicBezTo>
                  <a:pt x="104963" y="858115"/>
                  <a:pt x="209385" y="733936"/>
                  <a:pt x="206563" y="575892"/>
                </a:cubicBezTo>
                <a:cubicBezTo>
                  <a:pt x="203741" y="417848"/>
                  <a:pt x="59807" y="8626"/>
                  <a:pt x="54163" y="15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44552EC8-AB51-E631-A0D1-F5F00F132AA4}"/>
              </a:ext>
            </a:extLst>
          </p:cNvPr>
          <p:cNvSpPr/>
          <p:nvPr/>
        </p:nvSpPr>
        <p:spPr>
          <a:xfrm>
            <a:off x="6411859" y="4209758"/>
            <a:ext cx="594646" cy="3719275"/>
          </a:xfrm>
          <a:custGeom>
            <a:avLst/>
            <a:gdLst>
              <a:gd name="connsiteX0" fmla="*/ 33546 w 594646"/>
              <a:gd name="connsiteY0" fmla="*/ 16554 h 3719275"/>
              <a:gd name="connsiteX1" fmla="*/ 490746 w 594646"/>
              <a:gd name="connsiteY1" fmla="*/ 1945715 h 3719275"/>
              <a:gd name="connsiteX2" fmla="*/ 479595 w 594646"/>
              <a:gd name="connsiteY2" fmla="*/ 1711540 h 3719275"/>
              <a:gd name="connsiteX3" fmla="*/ 535351 w 594646"/>
              <a:gd name="connsiteY3" fmla="*/ 3138896 h 3719275"/>
              <a:gd name="connsiteX4" fmla="*/ 557653 w 594646"/>
              <a:gd name="connsiteY4" fmla="*/ 2938174 h 3719275"/>
              <a:gd name="connsiteX5" fmla="*/ 92 w 594646"/>
              <a:gd name="connsiteY5" fmla="*/ 3718759 h 3719275"/>
              <a:gd name="connsiteX6" fmla="*/ 513048 w 594646"/>
              <a:gd name="connsiteY6" fmla="*/ 2804359 h 3719275"/>
              <a:gd name="connsiteX7" fmla="*/ 457292 w 594646"/>
              <a:gd name="connsiteY7" fmla="*/ 2079530 h 3719275"/>
              <a:gd name="connsiteX8" fmla="*/ 256570 w 594646"/>
              <a:gd name="connsiteY8" fmla="*/ 507208 h 3719275"/>
              <a:gd name="connsiteX9" fmla="*/ 245419 w 594646"/>
              <a:gd name="connsiteY9" fmla="*/ 986710 h 3719275"/>
              <a:gd name="connsiteX10" fmla="*/ 33546 w 594646"/>
              <a:gd name="connsiteY10" fmla="*/ 16554 h 37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4646" h="3719275">
                <a:moveTo>
                  <a:pt x="33546" y="16554"/>
                </a:moveTo>
                <a:cubicBezTo>
                  <a:pt x="74434" y="176388"/>
                  <a:pt x="416405" y="1663217"/>
                  <a:pt x="490746" y="1945715"/>
                </a:cubicBezTo>
                <a:cubicBezTo>
                  <a:pt x="565088" y="2228213"/>
                  <a:pt x="472161" y="1512677"/>
                  <a:pt x="479595" y="1711540"/>
                </a:cubicBezTo>
                <a:cubicBezTo>
                  <a:pt x="487029" y="1910404"/>
                  <a:pt x="522341" y="2934457"/>
                  <a:pt x="535351" y="3138896"/>
                </a:cubicBezTo>
                <a:cubicBezTo>
                  <a:pt x="548361" y="3343335"/>
                  <a:pt x="646863" y="2841530"/>
                  <a:pt x="557653" y="2938174"/>
                </a:cubicBezTo>
                <a:cubicBezTo>
                  <a:pt x="468443" y="3034818"/>
                  <a:pt x="7526" y="3741061"/>
                  <a:pt x="92" y="3718759"/>
                </a:cubicBezTo>
                <a:cubicBezTo>
                  <a:pt x="-7342" y="3696457"/>
                  <a:pt x="436848" y="3077564"/>
                  <a:pt x="513048" y="2804359"/>
                </a:cubicBezTo>
                <a:cubicBezTo>
                  <a:pt x="589248" y="2531154"/>
                  <a:pt x="500038" y="2462389"/>
                  <a:pt x="457292" y="2079530"/>
                </a:cubicBezTo>
                <a:cubicBezTo>
                  <a:pt x="414546" y="1696672"/>
                  <a:pt x="291882" y="689345"/>
                  <a:pt x="256570" y="507208"/>
                </a:cubicBezTo>
                <a:cubicBezTo>
                  <a:pt x="221258" y="325071"/>
                  <a:pt x="277014" y="1068486"/>
                  <a:pt x="245419" y="986710"/>
                </a:cubicBezTo>
                <a:cubicBezTo>
                  <a:pt x="213824" y="904934"/>
                  <a:pt x="-7342" y="-143280"/>
                  <a:pt x="33546" y="1655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BE6463F6-F6A0-B242-0A87-336BB4279741}"/>
              </a:ext>
            </a:extLst>
          </p:cNvPr>
          <p:cNvSpPr/>
          <p:nvPr/>
        </p:nvSpPr>
        <p:spPr>
          <a:xfrm>
            <a:off x="4611081" y="7336501"/>
            <a:ext cx="961252" cy="441555"/>
          </a:xfrm>
          <a:custGeom>
            <a:avLst/>
            <a:gdLst>
              <a:gd name="connsiteX0" fmla="*/ 5524 w 961252"/>
              <a:gd name="connsiteY0" fmla="*/ 1001 h 441555"/>
              <a:gd name="connsiteX1" fmla="*/ 819563 w 961252"/>
              <a:gd name="connsiteY1" fmla="*/ 402445 h 441555"/>
              <a:gd name="connsiteX2" fmla="*/ 931075 w 961252"/>
              <a:gd name="connsiteY2" fmla="*/ 413597 h 441555"/>
              <a:gd name="connsiteX3" fmla="*/ 485026 w 961252"/>
              <a:gd name="connsiteY3" fmla="*/ 290933 h 441555"/>
              <a:gd name="connsiteX4" fmla="*/ 5524 w 961252"/>
              <a:gd name="connsiteY4" fmla="*/ 1001 h 44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252" h="441555">
                <a:moveTo>
                  <a:pt x="5524" y="1001"/>
                </a:moveTo>
                <a:cubicBezTo>
                  <a:pt x="61280" y="19586"/>
                  <a:pt x="665305" y="333679"/>
                  <a:pt x="819563" y="402445"/>
                </a:cubicBezTo>
                <a:cubicBezTo>
                  <a:pt x="973822" y="471211"/>
                  <a:pt x="986831" y="432182"/>
                  <a:pt x="931075" y="413597"/>
                </a:cubicBezTo>
                <a:cubicBezTo>
                  <a:pt x="875319" y="395012"/>
                  <a:pt x="639284" y="354123"/>
                  <a:pt x="485026" y="290933"/>
                </a:cubicBezTo>
                <a:cubicBezTo>
                  <a:pt x="330768" y="227743"/>
                  <a:pt x="-50232" y="-17584"/>
                  <a:pt x="5524" y="100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46F5CD44-BC5E-6475-4AC3-7852084AE86F}"/>
              </a:ext>
            </a:extLst>
          </p:cNvPr>
          <p:cNvSpPr/>
          <p:nvPr/>
        </p:nvSpPr>
        <p:spPr>
          <a:xfrm>
            <a:off x="4281799" y="5709800"/>
            <a:ext cx="202864" cy="1528549"/>
          </a:xfrm>
          <a:custGeom>
            <a:avLst/>
            <a:gdLst>
              <a:gd name="connsiteX0" fmla="*/ 200991 w 202864"/>
              <a:gd name="connsiteY0" fmla="*/ 10776 h 1528549"/>
              <a:gd name="connsiteX1" fmla="*/ 89479 w 202864"/>
              <a:gd name="connsiteY1" fmla="*/ 557185 h 1528549"/>
              <a:gd name="connsiteX2" fmla="*/ 156386 w 202864"/>
              <a:gd name="connsiteY2" fmla="*/ 880571 h 1528549"/>
              <a:gd name="connsiteX3" fmla="*/ 269 w 202864"/>
              <a:gd name="connsiteY3" fmla="*/ 557185 h 1528549"/>
              <a:gd name="connsiteX4" fmla="*/ 200991 w 202864"/>
              <a:gd name="connsiteY4" fmla="*/ 1527341 h 1528549"/>
              <a:gd name="connsiteX5" fmla="*/ 100630 w 202864"/>
              <a:gd name="connsiteY5" fmla="*/ 746756 h 1528549"/>
              <a:gd name="connsiteX6" fmla="*/ 100630 w 202864"/>
              <a:gd name="connsiteY6" fmla="*/ 233800 h 1528549"/>
              <a:gd name="connsiteX7" fmla="*/ 200991 w 202864"/>
              <a:gd name="connsiteY7" fmla="*/ 10776 h 1528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864" h="1528549">
                <a:moveTo>
                  <a:pt x="200991" y="10776"/>
                </a:moveTo>
                <a:cubicBezTo>
                  <a:pt x="199133" y="64673"/>
                  <a:pt x="96913" y="412219"/>
                  <a:pt x="89479" y="557185"/>
                </a:cubicBezTo>
                <a:cubicBezTo>
                  <a:pt x="82045" y="702151"/>
                  <a:pt x="171254" y="880571"/>
                  <a:pt x="156386" y="880571"/>
                </a:cubicBezTo>
                <a:cubicBezTo>
                  <a:pt x="141518" y="880571"/>
                  <a:pt x="-7165" y="449390"/>
                  <a:pt x="269" y="557185"/>
                </a:cubicBezTo>
                <a:cubicBezTo>
                  <a:pt x="7703" y="664980"/>
                  <a:pt x="184264" y="1495746"/>
                  <a:pt x="200991" y="1527341"/>
                </a:cubicBezTo>
                <a:cubicBezTo>
                  <a:pt x="217718" y="1558936"/>
                  <a:pt x="117357" y="962346"/>
                  <a:pt x="100630" y="746756"/>
                </a:cubicBezTo>
                <a:cubicBezTo>
                  <a:pt x="83903" y="531166"/>
                  <a:pt x="85762" y="350888"/>
                  <a:pt x="100630" y="233800"/>
                </a:cubicBezTo>
                <a:cubicBezTo>
                  <a:pt x="115498" y="116712"/>
                  <a:pt x="202849" y="-43121"/>
                  <a:pt x="200991" y="1077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41151FAA-D15D-803B-C059-62E97FC28830}"/>
              </a:ext>
            </a:extLst>
          </p:cNvPr>
          <p:cNvSpPr/>
          <p:nvPr/>
        </p:nvSpPr>
        <p:spPr>
          <a:xfrm>
            <a:off x="4312670" y="3834083"/>
            <a:ext cx="586910" cy="1295549"/>
          </a:xfrm>
          <a:custGeom>
            <a:avLst/>
            <a:gdLst>
              <a:gd name="connsiteX0" fmla="*/ 571564 w 586910"/>
              <a:gd name="connsiteY0" fmla="*/ 35390 h 1295549"/>
              <a:gd name="connsiteX1" fmla="*/ 114364 w 586910"/>
              <a:gd name="connsiteY1" fmla="*/ 760219 h 1295549"/>
              <a:gd name="connsiteX2" fmla="*/ 14003 w 586910"/>
              <a:gd name="connsiteY2" fmla="*/ 1295478 h 1295549"/>
              <a:gd name="connsiteX3" fmla="*/ 47457 w 586910"/>
              <a:gd name="connsiteY3" fmla="*/ 793673 h 1295549"/>
              <a:gd name="connsiteX4" fmla="*/ 437750 w 586910"/>
              <a:gd name="connsiteY4" fmla="*/ 180356 h 1295549"/>
              <a:gd name="connsiteX5" fmla="*/ 571564 w 586910"/>
              <a:gd name="connsiteY5" fmla="*/ 35390 h 129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910" h="1295549">
                <a:moveTo>
                  <a:pt x="571564" y="35390"/>
                </a:moveTo>
                <a:cubicBezTo>
                  <a:pt x="517666" y="132034"/>
                  <a:pt x="207291" y="550204"/>
                  <a:pt x="114364" y="760219"/>
                </a:cubicBezTo>
                <a:cubicBezTo>
                  <a:pt x="21437" y="970234"/>
                  <a:pt x="25154" y="1289902"/>
                  <a:pt x="14003" y="1295478"/>
                </a:cubicBezTo>
                <a:cubicBezTo>
                  <a:pt x="2852" y="1301054"/>
                  <a:pt x="-23168" y="979527"/>
                  <a:pt x="47457" y="793673"/>
                </a:cubicBezTo>
                <a:cubicBezTo>
                  <a:pt x="118081" y="607819"/>
                  <a:pt x="348540" y="303019"/>
                  <a:pt x="437750" y="180356"/>
                </a:cubicBezTo>
                <a:cubicBezTo>
                  <a:pt x="526960" y="57693"/>
                  <a:pt x="625462" y="-61254"/>
                  <a:pt x="571564" y="3539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F17BC848-2003-C9C9-9517-F8415F2B0DD2}"/>
              </a:ext>
            </a:extLst>
          </p:cNvPr>
          <p:cNvSpPr/>
          <p:nvPr/>
        </p:nvSpPr>
        <p:spPr>
          <a:xfrm>
            <a:off x="6333804" y="6010507"/>
            <a:ext cx="330564" cy="345688"/>
          </a:xfrm>
          <a:custGeom>
            <a:avLst/>
            <a:gdLst>
              <a:gd name="connsiteX0" fmla="*/ 89 w 330564"/>
              <a:gd name="connsiteY0" fmla="*/ 0 h 345688"/>
              <a:gd name="connsiteX1" fmla="*/ 290020 w 330564"/>
              <a:gd name="connsiteY1" fmla="*/ 200722 h 345688"/>
              <a:gd name="connsiteX2" fmla="*/ 234264 w 330564"/>
              <a:gd name="connsiteY2" fmla="*/ 345688 h 345688"/>
              <a:gd name="connsiteX3" fmla="*/ 323474 w 330564"/>
              <a:gd name="connsiteY3" fmla="*/ 200722 h 345688"/>
              <a:gd name="connsiteX4" fmla="*/ 89 w 330564"/>
              <a:gd name="connsiteY4" fmla="*/ 0 h 345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564" h="345688">
                <a:moveTo>
                  <a:pt x="89" y="0"/>
                </a:moveTo>
                <a:cubicBezTo>
                  <a:pt x="-5487" y="0"/>
                  <a:pt x="250991" y="143107"/>
                  <a:pt x="290020" y="200722"/>
                </a:cubicBezTo>
                <a:cubicBezTo>
                  <a:pt x="329049" y="258337"/>
                  <a:pt x="228688" y="345688"/>
                  <a:pt x="234264" y="345688"/>
                </a:cubicBezTo>
                <a:cubicBezTo>
                  <a:pt x="239840" y="345688"/>
                  <a:pt x="360645" y="250902"/>
                  <a:pt x="323474" y="200722"/>
                </a:cubicBezTo>
                <a:cubicBezTo>
                  <a:pt x="286303" y="150542"/>
                  <a:pt x="5665" y="0"/>
                  <a:pt x="8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B60DE0EA-EC7C-F845-F490-543BDB802FDC}"/>
              </a:ext>
            </a:extLst>
          </p:cNvPr>
          <p:cNvSpPr/>
          <p:nvPr/>
        </p:nvSpPr>
        <p:spPr>
          <a:xfrm>
            <a:off x="6489906" y="4298219"/>
            <a:ext cx="144708" cy="1416717"/>
          </a:xfrm>
          <a:custGeom>
            <a:avLst/>
            <a:gdLst>
              <a:gd name="connsiteX0" fmla="*/ 104 w 144708"/>
              <a:gd name="connsiteY0" fmla="*/ 39605 h 1416717"/>
              <a:gd name="connsiteX1" fmla="*/ 133918 w 144708"/>
              <a:gd name="connsiteY1" fmla="*/ 1388903 h 1416717"/>
              <a:gd name="connsiteX2" fmla="*/ 133918 w 144708"/>
              <a:gd name="connsiteY2" fmla="*/ 909401 h 1416717"/>
              <a:gd name="connsiteX3" fmla="*/ 111616 w 144708"/>
              <a:gd name="connsiteY3" fmla="*/ 407596 h 1416717"/>
              <a:gd name="connsiteX4" fmla="*/ 104 w 144708"/>
              <a:gd name="connsiteY4" fmla="*/ 39605 h 141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708" h="1416717">
                <a:moveTo>
                  <a:pt x="104" y="39605"/>
                </a:moveTo>
                <a:cubicBezTo>
                  <a:pt x="3821" y="203156"/>
                  <a:pt x="111616" y="1243937"/>
                  <a:pt x="133918" y="1388903"/>
                </a:cubicBezTo>
                <a:cubicBezTo>
                  <a:pt x="156220" y="1533869"/>
                  <a:pt x="137635" y="1072952"/>
                  <a:pt x="133918" y="909401"/>
                </a:cubicBezTo>
                <a:cubicBezTo>
                  <a:pt x="130201" y="745850"/>
                  <a:pt x="130201" y="552562"/>
                  <a:pt x="111616" y="407596"/>
                </a:cubicBezTo>
                <a:cubicBezTo>
                  <a:pt x="93031" y="262630"/>
                  <a:pt x="-3613" y="-123946"/>
                  <a:pt x="104" y="3960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703B9353-CC07-59F1-428B-421C09EEA271}"/>
              </a:ext>
            </a:extLst>
          </p:cNvPr>
          <p:cNvSpPr/>
          <p:nvPr/>
        </p:nvSpPr>
        <p:spPr>
          <a:xfrm>
            <a:off x="5574962" y="6571789"/>
            <a:ext cx="1113302" cy="1147274"/>
          </a:xfrm>
          <a:custGeom>
            <a:avLst/>
            <a:gdLst>
              <a:gd name="connsiteX0" fmla="*/ 648 w 1113302"/>
              <a:gd name="connsiteY0" fmla="*/ 1144855 h 1147274"/>
              <a:gd name="connsiteX1" fmla="*/ 725477 w 1113302"/>
              <a:gd name="connsiteY1" fmla="*/ 732260 h 1147274"/>
              <a:gd name="connsiteX2" fmla="*/ 1104618 w 1113302"/>
              <a:gd name="connsiteY2" fmla="*/ 7431 h 1147274"/>
              <a:gd name="connsiteX3" fmla="*/ 959653 w 1113302"/>
              <a:gd name="connsiteY3" fmla="*/ 386572 h 1147274"/>
              <a:gd name="connsiteX4" fmla="*/ 602814 w 1113302"/>
              <a:gd name="connsiteY4" fmla="*/ 877226 h 1147274"/>
              <a:gd name="connsiteX5" fmla="*/ 648 w 1113302"/>
              <a:gd name="connsiteY5" fmla="*/ 1144855 h 114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3302" h="1147274">
                <a:moveTo>
                  <a:pt x="648" y="1144855"/>
                </a:moveTo>
                <a:cubicBezTo>
                  <a:pt x="21092" y="1120694"/>
                  <a:pt x="541482" y="921831"/>
                  <a:pt x="725477" y="732260"/>
                </a:cubicBezTo>
                <a:cubicBezTo>
                  <a:pt x="909472" y="542689"/>
                  <a:pt x="1065589" y="65046"/>
                  <a:pt x="1104618" y="7431"/>
                </a:cubicBezTo>
                <a:cubicBezTo>
                  <a:pt x="1143647" y="-50184"/>
                  <a:pt x="1043287" y="241606"/>
                  <a:pt x="959653" y="386572"/>
                </a:cubicBezTo>
                <a:cubicBezTo>
                  <a:pt x="876019" y="531538"/>
                  <a:pt x="757073" y="747129"/>
                  <a:pt x="602814" y="877226"/>
                </a:cubicBezTo>
                <a:cubicBezTo>
                  <a:pt x="448555" y="1007323"/>
                  <a:pt x="-19796" y="1169016"/>
                  <a:pt x="648" y="114485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6257A484-0A90-FD9B-FD18-32D10A41D902}"/>
              </a:ext>
            </a:extLst>
          </p:cNvPr>
          <p:cNvSpPr/>
          <p:nvPr/>
        </p:nvSpPr>
        <p:spPr>
          <a:xfrm>
            <a:off x="4038407" y="3291214"/>
            <a:ext cx="1661361" cy="2470127"/>
          </a:xfrm>
          <a:custGeom>
            <a:avLst/>
            <a:gdLst>
              <a:gd name="connsiteX0" fmla="*/ 1661353 w 1661361"/>
              <a:gd name="connsiteY0" fmla="*/ 626 h 2470127"/>
              <a:gd name="connsiteX1" fmla="*/ 482793 w 1661361"/>
              <a:gd name="connsiteY1" fmla="*/ 1443346 h 2470127"/>
              <a:gd name="connsiteX2" fmla="*/ 86553 w 1661361"/>
              <a:gd name="connsiteY2" fmla="*/ 2469506 h 2470127"/>
              <a:gd name="connsiteX3" fmla="*/ 401513 w 1661361"/>
              <a:gd name="connsiteY3" fmla="*/ 1605906 h 2470127"/>
              <a:gd name="connsiteX4" fmla="*/ 15433 w 1661361"/>
              <a:gd name="connsiteY4" fmla="*/ 2327266 h 2470127"/>
              <a:gd name="connsiteX5" fmla="*/ 1041593 w 1661361"/>
              <a:gd name="connsiteY5" fmla="*/ 386706 h 2470127"/>
              <a:gd name="connsiteX6" fmla="*/ 503113 w 1661361"/>
              <a:gd name="connsiteY6" fmla="*/ 1250306 h 2470127"/>
              <a:gd name="connsiteX7" fmla="*/ 1661353 w 1661361"/>
              <a:gd name="connsiteY7" fmla="*/ 626 h 247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1361" h="2470127">
                <a:moveTo>
                  <a:pt x="1661353" y="626"/>
                </a:moveTo>
                <a:cubicBezTo>
                  <a:pt x="1657966" y="32799"/>
                  <a:pt x="745260" y="1031866"/>
                  <a:pt x="482793" y="1443346"/>
                </a:cubicBezTo>
                <a:cubicBezTo>
                  <a:pt x="220326" y="1854826"/>
                  <a:pt x="100100" y="2442413"/>
                  <a:pt x="86553" y="2469506"/>
                </a:cubicBezTo>
                <a:cubicBezTo>
                  <a:pt x="73006" y="2496599"/>
                  <a:pt x="413366" y="1629613"/>
                  <a:pt x="401513" y="1605906"/>
                </a:cubicBezTo>
                <a:cubicBezTo>
                  <a:pt x="389660" y="1582199"/>
                  <a:pt x="-91247" y="2530466"/>
                  <a:pt x="15433" y="2327266"/>
                </a:cubicBezTo>
                <a:cubicBezTo>
                  <a:pt x="122113" y="2124066"/>
                  <a:pt x="960313" y="566199"/>
                  <a:pt x="1041593" y="386706"/>
                </a:cubicBezTo>
                <a:cubicBezTo>
                  <a:pt x="1122873" y="207213"/>
                  <a:pt x="401513" y="1314653"/>
                  <a:pt x="503113" y="1250306"/>
                </a:cubicBezTo>
                <a:cubicBezTo>
                  <a:pt x="604713" y="1185959"/>
                  <a:pt x="1664740" y="-31547"/>
                  <a:pt x="1661353" y="62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B950F895-ADA4-4D90-7402-FA0FDA1D5718}"/>
              </a:ext>
            </a:extLst>
          </p:cNvPr>
          <p:cNvSpPr/>
          <p:nvPr/>
        </p:nvSpPr>
        <p:spPr>
          <a:xfrm>
            <a:off x="4601747" y="7473203"/>
            <a:ext cx="1169215" cy="502023"/>
          </a:xfrm>
          <a:custGeom>
            <a:avLst/>
            <a:gdLst>
              <a:gd name="connsiteX0" fmla="*/ 10594 w 1169215"/>
              <a:gd name="connsiteY0" fmla="*/ 3362 h 502023"/>
              <a:gd name="connsiteX1" fmla="*/ 555200 w 1169215"/>
              <a:gd name="connsiteY1" fmla="*/ 352985 h 502023"/>
              <a:gd name="connsiteX2" fmla="*/ 642606 w 1169215"/>
              <a:gd name="connsiteY2" fmla="*/ 447115 h 502023"/>
              <a:gd name="connsiteX3" fmla="*/ 1160318 w 1169215"/>
              <a:gd name="connsiteY3" fmla="*/ 500903 h 502023"/>
              <a:gd name="connsiteX4" fmla="*/ 938441 w 1169215"/>
              <a:gd name="connsiteY4" fmla="*/ 474009 h 502023"/>
              <a:gd name="connsiteX5" fmla="*/ 535029 w 1169215"/>
              <a:gd name="connsiteY5" fmla="*/ 366432 h 502023"/>
              <a:gd name="connsiteX6" fmla="*/ 219024 w 1169215"/>
              <a:gd name="connsiteY6" fmla="*/ 184897 h 502023"/>
              <a:gd name="connsiteX7" fmla="*/ 10594 w 1169215"/>
              <a:gd name="connsiteY7" fmla="*/ 3362 h 50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9215" h="502023">
                <a:moveTo>
                  <a:pt x="10594" y="3362"/>
                </a:moveTo>
                <a:cubicBezTo>
                  <a:pt x="66623" y="31377"/>
                  <a:pt x="449865" y="279026"/>
                  <a:pt x="555200" y="352985"/>
                </a:cubicBezTo>
                <a:cubicBezTo>
                  <a:pt x="660535" y="426944"/>
                  <a:pt x="541753" y="422462"/>
                  <a:pt x="642606" y="447115"/>
                </a:cubicBezTo>
                <a:cubicBezTo>
                  <a:pt x="743459" y="471768"/>
                  <a:pt x="1111012" y="496421"/>
                  <a:pt x="1160318" y="500903"/>
                </a:cubicBezTo>
                <a:cubicBezTo>
                  <a:pt x="1209624" y="505385"/>
                  <a:pt x="1042656" y="496421"/>
                  <a:pt x="938441" y="474009"/>
                </a:cubicBezTo>
                <a:cubicBezTo>
                  <a:pt x="834226" y="451597"/>
                  <a:pt x="654932" y="414617"/>
                  <a:pt x="535029" y="366432"/>
                </a:cubicBezTo>
                <a:cubicBezTo>
                  <a:pt x="415126" y="318247"/>
                  <a:pt x="303068" y="239806"/>
                  <a:pt x="219024" y="184897"/>
                </a:cubicBezTo>
                <a:cubicBezTo>
                  <a:pt x="134980" y="129988"/>
                  <a:pt x="-45435" y="-24653"/>
                  <a:pt x="10594" y="336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D756E432-8FC6-0024-75E3-EB65047555DF}"/>
              </a:ext>
            </a:extLst>
          </p:cNvPr>
          <p:cNvSpPr/>
          <p:nvPr/>
        </p:nvSpPr>
        <p:spPr>
          <a:xfrm>
            <a:off x="4877115" y="6715335"/>
            <a:ext cx="108468" cy="161804"/>
          </a:xfrm>
          <a:custGeom>
            <a:avLst/>
            <a:gdLst>
              <a:gd name="connsiteX0" fmla="*/ 108194 w 108468"/>
              <a:gd name="connsiteY0" fmla="*/ 19 h 161804"/>
              <a:gd name="connsiteX1" fmla="*/ 35042 w 108468"/>
              <a:gd name="connsiteY1" fmla="*/ 80486 h 161804"/>
              <a:gd name="connsiteX2" fmla="*/ 9439 w 108468"/>
              <a:gd name="connsiteY2" fmla="*/ 160953 h 161804"/>
              <a:gd name="connsiteX3" fmla="*/ 9439 w 108468"/>
              <a:gd name="connsiteY3" fmla="*/ 120719 h 161804"/>
              <a:gd name="connsiteX4" fmla="*/ 5781 w 108468"/>
              <a:gd name="connsiteY4" fmla="*/ 87801 h 161804"/>
              <a:gd name="connsiteX5" fmla="*/ 108194 w 108468"/>
              <a:gd name="connsiteY5" fmla="*/ 19 h 161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468" h="161804">
                <a:moveTo>
                  <a:pt x="108194" y="19"/>
                </a:moveTo>
                <a:cubicBezTo>
                  <a:pt x="113071" y="-1200"/>
                  <a:pt x="51501" y="53664"/>
                  <a:pt x="35042" y="80486"/>
                </a:cubicBezTo>
                <a:cubicBezTo>
                  <a:pt x="18583" y="107308"/>
                  <a:pt x="13706" y="154248"/>
                  <a:pt x="9439" y="160953"/>
                </a:cubicBezTo>
                <a:cubicBezTo>
                  <a:pt x="5172" y="167659"/>
                  <a:pt x="10049" y="132911"/>
                  <a:pt x="9439" y="120719"/>
                </a:cubicBezTo>
                <a:cubicBezTo>
                  <a:pt x="8829" y="108527"/>
                  <a:pt x="-8849" y="104260"/>
                  <a:pt x="5781" y="87801"/>
                </a:cubicBezTo>
                <a:cubicBezTo>
                  <a:pt x="20411" y="71342"/>
                  <a:pt x="103317" y="1238"/>
                  <a:pt x="108194" y="1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EEE1A50E-89DF-0B84-2152-8F33631BCFE2}"/>
              </a:ext>
            </a:extLst>
          </p:cNvPr>
          <p:cNvSpPr/>
          <p:nvPr/>
        </p:nvSpPr>
        <p:spPr>
          <a:xfrm>
            <a:off x="5930105" y="6736350"/>
            <a:ext cx="223328" cy="65243"/>
          </a:xfrm>
          <a:custGeom>
            <a:avLst/>
            <a:gdLst>
              <a:gd name="connsiteX0" fmla="*/ 2522 w 223328"/>
              <a:gd name="connsiteY0" fmla="*/ 949 h 65243"/>
              <a:gd name="connsiteX1" fmla="*/ 214663 w 223328"/>
              <a:gd name="connsiteY1" fmla="*/ 63128 h 65243"/>
              <a:gd name="connsiteX2" fmla="*/ 174429 w 223328"/>
              <a:gd name="connsiteY2" fmla="*/ 48498 h 65243"/>
              <a:gd name="connsiteX3" fmla="*/ 101277 w 223328"/>
              <a:gd name="connsiteY3" fmla="*/ 26552 h 65243"/>
              <a:gd name="connsiteX4" fmla="*/ 2522 w 223328"/>
              <a:gd name="connsiteY4" fmla="*/ 949 h 6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328" h="65243">
                <a:moveTo>
                  <a:pt x="2522" y="949"/>
                </a:moveTo>
                <a:cubicBezTo>
                  <a:pt x="21420" y="7045"/>
                  <a:pt x="186012" y="55203"/>
                  <a:pt x="214663" y="63128"/>
                </a:cubicBezTo>
                <a:cubicBezTo>
                  <a:pt x="243314" y="71053"/>
                  <a:pt x="193327" y="54594"/>
                  <a:pt x="174429" y="48498"/>
                </a:cubicBezTo>
                <a:cubicBezTo>
                  <a:pt x="155531" y="42402"/>
                  <a:pt x="126271" y="33258"/>
                  <a:pt x="101277" y="26552"/>
                </a:cubicBezTo>
                <a:cubicBezTo>
                  <a:pt x="76284" y="19846"/>
                  <a:pt x="-16376" y="-5147"/>
                  <a:pt x="2522" y="94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100956F1-577D-DCCF-BA21-338FBB6E6021}"/>
              </a:ext>
            </a:extLst>
          </p:cNvPr>
          <p:cNvSpPr/>
          <p:nvPr/>
        </p:nvSpPr>
        <p:spPr>
          <a:xfrm>
            <a:off x="5730864" y="6728998"/>
            <a:ext cx="60691" cy="113997"/>
          </a:xfrm>
          <a:custGeom>
            <a:avLst/>
            <a:gdLst>
              <a:gd name="connsiteX0" fmla="*/ 46 w 60691"/>
              <a:gd name="connsiteY0" fmla="*/ 48 h 113997"/>
              <a:gd name="connsiteX1" fmla="*/ 50288 w 60691"/>
              <a:gd name="connsiteY1" fmla="*/ 67037 h 113997"/>
              <a:gd name="connsiteX2" fmla="*/ 46938 w 60691"/>
              <a:gd name="connsiteY2" fmla="*/ 113929 h 113997"/>
              <a:gd name="connsiteX3" fmla="*/ 60336 w 60691"/>
              <a:gd name="connsiteY3" fmla="*/ 56989 h 113997"/>
              <a:gd name="connsiteX4" fmla="*/ 46 w 60691"/>
              <a:gd name="connsiteY4" fmla="*/ 48 h 11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91" h="113997">
                <a:moveTo>
                  <a:pt x="46" y="48"/>
                </a:moveTo>
                <a:cubicBezTo>
                  <a:pt x="-1629" y="1723"/>
                  <a:pt x="42473" y="48057"/>
                  <a:pt x="50288" y="67037"/>
                </a:cubicBezTo>
                <a:cubicBezTo>
                  <a:pt x="58103" y="86017"/>
                  <a:pt x="45263" y="115604"/>
                  <a:pt x="46938" y="113929"/>
                </a:cubicBezTo>
                <a:cubicBezTo>
                  <a:pt x="48613" y="112254"/>
                  <a:pt x="63127" y="73736"/>
                  <a:pt x="60336" y="56989"/>
                </a:cubicBezTo>
                <a:cubicBezTo>
                  <a:pt x="57545" y="40242"/>
                  <a:pt x="1721" y="-1627"/>
                  <a:pt x="46" y="4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A00105FC-E3A4-05AD-A15B-7518A5E540D0}"/>
              </a:ext>
            </a:extLst>
          </p:cNvPr>
          <p:cNvSpPr/>
          <p:nvPr/>
        </p:nvSpPr>
        <p:spPr>
          <a:xfrm>
            <a:off x="5713076" y="6598299"/>
            <a:ext cx="372753" cy="125057"/>
          </a:xfrm>
          <a:custGeom>
            <a:avLst/>
            <a:gdLst>
              <a:gd name="connsiteX0" fmla="*/ 1087 w 372753"/>
              <a:gd name="connsiteY0" fmla="*/ 67108 h 125057"/>
              <a:gd name="connsiteX1" fmla="*/ 171909 w 372753"/>
              <a:gd name="connsiteY1" fmla="*/ 70457 h 125057"/>
              <a:gd name="connsiteX2" fmla="*/ 366177 w 372753"/>
              <a:gd name="connsiteY2" fmla="*/ 124048 h 125057"/>
              <a:gd name="connsiteX3" fmla="*/ 315935 w 372753"/>
              <a:gd name="connsiteY3" fmla="*/ 97253 h 125057"/>
              <a:gd name="connsiteX4" fmla="*/ 205403 w 372753"/>
              <a:gd name="connsiteY4" fmla="*/ 119 h 125057"/>
              <a:gd name="connsiteX5" fmla="*/ 255645 w 372753"/>
              <a:gd name="connsiteY5" fmla="*/ 77156 h 125057"/>
              <a:gd name="connsiteX6" fmla="*/ 1087 w 372753"/>
              <a:gd name="connsiteY6" fmla="*/ 67108 h 12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753" h="125057">
                <a:moveTo>
                  <a:pt x="1087" y="67108"/>
                </a:moveTo>
                <a:cubicBezTo>
                  <a:pt x="-12869" y="65992"/>
                  <a:pt x="111061" y="60967"/>
                  <a:pt x="171909" y="70457"/>
                </a:cubicBezTo>
                <a:cubicBezTo>
                  <a:pt x="232757" y="79947"/>
                  <a:pt x="342173" y="119582"/>
                  <a:pt x="366177" y="124048"/>
                </a:cubicBezTo>
                <a:cubicBezTo>
                  <a:pt x="390181" y="128514"/>
                  <a:pt x="342731" y="117908"/>
                  <a:pt x="315935" y="97253"/>
                </a:cubicBezTo>
                <a:cubicBezTo>
                  <a:pt x="289139" y="76598"/>
                  <a:pt x="215451" y="3468"/>
                  <a:pt x="205403" y="119"/>
                </a:cubicBezTo>
                <a:cubicBezTo>
                  <a:pt x="195355" y="-3230"/>
                  <a:pt x="283557" y="64875"/>
                  <a:pt x="255645" y="77156"/>
                </a:cubicBezTo>
                <a:cubicBezTo>
                  <a:pt x="227733" y="89437"/>
                  <a:pt x="15043" y="68224"/>
                  <a:pt x="1087" y="6710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C213FF08-4924-F9AD-A61D-54E6AD8C27C4}"/>
              </a:ext>
            </a:extLst>
          </p:cNvPr>
          <p:cNvSpPr/>
          <p:nvPr/>
        </p:nvSpPr>
        <p:spPr>
          <a:xfrm>
            <a:off x="4785245" y="6420488"/>
            <a:ext cx="101965" cy="279871"/>
          </a:xfrm>
          <a:custGeom>
            <a:avLst/>
            <a:gdLst>
              <a:gd name="connsiteX0" fmla="*/ 101603 w 101965"/>
              <a:gd name="connsiteY0" fmla="*/ 409 h 279871"/>
              <a:gd name="connsiteX1" fmla="*/ 41313 w 101965"/>
              <a:gd name="connsiteY1" fmla="*/ 104242 h 279871"/>
              <a:gd name="connsiteX2" fmla="*/ 1120 w 101965"/>
              <a:gd name="connsiteY2" fmla="*/ 275064 h 279871"/>
              <a:gd name="connsiteX3" fmla="*/ 11168 w 101965"/>
              <a:gd name="connsiteY3" fmla="*/ 224822 h 279871"/>
              <a:gd name="connsiteX4" fmla="*/ 11168 w 101965"/>
              <a:gd name="connsiteY4" fmla="*/ 141086 h 279871"/>
              <a:gd name="connsiteX5" fmla="*/ 101603 w 101965"/>
              <a:gd name="connsiteY5" fmla="*/ 409 h 27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965" h="279871">
                <a:moveTo>
                  <a:pt x="101603" y="409"/>
                </a:moveTo>
                <a:cubicBezTo>
                  <a:pt x="106627" y="-5732"/>
                  <a:pt x="58060" y="58466"/>
                  <a:pt x="41313" y="104242"/>
                </a:cubicBezTo>
                <a:cubicBezTo>
                  <a:pt x="24566" y="150018"/>
                  <a:pt x="6144" y="254967"/>
                  <a:pt x="1120" y="275064"/>
                </a:cubicBezTo>
                <a:cubicBezTo>
                  <a:pt x="-3904" y="295161"/>
                  <a:pt x="9493" y="247152"/>
                  <a:pt x="11168" y="224822"/>
                </a:cubicBezTo>
                <a:cubicBezTo>
                  <a:pt x="12843" y="202492"/>
                  <a:pt x="-10045" y="181279"/>
                  <a:pt x="11168" y="141086"/>
                </a:cubicBezTo>
                <a:cubicBezTo>
                  <a:pt x="32381" y="100893"/>
                  <a:pt x="96579" y="6550"/>
                  <a:pt x="101603" y="40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4F8718EC-1C59-147A-F19C-993ACBA7F747}"/>
              </a:ext>
            </a:extLst>
          </p:cNvPr>
          <p:cNvSpPr/>
          <p:nvPr/>
        </p:nvSpPr>
        <p:spPr>
          <a:xfrm>
            <a:off x="5029016" y="6374777"/>
            <a:ext cx="813326" cy="336444"/>
          </a:xfrm>
          <a:custGeom>
            <a:avLst/>
            <a:gdLst>
              <a:gd name="connsiteX0" fmla="*/ 184 w 813326"/>
              <a:gd name="connsiteY0" fmla="*/ 161006 h 336444"/>
              <a:gd name="connsiteX1" fmla="*/ 126458 w 813326"/>
              <a:gd name="connsiteY1" fmla="*/ 143589 h 336444"/>
              <a:gd name="connsiteX2" fmla="*/ 361590 w 813326"/>
              <a:gd name="connsiteY2" fmla="*/ 208903 h 336444"/>
              <a:gd name="connsiteX3" fmla="*/ 474801 w 813326"/>
              <a:gd name="connsiteY3" fmla="*/ 117463 h 336444"/>
              <a:gd name="connsiteX4" fmla="*/ 583658 w 813326"/>
              <a:gd name="connsiteY4" fmla="*/ 86983 h 336444"/>
              <a:gd name="connsiteX5" fmla="*/ 561887 w 813326"/>
              <a:gd name="connsiteY5" fmla="*/ 4252 h 336444"/>
              <a:gd name="connsiteX6" fmla="*/ 696870 w 813326"/>
              <a:gd name="connsiteY6" fmla="*/ 12960 h 336444"/>
              <a:gd name="connsiteX7" fmla="*/ 736058 w 813326"/>
              <a:gd name="connsiteY7" fmla="*/ 21669 h 336444"/>
              <a:gd name="connsiteX8" fmla="*/ 810081 w 813326"/>
              <a:gd name="connsiteY8" fmla="*/ 156652 h 336444"/>
              <a:gd name="connsiteX9" fmla="*/ 618493 w 813326"/>
              <a:gd name="connsiteY9" fmla="*/ 204549 h 336444"/>
              <a:gd name="connsiteX10" fmla="*/ 339818 w 813326"/>
              <a:gd name="connsiteY10" fmla="*/ 335177 h 336444"/>
              <a:gd name="connsiteX11" fmla="*/ 313693 w 813326"/>
              <a:gd name="connsiteY11" fmla="*/ 269863 h 336444"/>
              <a:gd name="connsiteX12" fmla="*/ 187418 w 813326"/>
              <a:gd name="connsiteY12" fmla="*/ 252446 h 336444"/>
              <a:gd name="connsiteX13" fmla="*/ 100333 w 813326"/>
              <a:gd name="connsiteY13" fmla="*/ 269863 h 336444"/>
              <a:gd name="connsiteX14" fmla="*/ 184 w 813326"/>
              <a:gd name="connsiteY14" fmla="*/ 161006 h 33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3326" h="336444">
                <a:moveTo>
                  <a:pt x="184" y="161006"/>
                </a:moveTo>
                <a:cubicBezTo>
                  <a:pt x="4538" y="139960"/>
                  <a:pt x="66224" y="135606"/>
                  <a:pt x="126458" y="143589"/>
                </a:cubicBezTo>
                <a:cubicBezTo>
                  <a:pt x="186692" y="151572"/>
                  <a:pt x="303533" y="213257"/>
                  <a:pt x="361590" y="208903"/>
                </a:cubicBezTo>
                <a:cubicBezTo>
                  <a:pt x="419647" y="204549"/>
                  <a:pt x="437790" y="137783"/>
                  <a:pt x="474801" y="117463"/>
                </a:cubicBezTo>
                <a:cubicBezTo>
                  <a:pt x="511812" y="97143"/>
                  <a:pt x="569144" y="105851"/>
                  <a:pt x="583658" y="86983"/>
                </a:cubicBezTo>
                <a:cubicBezTo>
                  <a:pt x="598172" y="68115"/>
                  <a:pt x="543018" y="16589"/>
                  <a:pt x="561887" y="4252"/>
                </a:cubicBezTo>
                <a:cubicBezTo>
                  <a:pt x="580756" y="-8085"/>
                  <a:pt x="667842" y="10057"/>
                  <a:pt x="696870" y="12960"/>
                </a:cubicBezTo>
                <a:cubicBezTo>
                  <a:pt x="725898" y="15863"/>
                  <a:pt x="717190" y="-2280"/>
                  <a:pt x="736058" y="21669"/>
                </a:cubicBezTo>
                <a:cubicBezTo>
                  <a:pt x="754926" y="45618"/>
                  <a:pt x="829675" y="126172"/>
                  <a:pt x="810081" y="156652"/>
                </a:cubicBezTo>
                <a:cubicBezTo>
                  <a:pt x="790487" y="187132"/>
                  <a:pt x="696870" y="174795"/>
                  <a:pt x="618493" y="204549"/>
                </a:cubicBezTo>
                <a:cubicBezTo>
                  <a:pt x="540116" y="234303"/>
                  <a:pt x="390618" y="324291"/>
                  <a:pt x="339818" y="335177"/>
                </a:cubicBezTo>
                <a:cubicBezTo>
                  <a:pt x="289018" y="346063"/>
                  <a:pt x="339093" y="283651"/>
                  <a:pt x="313693" y="269863"/>
                </a:cubicBezTo>
                <a:cubicBezTo>
                  <a:pt x="288293" y="256075"/>
                  <a:pt x="222978" y="252446"/>
                  <a:pt x="187418" y="252446"/>
                </a:cubicBezTo>
                <a:cubicBezTo>
                  <a:pt x="151858" y="252446"/>
                  <a:pt x="130813" y="279297"/>
                  <a:pt x="100333" y="269863"/>
                </a:cubicBezTo>
                <a:cubicBezTo>
                  <a:pt x="69853" y="260429"/>
                  <a:pt x="-4170" y="182052"/>
                  <a:pt x="184" y="161006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EC9242BF-E826-B4B2-0297-735ADEDDCD50}"/>
              </a:ext>
            </a:extLst>
          </p:cNvPr>
          <p:cNvSpPr/>
          <p:nvPr/>
        </p:nvSpPr>
        <p:spPr>
          <a:xfrm>
            <a:off x="6705225" y="5346589"/>
            <a:ext cx="121025" cy="1006146"/>
          </a:xfrm>
          <a:custGeom>
            <a:avLst/>
            <a:gdLst>
              <a:gd name="connsiteX0" fmla="*/ 375 w 121025"/>
              <a:gd name="connsiteY0" fmla="*/ 111 h 1006146"/>
              <a:gd name="connsiteX1" fmla="*/ 70225 w 121025"/>
              <a:gd name="connsiteY1" fmla="*/ 584311 h 1006146"/>
              <a:gd name="connsiteX2" fmla="*/ 375 w 121025"/>
              <a:gd name="connsiteY2" fmla="*/ 1003411 h 1006146"/>
              <a:gd name="connsiteX3" fmla="*/ 82925 w 121025"/>
              <a:gd name="connsiteY3" fmla="*/ 768461 h 1006146"/>
              <a:gd name="connsiteX4" fmla="*/ 89275 w 121025"/>
              <a:gd name="connsiteY4" fmla="*/ 831961 h 1006146"/>
              <a:gd name="connsiteX5" fmla="*/ 121025 w 121025"/>
              <a:gd name="connsiteY5" fmla="*/ 546211 h 1006146"/>
              <a:gd name="connsiteX6" fmla="*/ 89275 w 121025"/>
              <a:gd name="connsiteY6" fmla="*/ 412861 h 1006146"/>
              <a:gd name="connsiteX7" fmla="*/ 108325 w 121025"/>
              <a:gd name="connsiteY7" fmla="*/ 533511 h 1006146"/>
              <a:gd name="connsiteX8" fmla="*/ 375 w 121025"/>
              <a:gd name="connsiteY8" fmla="*/ 111 h 100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025" h="1006146">
                <a:moveTo>
                  <a:pt x="375" y="111"/>
                </a:moveTo>
                <a:cubicBezTo>
                  <a:pt x="-5975" y="8578"/>
                  <a:pt x="70225" y="417094"/>
                  <a:pt x="70225" y="584311"/>
                </a:cubicBezTo>
                <a:cubicBezTo>
                  <a:pt x="70225" y="751528"/>
                  <a:pt x="-1742" y="972719"/>
                  <a:pt x="375" y="1003411"/>
                </a:cubicBezTo>
                <a:cubicBezTo>
                  <a:pt x="2492" y="1034103"/>
                  <a:pt x="68108" y="797036"/>
                  <a:pt x="82925" y="768461"/>
                </a:cubicBezTo>
                <a:cubicBezTo>
                  <a:pt x="97742" y="739886"/>
                  <a:pt x="82925" y="869003"/>
                  <a:pt x="89275" y="831961"/>
                </a:cubicBezTo>
                <a:cubicBezTo>
                  <a:pt x="95625" y="794919"/>
                  <a:pt x="121025" y="616061"/>
                  <a:pt x="121025" y="546211"/>
                </a:cubicBezTo>
                <a:cubicBezTo>
                  <a:pt x="121025" y="476361"/>
                  <a:pt x="91392" y="414978"/>
                  <a:pt x="89275" y="412861"/>
                </a:cubicBezTo>
                <a:cubicBezTo>
                  <a:pt x="87158" y="410744"/>
                  <a:pt x="118908" y="599128"/>
                  <a:pt x="108325" y="533511"/>
                </a:cubicBezTo>
                <a:cubicBezTo>
                  <a:pt x="97742" y="467894"/>
                  <a:pt x="6725" y="-8356"/>
                  <a:pt x="375" y="11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04535D10-FE8B-ED28-75AC-3DD84D72C744}"/>
              </a:ext>
            </a:extLst>
          </p:cNvPr>
          <p:cNvSpPr/>
          <p:nvPr/>
        </p:nvSpPr>
        <p:spPr>
          <a:xfrm>
            <a:off x="4746376" y="5283098"/>
            <a:ext cx="235368" cy="268252"/>
          </a:xfrm>
          <a:custGeom>
            <a:avLst/>
            <a:gdLst>
              <a:gd name="connsiteX0" fmla="*/ 249 w 235368"/>
              <a:gd name="connsiteY0" fmla="*/ 102 h 268252"/>
              <a:gd name="connsiteX1" fmla="*/ 162174 w 235368"/>
              <a:gd name="connsiteY1" fmla="*/ 73127 h 268252"/>
              <a:gd name="connsiteX2" fmla="*/ 187574 w 235368"/>
              <a:gd name="connsiteY2" fmla="*/ 158852 h 268252"/>
              <a:gd name="connsiteX3" fmla="*/ 228849 w 235368"/>
              <a:gd name="connsiteY3" fmla="*/ 130277 h 268252"/>
              <a:gd name="connsiteX4" fmla="*/ 158999 w 235368"/>
              <a:gd name="connsiteY4" fmla="*/ 266802 h 268252"/>
              <a:gd name="connsiteX5" fmla="*/ 187574 w 235368"/>
              <a:gd name="connsiteY5" fmla="*/ 196952 h 268252"/>
              <a:gd name="connsiteX6" fmla="*/ 235199 w 235368"/>
              <a:gd name="connsiteY6" fmla="*/ 114402 h 268252"/>
              <a:gd name="connsiteX7" fmla="*/ 203449 w 235368"/>
              <a:gd name="connsiteY7" fmla="*/ 130277 h 268252"/>
              <a:gd name="connsiteX8" fmla="*/ 203449 w 235368"/>
              <a:gd name="connsiteY8" fmla="*/ 89002 h 268252"/>
              <a:gd name="connsiteX9" fmla="*/ 249 w 235368"/>
              <a:gd name="connsiteY9" fmla="*/ 102 h 26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368" h="268252">
                <a:moveTo>
                  <a:pt x="249" y="102"/>
                </a:moveTo>
                <a:cubicBezTo>
                  <a:pt x="-6630" y="-2544"/>
                  <a:pt x="130953" y="46669"/>
                  <a:pt x="162174" y="73127"/>
                </a:cubicBezTo>
                <a:cubicBezTo>
                  <a:pt x="193395" y="99585"/>
                  <a:pt x="176462" y="149327"/>
                  <a:pt x="187574" y="158852"/>
                </a:cubicBezTo>
                <a:cubicBezTo>
                  <a:pt x="198687" y="168377"/>
                  <a:pt x="233612" y="112285"/>
                  <a:pt x="228849" y="130277"/>
                </a:cubicBezTo>
                <a:cubicBezTo>
                  <a:pt x="224087" y="148269"/>
                  <a:pt x="165878" y="255690"/>
                  <a:pt x="158999" y="266802"/>
                </a:cubicBezTo>
                <a:cubicBezTo>
                  <a:pt x="152120" y="277914"/>
                  <a:pt x="174874" y="222352"/>
                  <a:pt x="187574" y="196952"/>
                </a:cubicBezTo>
                <a:cubicBezTo>
                  <a:pt x="200274" y="171552"/>
                  <a:pt x="232553" y="125515"/>
                  <a:pt x="235199" y="114402"/>
                </a:cubicBezTo>
                <a:cubicBezTo>
                  <a:pt x="237845" y="103289"/>
                  <a:pt x="208741" y="134510"/>
                  <a:pt x="203449" y="130277"/>
                </a:cubicBezTo>
                <a:cubicBezTo>
                  <a:pt x="198157" y="126044"/>
                  <a:pt x="233082" y="109639"/>
                  <a:pt x="203449" y="89002"/>
                </a:cubicBezTo>
                <a:cubicBezTo>
                  <a:pt x="173816" y="68365"/>
                  <a:pt x="7128" y="2748"/>
                  <a:pt x="249" y="10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FE22F0D9-10EC-49AF-2FD1-6C86B0FC6992}"/>
              </a:ext>
            </a:extLst>
          </p:cNvPr>
          <p:cNvSpPr/>
          <p:nvPr/>
        </p:nvSpPr>
        <p:spPr>
          <a:xfrm>
            <a:off x="4368035" y="5239464"/>
            <a:ext cx="448929" cy="63661"/>
          </a:xfrm>
          <a:custGeom>
            <a:avLst/>
            <a:gdLst>
              <a:gd name="connsiteX0" fmla="*/ 1123 w 448929"/>
              <a:gd name="connsiteY0" fmla="*/ 2237 h 63661"/>
              <a:gd name="connsiteX1" fmla="*/ 323095 w 448929"/>
              <a:gd name="connsiteY1" fmla="*/ 21556 h 63661"/>
              <a:gd name="connsiteX2" fmla="*/ 303776 w 448929"/>
              <a:gd name="connsiteY2" fmla="*/ 18336 h 63661"/>
              <a:gd name="connsiteX3" fmla="*/ 448664 w 448929"/>
              <a:gd name="connsiteY3" fmla="*/ 63412 h 63661"/>
              <a:gd name="connsiteX4" fmla="*/ 342413 w 448929"/>
              <a:gd name="connsiteY4" fmla="*/ 37654 h 63661"/>
              <a:gd name="connsiteX5" fmla="*/ 220064 w 448929"/>
              <a:gd name="connsiteY5" fmla="*/ 5457 h 63661"/>
              <a:gd name="connsiteX6" fmla="*/ 1123 w 448929"/>
              <a:gd name="connsiteY6" fmla="*/ 2237 h 6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929" h="63661">
                <a:moveTo>
                  <a:pt x="1123" y="2237"/>
                </a:moveTo>
                <a:cubicBezTo>
                  <a:pt x="18295" y="4920"/>
                  <a:pt x="272653" y="18873"/>
                  <a:pt x="323095" y="21556"/>
                </a:cubicBezTo>
                <a:cubicBezTo>
                  <a:pt x="373537" y="24239"/>
                  <a:pt x="282848" y="11360"/>
                  <a:pt x="303776" y="18336"/>
                </a:cubicBezTo>
                <a:cubicBezTo>
                  <a:pt x="324704" y="25312"/>
                  <a:pt x="442225" y="60192"/>
                  <a:pt x="448664" y="63412"/>
                </a:cubicBezTo>
                <a:cubicBezTo>
                  <a:pt x="455103" y="66632"/>
                  <a:pt x="342413" y="37654"/>
                  <a:pt x="342413" y="37654"/>
                </a:cubicBezTo>
                <a:cubicBezTo>
                  <a:pt x="304313" y="27995"/>
                  <a:pt x="271580" y="12970"/>
                  <a:pt x="220064" y="5457"/>
                </a:cubicBezTo>
                <a:cubicBezTo>
                  <a:pt x="168549" y="-2056"/>
                  <a:pt x="-16049" y="-446"/>
                  <a:pt x="1123" y="223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77359E43-07CD-88AC-D9C2-EACC2A4DB3F7}"/>
              </a:ext>
            </a:extLst>
          </p:cNvPr>
          <p:cNvSpPr/>
          <p:nvPr/>
        </p:nvSpPr>
        <p:spPr>
          <a:xfrm>
            <a:off x="5953088" y="5070940"/>
            <a:ext cx="562119" cy="87609"/>
          </a:xfrm>
          <a:custGeom>
            <a:avLst/>
            <a:gdLst>
              <a:gd name="connsiteX0" fmla="*/ 171 w 562119"/>
              <a:gd name="connsiteY0" fmla="*/ 64511 h 87609"/>
              <a:gd name="connsiteX1" fmla="*/ 286726 w 562119"/>
              <a:gd name="connsiteY1" fmla="*/ 16215 h 87609"/>
              <a:gd name="connsiteX2" fmla="*/ 280287 w 562119"/>
              <a:gd name="connsiteY2" fmla="*/ 116 h 87609"/>
              <a:gd name="connsiteX3" fmla="*/ 402636 w 562119"/>
              <a:gd name="connsiteY3" fmla="*/ 22654 h 87609"/>
              <a:gd name="connsiteX4" fmla="*/ 386537 w 562119"/>
              <a:gd name="connsiteY4" fmla="*/ 3336 h 87609"/>
              <a:gd name="connsiteX5" fmla="*/ 560402 w 562119"/>
              <a:gd name="connsiteY5" fmla="*/ 87049 h 87609"/>
              <a:gd name="connsiteX6" fmla="*/ 463811 w 562119"/>
              <a:gd name="connsiteY6" fmla="*/ 38753 h 87609"/>
              <a:gd name="connsiteX7" fmla="*/ 277067 w 562119"/>
              <a:gd name="connsiteY7" fmla="*/ 16215 h 87609"/>
              <a:gd name="connsiteX8" fmla="*/ 244870 w 562119"/>
              <a:gd name="connsiteY8" fmla="*/ 16215 h 87609"/>
              <a:gd name="connsiteX9" fmla="*/ 171 w 562119"/>
              <a:gd name="connsiteY9" fmla="*/ 64511 h 8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2119" h="87609">
                <a:moveTo>
                  <a:pt x="171" y="64511"/>
                </a:moveTo>
                <a:cubicBezTo>
                  <a:pt x="7147" y="64511"/>
                  <a:pt x="240040" y="26947"/>
                  <a:pt x="286726" y="16215"/>
                </a:cubicBezTo>
                <a:cubicBezTo>
                  <a:pt x="333412" y="5482"/>
                  <a:pt x="260969" y="-957"/>
                  <a:pt x="280287" y="116"/>
                </a:cubicBezTo>
                <a:cubicBezTo>
                  <a:pt x="299605" y="1189"/>
                  <a:pt x="402636" y="22654"/>
                  <a:pt x="402636" y="22654"/>
                </a:cubicBezTo>
                <a:cubicBezTo>
                  <a:pt x="420344" y="23191"/>
                  <a:pt x="360243" y="-7396"/>
                  <a:pt x="386537" y="3336"/>
                </a:cubicBezTo>
                <a:cubicBezTo>
                  <a:pt x="412831" y="14068"/>
                  <a:pt x="547523" y="81146"/>
                  <a:pt x="560402" y="87049"/>
                </a:cubicBezTo>
                <a:cubicBezTo>
                  <a:pt x="573281" y="92952"/>
                  <a:pt x="511034" y="50559"/>
                  <a:pt x="463811" y="38753"/>
                </a:cubicBezTo>
                <a:cubicBezTo>
                  <a:pt x="416589" y="26947"/>
                  <a:pt x="313557" y="19971"/>
                  <a:pt x="277067" y="16215"/>
                </a:cubicBezTo>
                <a:cubicBezTo>
                  <a:pt x="240577" y="12459"/>
                  <a:pt x="288336" y="8166"/>
                  <a:pt x="244870" y="16215"/>
                </a:cubicBezTo>
                <a:cubicBezTo>
                  <a:pt x="201404" y="24264"/>
                  <a:pt x="-6805" y="64511"/>
                  <a:pt x="171" y="6451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2454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若村麻由美「不思議の国のアリスが不思議の国に入っていくような感じ」 ７月スタートのフジ系ドラマ「この素晴らしき世界」についてコメント - サンスポ">
            <a:extLst>
              <a:ext uri="{FF2B5EF4-FFF2-40B4-BE49-F238E27FC236}">
                <a16:creationId xmlns:a16="http://schemas.microsoft.com/office/drawing/2014/main" id="{AF2D2CEB-5D94-3E8B-027D-2AD5AC5842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r="16667"/>
          <a:stretch/>
        </p:blipFill>
        <p:spPr bwMode="auto">
          <a:xfrm>
            <a:off x="-27576" y="1536186"/>
            <a:ext cx="9628776" cy="930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729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若村麻由美「不思議の国のアリスが不思議の国に入っていくような感じ」 ７月スタートのフジ系ドラマ「この素晴らしき世界」についてコメント - サンスポ" hidden="1">
            <a:extLst>
              <a:ext uri="{FF2B5EF4-FFF2-40B4-BE49-F238E27FC236}">
                <a16:creationId xmlns:a16="http://schemas.microsoft.com/office/drawing/2014/main" id="{AF2D2CEB-5D94-3E8B-027D-2AD5AC5842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r="16667"/>
          <a:stretch/>
        </p:blipFill>
        <p:spPr bwMode="auto">
          <a:xfrm>
            <a:off x="-27576" y="1533812"/>
            <a:ext cx="9628776" cy="930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81" name="グループ化 1080">
            <a:extLst>
              <a:ext uri="{FF2B5EF4-FFF2-40B4-BE49-F238E27FC236}">
                <a16:creationId xmlns:a16="http://schemas.microsoft.com/office/drawing/2014/main" id="{8A751D56-6C3D-9846-7B5D-ED3085AC1C26}"/>
              </a:ext>
            </a:extLst>
          </p:cNvPr>
          <p:cNvGrpSpPr/>
          <p:nvPr/>
        </p:nvGrpSpPr>
        <p:grpSpPr>
          <a:xfrm>
            <a:off x="3960659" y="4169830"/>
            <a:ext cx="3233570" cy="3976283"/>
            <a:chOff x="3960659" y="4169830"/>
            <a:chExt cx="3233570" cy="3976283"/>
          </a:xfrm>
        </p:grpSpPr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50BC6B2D-DFB8-50A5-70CE-FB0559819CB3}"/>
                </a:ext>
              </a:extLst>
            </p:cNvPr>
            <p:cNvSpPr/>
            <p:nvPr/>
          </p:nvSpPr>
          <p:spPr>
            <a:xfrm>
              <a:off x="4256855" y="5309942"/>
              <a:ext cx="271014" cy="179926"/>
            </a:xfrm>
            <a:custGeom>
              <a:avLst/>
              <a:gdLst>
                <a:gd name="connsiteX0" fmla="*/ 270695 w 271014"/>
                <a:gd name="connsiteY0" fmla="*/ 1833 h 179926"/>
                <a:gd name="connsiteX1" fmla="*/ 57970 w 271014"/>
                <a:gd name="connsiteY1" fmla="*/ 84383 h 179926"/>
                <a:gd name="connsiteX2" fmla="*/ 820 w 271014"/>
                <a:gd name="connsiteY2" fmla="*/ 179633 h 179926"/>
                <a:gd name="connsiteX3" fmla="*/ 26220 w 271014"/>
                <a:gd name="connsiteY3" fmla="*/ 112958 h 179926"/>
                <a:gd name="connsiteX4" fmla="*/ 54795 w 271014"/>
                <a:gd name="connsiteY4" fmla="*/ 78033 h 179926"/>
                <a:gd name="connsiteX5" fmla="*/ 105595 w 271014"/>
                <a:gd name="connsiteY5" fmla="*/ 30408 h 179926"/>
                <a:gd name="connsiteX6" fmla="*/ 270695 w 271014"/>
                <a:gd name="connsiteY6" fmla="*/ 1833 h 179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014" h="179926">
                  <a:moveTo>
                    <a:pt x="270695" y="1833"/>
                  </a:moveTo>
                  <a:cubicBezTo>
                    <a:pt x="262757" y="10829"/>
                    <a:pt x="102949" y="54750"/>
                    <a:pt x="57970" y="84383"/>
                  </a:cubicBezTo>
                  <a:cubicBezTo>
                    <a:pt x="12991" y="114016"/>
                    <a:pt x="6112" y="174871"/>
                    <a:pt x="820" y="179633"/>
                  </a:cubicBezTo>
                  <a:cubicBezTo>
                    <a:pt x="-4472" y="184396"/>
                    <a:pt x="17224" y="129891"/>
                    <a:pt x="26220" y="112958"/>
                  </a:cubicBezTo>
                  <a:cubicBezTo>
                    <a:pt x="35216" y="96025"/>
                    <a:pt x="41566" y="91791"/>
                    <a:pt x="54795" y="78033"/>
                  </a:cubicBezTo>
                  <a:cubicBezTo>
                    <a:pt x="68024" y="64275"/>
                    <a:pt x="74903" y="41521"/>
                    <a:pt x="105595" y="30408"/>
                  </a:cubicBezTo>
                  <a:cubicBezTo>
                    <a:pt x="136287" y="19296"/>
                    <a:pt x="278633" y="-7163"/>
                    <a:pt x="270695" y="18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DEDF2AF8-73A8-8704-5791-0E323C5F7B56}"/>
                </a:ext>
              </a:extLst>
            </p:cNvPr>
            <p:cNvSpPr/>
            <p:nvPr/>
          </p:nvSpPr>
          <p:spPr>
            <a:xfrm>
              <a:off x="4371460" y="5278969"/>
              <a:ext cx="486712" cy="166806"/>
            </a:xfrm>
            <a:custGeom>
              <a:avLst/>
              <a:gdLst>
                <a:gd name="connsiteX0" fmla="*/ 486290 w 486712"/>
                <a:gd name="connsiteY0" fmla="*/ 166156 h 166806"/>
                <a:gd name="connsiteX1" fmla="*/ 400565 w 486712"/>
                <a:gd name="connsiteY1" fmla="*/ 74081 h 166806"/>
                <a:gd name="connsiteX2" fmla="*/ 206890 w 486712"/>
                <a:gd name="connsiteY2" fmla="*/ 4231 h 166806"/>
                <a:gd name="connsiteX3" fmla="*/ 257690 w 486712"/>
                <a:gd name="connsiteY3" fmla="*/ 7406 h 166806"/>
                <a:gd name="connsiteX4" fmla="*/ 73540 w 486712"/>
                <a:gd name="connsiteY4" fmla="*/ 4231 h 166806"/>
                <a:gd name="connsiteX5" fmla="*/ 3690 w 486712"/>
                <a:gd name="connsiteY5" fmla="*/ 13756 h 166806"/>
                <a:gd name="connsiteX6" fmla="*/ 175140 w 486712"/>
                <a:gd name="connsiteY6" fmla="*/ 20106 h 166806"/>
                <a:gd name="connsiteX7" fmla="*/ 340240 w 486712"/>
                <a:gd name="connsiteY7" fmla="*/ 70906 h 166806"/>
                <a:gd name="connsiteX8" fmla="*/ 254515 w 486712"/>
                <a:gd name="connsiteY8" fmla="*/ 39156 h 166806"/>
                <a:gd name="connsiteX9" fmla="*/ 438665 w 486712"/>
                <a:gd name="connsiteY9" fmla="*/ 134406 h 166806"/>
                <a:gd name="connsiteX10" fmla="*/ 359290 w 486712"/>
                <a:gd name="connsiteY10" fmla="*/ 70906 h 166806"/>
                <a:gd name="connsiteX11" fmla="*/ 429140 w 486712"/>
                <a:gd name="connsiteY11" fmla="*/ 112181 h 166806"/>
                <a:gd name="connsiteX12" fmla="*/ 486290 w 486712"/>
                <a:gd name="connsiteY12" fmla="*/ 166156 h 16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6712" h="166806">
                  <a:moveTo>
                    <a:pt x="486290" y="166156"/>
                  </a:moveTo>
                  <a:cubicBezTo>
                    <a:pt x="481528" y="159806"/>
                    <a:pt x="447132" y="101068"/>
                    <a:pt x="400565" y="74081"/>
                  </a:cubicBezTo>
                  <a:cubicBezTo>
                    <a:pt x="353998" y="47094"/>
                    <a:pt x="230702" y="15343"/>
                    <a:pt x="206890" y="4231"/>
                  </a:cubicBezTo>
                  <a:cubicBezTo>
                    <a:pt x="183077" y="-6882"/>
                    <a:pt x="279915" y="7406"/>
                    <a:pt x="257690" y="7406"/>
                  </a:cubicBezTo>
                  <a:cubicBezTo>
                    <a:pt x="235465" y="7406"/>
                    <a:pt x="115873" y="3173"/>
                    <a:pt x="73540" y="4231"/>
                  </a:cubicBezTo>
                  <a:cubicBezTo>
                    <a:pt x="31207" y="5289"/>
                    <a:pt x="-13243" y="11110"/>
                    <a:pt x="3690" y="13756"/>
                  </a:cubicBezTo>
                  <a:cubicBezTo>
                    <a:pt x="20623" y="16402"/>
                    <a:pt x="119048" y="10581"/>
                    <a:pt x="175140" y="20106"/>
                  </a:cubicBezTo>
                  <a:cubicBezTo>
                    <a:pt x="231232" y="29631"/>
                    <a:pt x="327011" y="67731"/>
                    <a:pt x="340240" y="70906"/>
                  </a:cubicBezTo>
                  <a:cubicBezTo>
                    <a:pt x="353469" y="74081"/>
                    <a:pt x="238111" y="28573"/>
                    <a:pt x="254515" y="39156"/>
                  </a:cubicBezTo>
                  <a:cubicBezTo>
                    <a:pt x="270919" y="49739"/>
                    <a:pt x="421203" y="129114"/>
                    <a:pt x="438665" y="134406"/>
                  </a:cubicBezTo>
                  <a:cubicBezTo>
                    <a:pt x="456127" y="139698"/>
                    <a:pt x="360877" y="74610"/>
                    <a:pt x="359290" y="70906"/>
                  </a:cubicBezTo>
                  <a:cubicBezTo>
                    <a:pt x="357703" y="67202"/>
                    <a:pt x="403740" y="93660"/>
                    <a:pt x="429140" y="112181"/>
                  </a:cubicBezTo>
                  <a:cubicBezTo>
                    <a:pt x="454540" y="130702"/>
                    <a:pt x="491052" y="172506"/>
                    <a:pt x="486290" y="1661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E937C252-DD72-55EA-7C36-3B5A09E71659}"/>
                </a:ext>
              </a:extLst>
            </p:cNvPr>
            <p:cNvSpPr/>
            <p:nvPr/>
          </p:nvSpPr>
          <p:spPr>
            <a:xfrm>
              <a:off x="4111410" y="5267309"/>
              <a:ext cx="409769" cy="308118"/>
            </a:xfrm>
            <a:custGeom>
              <a:avLst/>
              <a:gdLst>
                <a:gd name="connsiteX0" fmla="*/ 406615 w 409769"/>
                <a:gd name="connsiteY0" fmla="*/ 19066 h 308118"/>
                <a:gd name="connsiteX1" fmla="*/ 158965 w 409769"/>
                <a:gd name="connsiteY1" fmla="*/ 95266 h 308118"/>
                <a:gd name="connsiteX2" fmla="*/ 200240 w 409769"/>
                <a:gd name="connsiteY2" fmla="*/ 79391 h 308118"/>
                <a:gd name="connsiteX3" fmla="*/ 92290 w 409769"/>
                <a:gd name="connsiteY3" fmla="*/ 158766 h 308118"/>
                <a:gd name="connsiteX4" fmla="*/ 165315 w 409769"/>
                <a:gd name="connsiteY4" fmla="*/ 123841 h 308118"/>
                <a:gd name="connsiteX5" fmla="*/ 104990 w 409769"/>
                <a:gd name="connsiteY5" fmla="*/ 193691 h 308118"/>
                <a:gd name="connsiteX6" fmla="*/ 98640 w 409769"/>
                <a:gd name="connsiteY6" fmla="*/ 234966 h 308118"/>
                <a:gd name="connsiteX7" fmla="*/ 215 w 409769"/>
                <a:gd name="connsiteY7" fmla="*/ 307991 h 308118"/>
                <a:gd name="connsiteX8" fmla="*/ 73240 w 409769"/>
                <a:gd name="connsiteY8" fmla="*/ 215916 h 308118"/>
                <a:gd name="connsiteX9" fmla="*/ 108165 w 409769"/>
                <a:gd name="connsiteY9" fmla="*/ 152416 h 308118"/>
                <a:gd name="connsiteX10" fmla="*/ 47840 w 409769"/>
                <a:gd name="connsiteY10" fmla="*/ 200041 h 308118"/>
                <a:gd name="connsiteX11" fmla="*/ 193890 w 409769"/>
                <a:gd name="connsiteY11" fmla="*/ 53991 h 308118"/>
                <a:gd name="connsiteX12" fmla="*/ 162140 w 409769"/>
                <a:gd name="connsiteY12" fmla="*/ 79391 h 308118"/>
                <a:gd name="connsiteX13" fmla="*/ 200240 w 409769"/>
                <a:gd name="connsiteY13" fmla="*/ 19066 h 308118"/>
                <a:gd name="connsiteX14" fmla="*/ 212940 w 409769"/>
                <a:gd name="connsiteY14" fmla="*/ 60341 h 308118"/>
                <a:gd name="connsiteX15" fmla="*/ 263740 w 409769"/>
                <a:gd name="connsiteY15" fmla="*/ 16 h 308118"/>
                <a:gd name="connsiteX16" fmla="*/ 263740 w 409769"/>
                <a:gd name="connsiteY16" fmla="*/ 53991 h 308118"/>
                <a:gd name="connsiteX17" fmla="*/ 295490 w 409769"/>
                <a:gd name="connsiteY17" fmla="*/ 28591 h 308118"/>
                <a:gd name="connsiteX18" fmla="*/ 406615 w 409769"/>
                <a:gd name="connsiteY18" fmla="*/ 19066 h 30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769" h="308118">
                  <a:moveTo>
                    <a:pt x="406615" y="19066"/>
                  </a:moveTo>
                  <a:cubicBezTo>
                    <a:pt x="383861" y="30178"/>
                    <a:pt x="193361" y="85212"/>
                    <a:pt x="158965" y="95266"/>
                  </a:cubicBezTo>
                  <a:cubicBezTo>
                    <a:pt x="124569" y="105320"/>
                    <a:pt x="211352" y="68808"/>
                    <a:pt x="200240" y="79391"/>
                  </a:cubicBezTo>
                  <a:cubicBezTo>
                    <a:pt x="189128" y="89974"/>
                    <a:pt x="98111" y="151358"/>
                    <a:pt x="92290" y="158766"/>
                  </a:cubicBezTo>
                  <a:cubicBezTo>
                    <a:pt x="86469" y="166174"/>
                    <a:pt x="163198" y="118020"/>
                    <a:pt x="165315" y="123841"/>
                  </a:cubicBezTo>
                  <a:cubicBezTo>
                    <a:pt x="167432" y="129662"/>
                    <a:pt x="116102" y="175170"/>
                    <a:pt x="104990" y="193691"/>
                  </a:cubicBezTo>
                  <a:cubicBezTo>
                    <a:pt x="93877" y="212212"/>
                    <a:pt x="116102" y="215916"/>
                    <a:pt x="98640" y="234966"/>
                  </a:cubicBezTo>
                  <a:cubicBezTo>
                    <a:pt x="81178" y="254016"/>
                    <a:pt x="4448" y="311166"/>
                    <a:pt x="215" y="307991"/>
                  </a:cubicBezTo>
                  <a:cubicBezTo>
                    <a:pt x="-4018" y="304816"/>
                    <a:pt x="55248" y="241845"/>
                    <a:pt x="73240" y="215916"/>
                  </a:cubicBezTo>
                  <a:cubicBezTo>
                    <a:pt x="91232" y="189987"/>
                    <a:pt x="112398" y="155062"/>
                    <a:pt x="108165" y="152416"/>
                  </a:cubicBezTo>
                  <a:cubicBezTo>
                    <a:pt x="103932" y="149770"/>
                    <a:pt x="33552" y="216445"/>
                    <a:pt x="47840" y="200041"/>
                  </a:cubicBezTo>
                  <a:cubicBezTo>
                    <a:pt x="62128" y="183637"/>
                    <a:pt x="174840" y="74099"/>
                    <a:pt x="193890" y="53991"/>
                  </a:cubicBezTo>
                  <a:cubicBezTo>
                    <a:pt x="212940" y="33883"/>
                    <a:pt x="161082" y="85212"/>
                    <a:pt x="162140" y="79391"/>
                  </a:cubicBezTo>
                  <a:cubicBezTo>
                    <a:pt x="163198" y="73570"/>
                    <a:pt x="191773" y="22241"/>
                    <a:pt x="200240" y="19066"/>
                  </a:cubicBezTo>
                  <a:cubicBezTo>
                    <a:pt x="208707" y="15891"/>
                    <a:pt x="202357" y="63516"/>
                    <a:pt x="212940" y="60341"/>
                  </a:cubicBezTo>
                  <a:cubicBezTo>
                    <a:pt x="223523" y="57166"/>
                    <a:pt x="255273" y="1074"/>
                    <a:pt x="263740" y="16"/>
                  </a:cubicBezTo>
                  <a:cubicBezTo>
                    <a:pt x="272207" y="-1042"/>
                    <a:pt x="258448" y="49229"/>
                    <a:pt x="263740" y="53991"/>
                  </a:cubicBezTo>
                  <a:cubicBezTo>
                    <a:pt x="269032" y="58754"/>
                    <a:pt x="268502" y="32824"/>
                    <a:pt x="295490" y="28591"/>
                  </a:cubicBezTo>
                  <a:cubicBezTo>
                    <a:pt x="322477" y="24358"/>
                    <a:pt x="429369" y="7954"/>
                    <a:pt x="406615" y="190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945D1977-FD68-76FA-1E09-94EA900881CE}"/>
                </a:ext>
              </a:extLst>
            </p:cNvPr>
            <p:cNvSpPr/>
            <p:nvPr/>
          </p:nvSpPr>
          <p:spPr>
            <a:xfrm>
              <a:off x="4124300" y="5270479"/>
              <a:ext cx="394094" cy="217197"/>
            </a:xfrm>
            <a:custGeom>
              <a:avLst/>
              <a:gdLst>
                <a:gd name="connsiteX0" fmla="*/ 393725 w 394094"/>
                <a:gd name="connsiteY0" fmla="*/ 21 h 217197"/>
                <a:gd name="connsiteX1" fmla="*/ 155600 w 394094"/>
                <a:gd name="connsiteY1" fmla="*/ 60346 h 217197"/>
                <a:gd name="connsiteX2" fmla="*/ 92100 w 394094"/>
                <a:gd name="connsiteY2" fmla="*/ 133371 h 217197"/>
                <a:gd name="connsiteX3" fmla="*/ 79400 w 394094"/>
                <a:gd name="connsiteY3" fmla="*/ 60346 h 217197"/>
                <a:gd name="connsiteX4" fmla="*/ 73050 w 394094"/>
                <a:gd name="connsiteY4" fmla="*/ 168296 h 217197"/>
                <a:gd name="connsiteX5" fmla="*/ 60350 w 394094"/>
                <a:gd name="connsiteY5" fmla="*/ 82571 h 217197"/>
                <a:gd name="connsiteX6" fmla="*/ 41300 w 394094"/>
                <a:gd name="connsiteY6" fmla="*/ 161946 h 217197"/>
                <a:gd name="connsiteX7" fmla="*/ 25 w 394094"/>
                <a:gd name="connsiteY7" fmla="*/ 215921 h 217197"/>
                <a:gd name="connsiteX8" fmla="*/ 47650 w 394094"/>
                <a:gd name="connsiteY8" fmla="*/ 107971 h 217197"/>
                <a:gd name="connsiteX9" fmla="*/ 171475 w 394094"/>
                <a:gd name="connsiteY9" fmla="*/ 41296 h 217197"/>
                <a:gd name="connsiteX10" fmla="*/ 95275 w 394094"/>
                <a:gd name="connsiteY10" fmla="*/ 66696 h 217197"/>
                <a:gd name="connsiteX11" fmla="*/ 393725 w 394094"/>
                <a:gd name="connsiteY11" fmla="*/ 21 h 21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4094" h="217197">
                  <a:moveTo>
                    <a:pt x="393725" y="21"/>
                  </a:moveTo>
                  <a:cubicBezTo>
                    <a:pt x="403779" y="-1037"/>
                    <a:pt x="205871" y="38121"/>
                    <a:pt x="155600" y="60346"/>
                  </a:cubicBezTo>
                  <a:cubicBezTo>
                    <a:pt x="105329" y="82571"/>
                    <a:pt x="104800" y="133371"/>
                    <a:pt x="92100" y="133371"/>
                  </a:cubicBezTo>
                  <a:cubicBezTo>
                    <a:pt x="79400" y="133371"/>
                    <a:pt x="82575" y="54525"/>
                    <a:pt x="79400" y="60346"/>
                  </a:cubicBezTo>
                  <a:cubicBezTo>
                    <a:pt x="76225" y="66167"/>
                    <a:pt x="76225" y="164592"/>
                    <a:pt x="73050" y="168296"/>
                  </a:cubicBezTo>
                  <a:cubicBezTo>
                    <a:pt x="69875" y="172000"/>
                    <a:pt x="65641" y="83629"/>
                    <a:pt x="60350" y="82571"/>
                  </a:cubicBezTo>
                  <a:cubicBezTo>
                    <a:pt x="55059" y="81513"/>
                    <a:pt x="51354" y="139721"/>
                    <a:pt x="41300" y="161946"/>
                  </a:cubicBezTo>
                  <a:cubicBezTo>
                    <a:pt x="31246" y="184171"/>
                    <a:pt x="-1033" y="224917"/>
                    <a:pt x="25" y="215921"/>
                  </a:cubicBezTo>
                  <a:cubicBezTo>
                    <a:pt x="1083" y="206925"/>
                    <a:pt x="19075" y="137075"/>
                    <a:pt x="47650" y="107971"/>
                  </a:cubicBezTo>
                  <a:cubicBezTo>
                    <a:pt x="76225" y="78867"/>
                    <a:pt x="163537" y="48175"/>
                    <a:pt x="171475" y="41296"/>
                  </a:cubicBezTo>
                  <a:cubicBezTo>
                    <a:pt x="179413" y="34417"/>
                    <a:pt x="61938" y="74104"/>
                    <a:pt x="95275" y="66696"/>
                  </a:cubicBezTo>
                  <a:lnTo>
                    <a:pt x="393725" y="2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F4575792-220B-792A-D3B7-17D522388313}"/>
                </a:ext>
              </a:extLst>
            </p:cNvPr>
            <p:cNvSpPr/>
            <p:nvPr/>
          </p:nvSpPr>
          <p:spPr>
            <a:xfrm>
              <a:off x="4264098" y="5333545"/>
              <a:ext cx="255460" cy="251433"/>
            </a:xfrm>
            <a:custGeom>
              <a:avLst/>
              <a:gdLst>
                <a:gd name="connsiteX0" fmla="*/ 66602 w 255460"/>
                <a:gd name="connsiteY0" fmla="*/ 455 h 251433"/>
                <a:gd name="connsiteX1" fmla="*/ 22152 w 255460"/>
                <a:gd name="connsiteY1" fmla="*/ 130630 h 251433"/>
                <a:gd name="connsiteX2" fmla="*/ 47552 w 255460"/>
                <a:gd name="connsiteY2" fmla="*/ 168730 h 251433"/>
                <a:gd name="connsiteX3" fmla="*/ 9452 w 255460"/>
                <a:gd name="connsiteY3" fmla="*/ 162380 h 251433"/>
                <a:gd name="connsiteX4" fmla="*/ 253927 w 255460"/>
                <a:gd name="connsiteY4" fmla="*/ 248105 h 251433"/>
                <a:gd name="connsiteX5" fmla="*/ 114227 w 255460"/>
                <a:gd name="connsiteY5" fmla="*/ 232230 h 251433"/>
                <a:gd name="connsiteX6" fmla="*/ 133277 w 255460"/>
                <a:gd name="connsiteY6" fmla="*/ 216355 h 251433"/>
                <a:gd name="connsiteX7" fmla="*/ 57077 w 255460"/>
                <a:gd name="connsiteY7" fmla="*/ 187780 h 251433"/>
                <a:gd name="connsiteX8" fmla="*/ 6277 w 255460"/>
                <a:gd name="connsiteY8" fmla="*/ 146505 h 251433"/>
                <a:gd name="connsiteX9" fmla="*/ 18977 w 255460"/>
                <a:gd name="connsiteY9" fmla="*/ 89355 h 251433"/>
                <a:gd name="connsiteX10" fmla="*/ 66602 w 255460"/>
                <a:gd name="connsiteY10" fmla="*/ 455 h 25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5460" h="251433">
                  <a:moveTo>
                    <a:pt x="66602" y="455"/>
                  </a:moveTo>
                  <a:cubicBezTo>
                    <a:pt x="67131" y="7334"/>
                    <a:pt x="25327" y="102584"/>
                    <a:pt x="22152" y="130630"/>
                  </a:cubicBezTo>
                  <a:cubicBezTo>
                    <a:pt x="18977" y="158676"/>
                    <a:pt x="49669" y="163438"/>
                    <a:pt x="47552" y="168730"/>
                  </a:cubicBezTo>
                  <a:cubicBezTo>
                    <a:pt x="45435" y="174022"/>
                    <a:pt x="-24944" y="149151"/>
                    <a:pt x="9452" y="162380"/>
                  </a:cubicBezTo>
                  <a:cubicBezTo>
                    <a:pt x="43848" y="175609"/>
                    <a:pt x="236465" y="236463"/>
                    <a:pt x="253927" y="248105"/>
                  </a:cubicBezTo>
                  <a:cubicBezTo>
                    <a:pt x="271389" y="259747"/>
                    <a:pt x="134335" y="237522"/>
                    <a:pt x="114227" y="232230"/>
                  </a:cubicBezTo>
                  <a:cubicBezTo>
                    <a:pt x="94119" y="226938"/>
                    <a:pt x="142802" y="223763"/>
                    <a:pt x="133277" y="216355"/>
                  </a:cubicBezTo>
                  <a:cubicBezTo>
                    <a:pt x="123752" y="208947"/>
                    <a:pt x="78244" y="199422"/>
                    <a:pt x="57077" y="187780"/>
                  </a:cubicBezTo>
                  <a:cubicBezTo>
                    <a:pt x="35910" y="176138"/>
                    <a:pt x="12627" y="162909"/>
                    <a:pt x="6277" y="146505"/>
                  </a:cubicBezTo>
                  <a:cubicBezTo>
                    <a:pt x="-73" y="130101"/>
                    <a:pt x="4689" y="112109"/>
                    <a:pt x="18977" y="89355"/>
                  </a:cubicBezTo>
                  <a:cubicBezTo>
                    <a:pt x="33264" y="66601"/>
                    <a:pt x="66073" y="-6424"/>
                    <a:pt x="66602" y="4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E5B9FFA5-E8B2-2470-0A9D-DB577CFFFCE0}"/>
                </a:ext>
              </a:extLst>
            </p:cNvPr>
            <p:cNvSpPr/>
            <p:nvPr/>
          </p:nvSpPr>
          <p:spPr>
            <a:xfrm>
              <a:off x="4692592" y="5327543"/>
              <a:ext cx="89268" cy="190614"/>
            </a:xfrm>
            <a:custGeom>
              <a:avLst/>
              <a:gdLst>
                <a:gd name="connsiteX0" fmla="*/ 58 w 89268"/>
                <a:gd name="connsiteY0" fmla="*/ 107 h 190614"/>
                <a:gd name="connsiteX1" fmla="*/ 82608 w 89268"/>
                <a:gd name="connsiteY1" fmla="*/ 104882 h 190614"/>
                <a:gd name="connsiteX2" fmla="*/ 73083 w 89268"/>
                <a:gd name="connsiteY2" fmla="*/ 149332 h 190614"/>
                <a:gd name="connsiteX3" fmla="*/ 9583 w 89268"/>
                <a:gd name="connsiteY3" fmla="*/ 190607 h 190614"/>
                <a:gd name="connsiteX4" fmla="*/ 60383 w 89268"/>
                <a:gd name="connsiteY4" fmla="*/ 152507 h 190614"/>
                <a:gd name="connsiteX5" fmla="*/ 88958 w 89268"/>
                <a:gd name="connsiteY5" fmla="*/ 130282 h 190614"/>
                <a:gd name="connsiteX6" fmla="*/ 69908 w 89268"/>
                <a:gd name="connsiteY6" fmla="*/ 85832 h 190614"/>
                <a:gd name="connsiteX7" fmla="*/ 58 w 89268"/>
                <a:gd name="connsiteY7" fmla="*/ 107 h 19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68" h="190614">
                  <a:moveTo>
                    <a:pt x="58" y="107"/>
                  </a:moveTo>
                  <a:cubicBezTo>
                    <a:pt x="2175" y="3282"/>
                    <a:pt x="70437" y="80011"/>
                    <a:pt x="82608" y="104882"/>
                  </a:cubicBezTo>
                  <a:cubicBezTo>
                    <a:pt x="94779" y="129753"/>
                    <a:pt x="85254" y="135045"/>
                    <a:pt x="73083" y="149332"/>
                  </a:cubicBezTo>
                  <a:cubicBezTo>
                    <a:pt x="60912" y="163619"/>
                    <a:pt x="11700" y="190078"/>
                    <a:pt x="9583" y="190607"/>
                  </a:cubicBezTo>
                  <a:cubicBezTo>
                    <a:pt x="7466" y="191136"/>
                    <a:pt x="47154" y="162561"/>
                    <a:pt x="60383" y="152507"/>
                  </a:cubicBezTo>
                  <a:cubicBezTo>
                    <a:pt x="73612" y="142453"/>
                    <a:pt x="87371" y="141394"/>
                    <a:pt x="88958" y="130282"/>
                  </a:cubicBezTo>
                  <a:cubicBezTo>
                    <a:pt x="90545" y="119170"/>
                    <a:pt x="86312" y="106999"/>
                    <a:pt x="69908" y="85832"/>
                  </a:cubicBezTo>
                  <a:cubicBezTo>
                    <a:pt x="53504" y="64665"/>
                    <a:pt x="-2059" y="-3068"/>
                    <a:pt x="58" y="1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10C5F013-B0ED-49A5-FE1E-C30F1EFCC5FF}"/>
                </a:ext>
              </a:extLst>
            </p:cNvPr>
            <p:cNvSpPr/>
            <p:nvPr/>
          </p:nvSpPr>
          <p:spPr>
            <a:xfrm>
              <a:off x="4660088" y="5326480"/>
              <a:ext cx="170050" cy="134718"/>
            </a:xfrm>
            <a:custGeom>
              <a:avLst/>
              <a:gdLst>
                <a:gd name="connsiteX0" fmla="*/ 812 w 170050"/>
                <a:gd name="connsiteY0" fmla="*/ 1170 h 134718"/>
                <a:gd name="connsiteX1" fmla="*/ 111937 w 170050"/>
                <a:gd name="connsiteY1" fmla="*/ 99595 h 134718"/>
                <a:gd name="connsiteX2" fmla="*/ 169087 w 170050"/>
                <a:gd name="connsiteY2" fmla="*/ 134520 h 134718"/>
                <a:gd name="connsiteX3" fmla="*/ 146862 w 170050"/>
                <a:gd name="connsiteY3" fmla="*/ 112295 h 134718"/>
                <a:gd name="connsiteX4" fmla="*/ 134162 w 170050"/>
                <a:gd name="connsiteY4" fmla="*/ 80545 h 134718"/>
                <a:gd name="connsiteX5" fmla="*/ 134162 w 170050"/>
                <a:gd name="connsiteY5" fmla="*/ 105945 h 134718"/>
                <a:gd name="connsiteX6" fmla="*/ 64312 w 170050"/>
                <a:gd name="connsiteY6" fmla="*/ 48795 h 134718"/>
                <a:gd name="connsiteX7" fmla="*/ 812 w 170050"/>
                <a:gd name="connsiteY7" fmla="*/ 1170 h 134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050" h="134718">
                  <a:moveTo>
                    <a:pt x="812" y="1170"/>
                  </a:moveTo>
                  <a:cubicBezTo>
                    <a:pt x="8750" y="9637"/>
                    <a:pt x="83891" y="77370"/>
                    <a:pt x="111937" y="99595"/>
                  </a:cubicBezTo>
                  <a:cubicBezTo>
                    <a:pt x="139983" y="121820"/>
                    <a:pt x="169087" y="134520"/>
                    <a:pt x="169087" y="134520"/>
                  </a:cubicBezTo>
                  <a:cubicBezTo>
                    <a:pt x="174908" y="136637"/>
                    <a:pt x="152683" y="121291"/>
                    <a:pt x="146862" y="112295"/>
                  </a:cubicBezTo>
                  <a:cubicBezTo>
                    <a:pt x="141041" y="103299"/>
                    <a:pt x="136279" y="81603"/>
                    <a:pt x="134162" y="80545"/>
                  </a:cubicBezTo>
                  <a:cubicBezTo>
                    <a:pt x="132045" y="79487"/>
                    <a:pt x="145804" y="111237"/>
                    <a:pt x="134162" y="105945"/>
                  </a:cubicBezTo>
                  <a:cubicBezTo>
                    <a:pt x="122520" y="100653"/>
                    <a:pt x="83362" y="65199"/>
                    <a:pt x="64312" y="48795"/>
                  </a:cubicBezTo>
                  <a:cubicBezTo>
                    <a:pt x="45262" y="32391"/>
                    <a:pt x="-7126" y="-7297"/>
                    <a:pt x="812" y="11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A81DB997-4F15-7527-9FD9-D027A05F1473}"/>
                </a:ext>
              </a:extLst>
            </p:cNvPr>
            <p:cNvSpPr/>
            <p:nvPr/>
          </p:nvSpPr>
          <p:spPr>
            <a:xfrm>
              <a:off x="4137017" y="5483180"/>
              <a:ext cx="346560" cy="104955"/>
            </a:xfrm>
            <a:custGeom>
              <a:avLst/>
              <a:gdLst>
                <a:gd name="connsiteX0" fmla="*/ 8 w 346560"/>
                <a:gd name="connsiteY0" fmla="*/ 45 h 104955"/>
                <a:gd name="connsiteX1" fmla="*/ 133358 w 346560"/>
                <a:gd name="connsiteY1" fmla="*/ 60370 h 104955"/>
                <a:gd name="connsiteX2" fmla="*/ 187333 w 346560"/>
                <a:gd name="connsiteY2" fmla="*/ 101645 h 104955"/>
                <a:gd name="connsiteX3" fmla="*/ 155583 w 346560"/>
                <a:gd name="connsiteY3" fmla="*/ 69895 h 104955"/>
                <a:gd name="connsiteX4" fmla="*/ 225433 w 346560"/>
                <a:gd name="connsiteY4" fmla="*/ 104820 h 104955"/>
                <a:gd name="connsiteX5" fmla="*/ 212733 w 346560"/>
                <a:gd name="connsiteY5" fmla="*/ 82595 h 104955"/>
                <a:gd name="connsiteX6" fmla="*/ 346083 w 346560"/>
                <a:gd name="connsiteY6" fmla="*/ 98470 h 104955"/>
                <a:gd name="connsiteX7" fmla="*/ 260358 w 346560"/>
                <a:gd name="connsiteY7" fmla="*/ 82595 h 104955"/>
                <a:gd name="connsiteX8" fmla="*/ 161933 w 346560"/>
                <a:gd name="connsiteY8" fmla="*/ 63545 h 104955"/>
                <a:gd name="connsiteX9" fmla="*/ 139708 w 346560"/>
                <a:gd name="connsiteY9" fmla="*/ 50845 h 104955"/>
                <a:gd name="connsiteX10" fmla="*/ 8 w 346560"/>
                <a:gd name="connsiteY10" fmla="*/ 45 h 10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6560" h="104955">
                  <a:moveTo>
                    <a:pt x="8" y="45"/>
                  </a:moveTo>
                  <a:cubicBezTo>
                    <a:pt x="-1050" y="1633"/>
                    <a:pt x="102137" y="43437"/>
                    <a:pt x="133358" y="60370"/>
                  </a:cubicBezTo>
                  <a:cubicBezTo>
                    <a:pt x="164579" y="77303"/>
                    <a:pt x="183629" y="100058"/>
                    <a:pt x="187333" y="101645"/>
                  </a:cubicBezTo>
                  <a:cubicBezTo>
                    <a:pt x="191037" y="103232"/>
                    <a:pt x="149233" y="69366"/>
                    <a:pt x="155583" y="69895"/>
                  </a:cubicBezTo>
                  <a:cubicBezTo>
                    <a:pt x="161933" y="70424"/>
                    <a:pt x="215908" y="102703"/>
                    <a:pt x="225433" y="104820"/>
                  </a:cubicBezTo>
                  <a:cubicBezTo>
                    <a:pt x="234958" y="106937"/>
                    <a:pt x="192625" y="83653"/>
                    <a:pt x="212733" y="82595"/>
                  </a:cubicBezTo>
                  <a:cubicBezTo>
                    <a:pt x="232841" y="81537"/>
                    <a:pt x="338146" y="98470"/>
                    <a:pt x="346083" y="98470"/>
                  </a:cubicBezTo>
                  <a:cubicBezTo>
                    <a:pt x="354020" y="98470"/>
                    <a:pt x="260358" y="82595"/>
                    <a:pt x="260358" y="82595"/>
                  </a:cubicBezTo>
                  <a:cubicBezTo>
                    <a:pt x="229666" y="76774"/>
                    <a:pt x="182041" y="68837"/>
                    <a:pt x="161933" y="63545"/>
                  </a:cubicBezTo>
                  <a:cubicBezTo>
                    <a:pt x="141825" y="58253"/>
                    <a:pt x="167225" y="63016"/>
                    <a:pt x="139708" y="50845"/>
                  </a:cubicBezTo>
                  <a:cubicBezTo>
                    <a:pt x="112191" y="38674"/>
                    <a:pt x="1066" y="-1543"/>
                    <a:pt x="8" y="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66AA167D-7E03-C6E3-CE9E-DE1F9C4BB691}"/>
                </a:ext>
              </a:extLst>
            </p:cNvPr>
            <p:cNvSpPr/>
            <p:nvPr/>
          </p:nvSpPr>
          <p:spPr>
            <a:xfrm>
              <a:off x="4451340" y="5460994"/>
              <a:ext cx="452504" cy="120748"/>
            </a:xfrm>
            <a:custGeom>
              <a:avLst/>
              <a:gdLst>
                <a:gd name="connsiteX0" fmla="*/ 10 w 452504"/>
                <a:gd name="connsiteY0" fmla="*/ 120656 h 120748"/>
                <a:gd name="connsiteX1" fmla="*/ 231785 w 452504"/>
                <a:gd name="connsiteY1" fmla="*/ 60331 h 120748"/>
                <a:gd name="connsiteX2" fmla="*/ 307985 w 452504"/>
                <a:gd name="connsiteY2" fmla="*/ 47631 h 120748"/>
                <a:gd name="connsiteX3" fmla="*/ 450860 w 452504"/>
                <a:gd name="connsiteY3" fmla="*/ 38106 h 120748"/>
                <a:gd name="connsiteX4" fmla="*/ 384185 w 452504"/>
                <a:gd name="connsiteY4" fmla="*/ 41281 h 120748"/>
                <a:gd name="connsiteX5" fmla="*/ 361960 w 452504"/>
                <a:gd name="connsiteY5" fmla="*/ 34931 h 120748"/>
                <a:gd name="connsiteX6" fmla="*/ 412760 w 452504"/>
                <a:gd name="connsiteY6" fmla="*/ 6 h 120748"/>
                <a:gd name="connsiteX7" fmla="*/ 336560 w 452504"/>
                <a:gd name="connsiteY7" fmla="*/ 31756 h 120748"/>
                <a:gd name="connsiteX8" fmla="*/ 241310 w 452504"/>
                <a:gd name="connsiteY8" fmla="*/ 73031 h 120748"/>
                <a:gd name="connsiteX9" fmla="*/ 10 w 452504"/>
                <a:gd name="connsiteY9" fmla="*/ 120656 h 12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504" h="120748">
                  <a:moveTo>
                    <a:pt x="10" y="120656"/>
                  </a:moveTo>
                  <a:cubicBezTo>
                    <a:pt x="-1578" y="118539"/>
                    <a:pt x="180456" y="72502"/>
                    <a:pt x="231785" y="60331"/>
                  </a:cubicBezTo>
                  <a:cubicBezTo>
                    <a:pt x="283114" y="48160"/>
                    <a:pt x="271473" y="51335"/>
                    <a:pt x="307985" y="47631"/>
                  </a:cubicBezTo>
                  <a:cubicBezTo>
                    <a:pt x="344497" y="43927"/>
                    <a:pt x="438160" y="39164"/>
                    <a:pt x="450860" y="38106"/>
                  </a:cubicBezTo>
                  <a:cubicBezTo>
                    <a:pt x="463560" y="37048"/>
                    <a:pt x="399002" y="41810"/>
                    <a:pt x="384185" y="41281"/>
                  </a:cubicBezTo>
                  <a:cubicBezTo>
                    <a:pt x="369368" y="40752"/>
                    <a:pt x="357198" y="41810"/>
                    <a:pt x="361960" y="34931"/>
                  </a:cubicBezTo>
                  <a:cubicBezTo>
                    <a:pt x="366722" y="28052"/>
                    <a:pt x="416993" y="535"/>
                    <a:pt x="412760" y="6"/>
                  </a:cubicBezTo>
                  <a:cubicBezTo>
                    <a:pt x="408527" y="-523"/>
                    <a:pt x="336560" y="31756"/>
                    <a:pt x="336560" y="31756"/>
                  </a:cubicBezTo>
                  <a:cubicBezTo>
                    <a:pt x="307985" y="43927"/>
                    <a:pt x="295285" y="58214"/>
                    <a:pt x="241310" y="73031"/>
                  </a:cubicBezTo>
                  <a:cubicBezTo>
                    <a:pt x="187335" y="87848"/>
                    <a:pt x="1598" y="122773"/>
                    <a:pt x="10" y="1206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D074E8B4-EA71-B516-1AE4-179C664F6682}"/>
                </a:ext>
              </a:extLst>
            </p:cNvPr>
            <p:cNvSpPr/>
            <p:nvPr/>
          </p:nvSpPr>
          <p:spPr>
            <a:xfrm>
              <a:off x="4404191" y="5281772"/>
              <a:ext cx="361903" cy="283778"/>
            </a:xfrm>
            <a:custGeom>
              <a:avLst/>
              <a:gdLst>
                <a:gd name="connsiteX0" fmla="*/ 97959 w 361903"/>
                <a:gd name="connsiteY0" fmla="*/ 7778 h 283778"/>
                <a:gd name="connsiteX1" fmla="*/ 9059 w 361903"/>
                <a:gd name="connsiteY1" fmla="*/ 125253 h 283778"/>
                <a:gd name="connsiteX2" fmla="*/ 9059 w 361903"/>
                <a:gd name="connsiteY2" fmla="*/ 198278 h 283778"/>
                <a:gd name="connsiteX3" fmla="*/ 63034 w 361903"/>
                <a:gd name="connsiteY3" fmla="*/ 271303 h 283778"/>
                <a:gd name="connsiteX4" fmla="*/ 190034 w 361903"/>
                <a:gd name="connsiteY4" fmla="*/ 280828 h 283778"/>
                <a:gd name="connsiteX5" fmla="*/ 291634 w 361903"/>
                <a:gd name="connsiteY5" fmla="*/ 239553 h 283778"/>
                <a:gd name="connsiteX6" fmla="*/ 304334 w 361903"/>
                <a:gd name="connsiteY6" fmla="*/ 179228 h 283778"/>
                <a:gd name="connsiteX7" fmla="*/ 278934 w 361903"/>
                <a:gd name="connsiteY7" fmla="*/ 96678 h 283778"/>
                <a:gd name="connsiteX8" fmla="*/ 361484 w 361903"/>
                <a:gd name="connsiteY8" fmla="*/ 87153 h 283778"/>
                <a:gd name="connsiteX9" fmla="*/ 237659 w 361903"/>
                <a:gd name="connsiteY9" fmla="*/ 20478 h 283778"/>
                <a:gd name="connsiteX10" fmla="*/ 97959 w 361903"/>
                <a:gd name="connsiteY10" fmla="*/ 7778 h 283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1903" h="283778">
                  <a:moveTo>
                    <a:pt x="97959" y="7778"/>
                  </a:moveTo>
                  <a:cubicBezTo>
                    <a:pt x="59859" y="25240"/>
                    <a:pt x="23876" y="93503"/>
                    <a:pt x="9059" y="125253"/>
                  </a:cubicBezTo>
                  <a:cubicBezTo>
                    <a:pt x="-5758" y="157003"/>
                    <a:pt x="63" y="173936"/>
                    <a:pt x="9059" y="198278"/>
                  </a:cubicBezTo>
                  <a:cubicBezTo>
                    <a:pt x="18055" y="222620"/>
                    <a:pt x="32872" y="257545"/>
                    <a:pt x="63034" y="271303"/>
                  </a:cubicBezTo>
                  <a:cubicBezTo>
                    <a:pt x="93196" y="285061"/>
                    <a:pt x="151934" y="286120"/>
                    <a:pt x="190034" y="280828"/>
                  </a:cubicBezTo>
                  <a:cubicBezTo>
                    <a:pt x="228134" y="275536"/>
                    <a:pt x="272584" y="256486"/>
                    <a:pt x="291634" y="239553"/>
                  </a:cubicBezTo>
                  <a:cubicBezTo>
                    <a:pt x="310684" y="222620"/>
                    <a:pt x="306451" y="203041"/>
                    <a:pt x="304334" y="179228"/>
                  </a:cubicBezTo>
                  <a:cubicBezTo>
                    <a:pt x="302217" y="155415"/>
                    <a:pt x="269409" y="112024"/>
                    <a:pt x="278934" y="96678"/>
                  </a:cubicBezTo>
                  <a:cubicBezTo>
                    <a:pt x="288459" y="81332"/>
                    <a:pt x="368363" y="99853"/>
                    <a:pt x="361484" y="87153"/>
                  </a:cubicBezTo>
                  <a:cubicBezTo>
                    <a:pt x="354605" y="74453"/>
                    <a:pt x="279992" y="35295"/>
                    <a:pt x="237659" y="20478"/>
                  </a:cubicBezTo>
                  <a:cubicBezTo>
                    <a:pt x="195326" y="5661"/>
                    <a:pt x="136059" y="-9684"/>
                    <a:pt x="97959" y="77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13">
              <a:extLst>
                <a:ext uri="{FF2B5EF4-FFF2-40B4-BE49-F238E27FC236}">
                  <a16:creationId xmlns:a16="http://schemas.microsoft.com/office/drawing/2014/main" id="{3A72B6CA-C757-232F-BC96-686A328129B0}"/>
                </a:ext>
              </a:extLst>
            </p:cNvPr>
            <p:cNvSpPr/>
            <p:nvPr/>
          </p:nvSpPr>
          <p:spPr>
            <a:xfrm>
              <a:off x="4457699" y="5384729"/>
              <a:ext cx="60117" cy="88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>
              <a:extLst>
                <a:ext uri="{FF2B5EF4-FFF2-40B4-BE49-F238E27FC236}">
                  <a16:creationId xmlns:a16="http://schemas.microsoft.com/office/drawing/2014/main" id="{8334B1DC-AE55-8DEF-6394-6C62ED079EDD}"/>
                </a:ext>
              </a:extLst>
            </p:cNvPr>
            <p:cNvSpPr/>
            <p:nvPr/>
          </p:nvSpPr>
          <p:spPr>
            <a:xfrm>
              <a:off x="4533582" y="5386886"/>
              <a:ext cx="74052" cy="740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13994167-C9C4-0916-689F-85106BD09356}"/>
                </a:ext>
              </a:extLst>
            </p:cNvPr>
            <p:cNvSpPr/>
            <p:nvPr/>
          </p:nvSpPr>
          <p:spPr>
            <a:xfrm>
              <a:off x="4377526" y="5509893"/>
              <a:ext cx="529212" cy="127323"/>
            </a:xfrm>
            <a:custGeom>
              <a:avLst/>
              <a:gdLst>
                <a:gd name="connsiteX0" fmla="*/ 3974 w 529212"/>
                <a:gd name="connsiteY0" fmla="*/ 125732 h 127323"/>
                <a:gd name="connsiteX1" fmla="*/ 353224 w 529212"/>
                <a:gd name="connsiteY1" fmla="*/ 30482 h 127323"/>
                <a:gd name="connsiteX2" fmla="*/ 321474 w 529212"/>
                <a:gd name="connsiteY2" fmla="*/ 40007 h 127323"/>
                <a:gd name="connsiteX3" fmla="*/ 404024 w 529212"/>
                <a:gd name="connsiteY3" fmla="*/ 8257 h 127323"/>
                <a:gd name="connsiteX4" fmla="*/ 527849 w 529212"/>
                <a:gd name="connsiteY4" fmla="*/ 1907 h 127323"/>
                <a:gd name="connsiteX5" fmla="*/ 461174 w 529212"/>
                <a:gd name="connsiteY5" fmla="*/ 1907 h 127323"/>
                <a:gd name="connsiteX6" fmla="*/ 324649 w 529212"/>
                <a:gd name="connsiteY6" fmla="*/ 24132 h 127323"/>
                <a:gd name="connsiteX7" fmla="*/ 175424 w 529212"/>
                <a:gd name="connsiteY7" fmla="*/ 84457 h 127323"/>
                <a:gd name="connsiteX8" fmla="*/ 3974 w 529212"/>
                <a:gd name="connsiteY8" fmla="*/ 125732 h 12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212" h="127323">
                  <a:moveTo>
                    <a:pt x="3974" y="125732"/>
                  </a:moveTo>
                  <a:cubicBezTo>
                    <a:pt x="33607" y="116736"/>
                    <a:pt x="300307" y="44769"/>
                    <a:pt x="353224" y="30482"/>
                  </a:cubicBezTo>
                  <a:cubicBezTo>
                    <a:pt x="406141" y="16194"/>
                    <a:pt x="313007" y="43711"/>
                    <a:pt x="321474" y="40007"/>
                  </a:cubicBezTo>
                  <a:cubicBezTo>
                    <a:pt x="329941" y="36303"/>
                    <a:pt x="369628" y="14607"/>
                    <a:pt x="404024" y="8257"/>
                  </a:cubicBezTo>
                  <a:cubicBezTo>
                    <a:pt x="438420" y="1907"/>
                    <a:pt x="518324" y="2965"/>
                    <a:pt x="527849" y="1907"/>
                  </a:cubicBezTo>
                  <a:cubicBezTo>
                    <a:pt x="537374" y="849"/>
                    <a:pt x="495041" y="-1797"/>
                    <a:pt x="461174" y="1907"/>
                  </a:cubicBezTo>
                  <a:cubicBezTo>
                    <a:pt x="427307" y="5611"/>
                    <a:pt x="372274" y="10374"/>
                    <a:pt x="324649" y="24132"/>
                  </a:cubicBezTo>
                  <a:cubicBezTo>
                    <a:pt x="277024" y="37890"/>
                    <a:pt x="232574" y="65407"/>
                    <a:pt x="175424" y="84457"/>
                  </a:cubicBezTo>
                  <a:cubicBezTo>
                    <a:pt x="118274" y="103507"/>
                    <a:pt x="-25659" y="134728"/>
                    <a:pt x="3974" y="1257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FC8CF2DB-30F6-9269-7418-47F8420A30BD}"/>
                </a:ext>
              </a:extLst>
            </p:cNvPr>
            <p:cNvSpPr/>
            <p:nvPr/>
          </p:nvSpPr>
          <p:spPr>
            <a:xfrm>
              <a:off x="4756150" y="5330825"/>
              <a:ext cx="165371" cy="155779"/>
            </a:xfrm>
            <a:custGeom>
              <a:avLst/>
              <a:gdLst>
                <a:gd name="connsiteX0" fmla="*/ 0 w 165371"/>
                <a:gd name="connsiteY0" fmla="*/ 0 h 155779"/>
                <a:gd name="connsiteX1" fmla="*/ 111125 w 165371"/>
                <a:gd name="connsiteY1" fmla="*/ 104775 h 155779"/>
                <a:gd name="connsiteX2" fmla="*/ 165100 w 165371"/>
                <a:gd name="connsiteY2" fmla="*/ 155575 h 155779"/>
                <a:gd name="connsiteX3" fmla="*/ 133350 w 165371"/>
                <a:gd name="connsiteY3" fmla="*/ 123825 h 155779"/>
                <a:gd name="connsiteX4" fmla="*/ 0 w 165371"/>
                <a:gd name="connsiteY4" fmla="*/ 0 h 15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71" h="155779">
                  <a:moveTo>
                    <a:pt x="0" y="0"/>
                  </a:moveTo>
                  <a:lnTo>
                    <a:pt x="111125" y="104775"/>
                  </a:lnTo>
                  <a:lnTo>
                    <a:pt x="165100" y="155575"/>
                  </a:lnTo>
                  <a:cubicBezTo>
                    <a:pt x="168804" y="158750"/>
                    <a:pt x="133350" y="123825"/>
                    <a:pt x="133350" y="12382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405A1658-6FE5-10D9-B8A6-7142B0877452}"/>
                </a:ext>
              </a:extLst>
            </p:cNvPr>
            <p:cNvSpPr/>
            <p:nvPr/>
          </p:nvSpPr>
          <p:spPr>
            <a:xfrm>
              <a:off x="4475531" y="5529440"/>
              <a:ext cx="412452" cy="116063"/>
            </a:xfrm>
            <a:custGeom>
              <a:avLst/>
              <a:gdLst>
                <a:gd name="connsiteX0" fmla="*/ 1219 w 412452"/>
                <a:gd name="connsiteY0" fmla="*/ 115710 h 116063"/>
                <a:gd name="connsiteX1" fmla="*/ 398094 w 412452"/>
                <a:gd name="connsiteY1" fmla="*/ 4585 h 116063"/>
                <a:gd name="connsiteX2" fmla="*/ 312369 w 412452"/>
                <a:gd name="connsiteY2" fmla="*/ 23635 h 116063"/>
                <a:gd name="connsiteX3" fmla="*/ 188544 w 412452"/>
                <a:gd name="connsiteY3" fmla="*/ 45860 h 116063"/>
                <a:gd name="connsiteX4" fmla="*/ 271094 w 412452"/>
                <a:gd name="connsiteY4" fmla="*/ 39510 h 116063"/>
                <a:gd name="connsiteX5" fmla="*/ 1219 w 412452"/>
                <a:gd name="connsiteY5" fmla="*/ 115710 h 1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452" h="116063">
                  <a:moveTo>
                    <a:pt x="1219" y="115710"/>
                  </a:moveTo>
                  <a:lnTo>
                    <a:pt x="398094" y="4585"/>
                  </a:lnTo>
                  <a:cubicBezTo>
                    <a:pt x="449952" y="-10761"/>
                    <a:pt x="347294" y="16756"/>
                    <a:pt x="312369" y="23635"/>
                  </a:cubicBezTo>
                  <a:cubicBezTo>
                    <a:pt x="277444" y="30514"/>
                    <a:pt x="195423" y="43214"/>
                    <a:pt x="188544" y="45860"/>
                  </a:cubicBezTo>
                  <a:cubicBezTo>
                    <a:pt x="181665" y="48506"/>
                    <a:pt x="301256" y="25223"/>
                    <a:pt x="271094" y="39510"/>
                  </a:cubicBezTo>
                  <a:cubicBezTo>
                    <a:pt x="240932" y="53797"/>
                    <a:pt x="-19948" y="121531"/>
                    <a:pt x="1219" y="1157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56B18AF8-3B5F-C533-52BA-05369E39708C}"/>
                </a:ext>
              </a:extLst>
            </p:cNvPr>
            <p:cNvSpPr/>
            <p:nvPr/>
          </p:nvSpPr>
          <p:spPr>
            <a:xfrm>
              <a:off x="4266001" y="4841863"/>
              <a:ext cx="705570" cy="178534"/>
            </a:xfrm>
            <a:custGeom>
              <a:avLst/>
              <a:gdLst>
                <a:gd name="connsiteX0" fmla="*/ 105974 w 705570"/>
                <a:gd name="connsiteY0" fmla="*/ 57162 h 178534"/>
                <a:gd name="connsiteX1" fmla="*/ 331399 w 705570"/>
                <a:gd name="connsiteY1" fmla="*/ 25412 h 178534"/>
                <a:gd name="connsiteX2" fmla="*/ 280599 w 705570"/>
                <a:gd name="connsiteY2" fmla="*/ 38112 h 178534"/>
                <a:gd name="connsiteX3" fmla="*/ 432999 w 705570"/>
                <a:gd name="connsiteY3" fmla="*/ 41287 h 178534"/>
                <a:gd name="connsiteX4" fmla="*/ 413949 w 705570"/>
                <a:gd name="connsiteY4" fmla="*/ 38112 h 178534"/>
                <a:gd name="connsiteX5" fmla="*/ 582224 w 705570"/>
                <a:gd name="connsiteY5" fmla="*/ 142887 h 178534"/>
                <a:gd name="connsiteX6" fmla="*/ 496499 w 705570"/>
                <a:gd name="connsiteY6" fmla="*/ 88912 h 178534"/>
                <a:gd name="connsiteX7" fmla="*/ 702874 w 705570"/>
                <a:gd name="connsiteY7" fmla="*/ 177812 h 178534"/>
                <a:gd name="connsiteX8" fmla="*/ 610799 w 705570"/>
                <a:gd name="connsiteY8" fmla="*/ 127012 h 178534"/>
                <a:gd name="connsiteX9" fmla="*/ 559999 w 705570"/>
                <a:gd name="connsiteY9" fmla="*/ 57162 h 178534"/>
                <a:gd name="connsiteX10" fmla="*/ 585399 w 705570"/>
                <a:gd name="connsiteY10" fmla="*/ 123837 h 178534"/>
                <a:gd name="connsiteX11" fmla="*/ 458399 w 705570"/>
                <a:gd name="connsiteY11" fmla="*/ 60337 h 178534"/>
                <a:gd name="connsiteX12" fmla="*/ 375849 w 705570"/>
                <a:gd name="connsiteY12" fmla="*/ 25412 h 178534"/>
                <a:gd name="connsiteX13" fmla="*/ 290124 w 705570"/>
                <a:gd name="connsiteY13" fmla="*/ 12 h 178534"/>
                <a:gd name="connsiteX14" fmla="*/ 369499 w 705570"/>
                <a:gd name="connsiteY14" fmla="*/ 28587 h 178534"/>
                <a:gd name="connsiteX15" fmla="*/ 10724 w 705570"/>
                <a:gd name="connsiteY15" fmla="*/ 53987 h 178534"/>
                <a:gd name="connsiteX16" fmla="*/ 105974 w 705570"/>
                <a:gd name="connsiteY16" fmla="*/ 57162 h 178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5570" h="178534">
                  <a:moveTo>
                    <a:pt x="105974" y="57162"/>
                  </a:moveTo>
                  <a:cubicBezTo>
                    <a:pt x="159420" y="52400"/>
                    <a:pt x="302295" y="28587"/>
                    <a:pt x="331399" y="25412"/>
                  </a:cubicBezTo>
                  <a:cubicBezTo>
                    <a:pt x="360503" y="22237"/>
                    <a:pt x="263666" y="35466"/>
                    <a:pt x="280599" y="38112"/>
                  </a:cubicBezTo>
                  <a:cubicBezTo>
                    <a:pt x="297532" y="40758"/>
                    <a:pt x="410774" y="41287"/>
                    <a:pt x="432999" y="41287"/>
                  </a:cubicBezTo>
                  <a:cubicBezTo>
                    <a:pt x="455224" y="41287"/>
                    <a:pt x="389078" y="21179"/>
                    <a:pt x="413949" y="38112"/>
                  </a:cubicBezTo>
                  <a:cubicBezTo>
                    <a:pt x="438820" y="55045"/>
                    <a:pt x="568466" y="134420"/>
                    <a:pt x="582224" y="142887"/>
                  </a:cubicBezTo>
                  <a:cubicBezTo>
                    <a:pt x="595982" y="151354"/>
                    <a:pt x="476391" y="83091"/>
                    <a:pt x="496499" y="88912"/>
                  </a:cubicBezTo>
                  <a:cubicBezTo>
                    <a:pt x="516607" y="94733"/>
                    <a:pt x="683824" y="171462"/>
                    <a:pt x="702874" y="177812"/>
                  </a:cubicBezTo>
                  <a:cubicBezTo>
                    <a:pt x="721924" y="184162"/>
                    <a:pt x="634611" y="147120"/>
                    <a:pt x="610799" y="127012"/>
                  </a:cubicBezTo>
                  <a:cubicBezTo>
                    <a:pt x="586987" y="106904"/>
                    <a:pt x="564232" y="57691"/>
                    <a:pt x="559999" y="57162"/>
                  </a:cubicBezTo>
                  <a:cubicBezTo>
                    <a:pt x="555766" y="56633"/>
                    <a:pt x="602332" y="123308"/>
                    <a:pt x="585399" y="123837"/>
                  </a:cubicBezTo>
                  <a:cubicBezTo>
                    <a:pt x="568466" y="124366"/>
                    <a:pt x="493324" y="76741"/>
                    <a:pt x="458399" y="60337"/>
                  </a:cubicBezTo>
                  <a:cubicBezTo>
                    <a:pt x="423474" y="43933"/>
                    <a:pt x="403895" y="35466"/>
                    <a:pt x="375849" y="25412"/>
                  </a:cubicBezTo>
                  <a:cubicBezTo>
                    <a:pt x="347803" y="15358"/>
                    <a:pt x="291182" y="-517"/>
                    <a:pt x="290124" y="12"/>
                  </a:cubicBezTo>
                  <a:cubicBezTo>
                    <a:pt x="289066" y="541"/>
                    <a:pt x="416066" y="19591"/>
                    <a:pt x="369499" y="28587"/>
                  </a:cubicBezTo>
                  <a:cubicBezTo>
                    <a:pt x="322932" y="37583"/>
                    <a:pt x="50941" y="48695"/>
                    <a:pt x="10724" y="53987"/>
                  </a:cubicBezTo>
                  <a:cubicBezTo>
                    <a:pt x="-29493" y="59279"/>
                    <a:pt x="52528" y="61924"/>
                    <a:pt x="105974" y="571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8F9E5CAA-86D2-53DF-7E8A-B8AFBEDEA0E1}"/>
                </a:ext>
              </a:extLst>
            </p:cNvPr>
            <p:cNvSpPr/>
            <p:nvPr/>
          </p:nvSpPr>
          <p:spPr>
            <a:xfrm>
              <a:off x="4269400" y="4962192"/>
              <a:ext cx="507632" cy="86496"/>
            </a:xfrm>
            <a:custGeom>
              <a:avLst/>
              <a:gdLst>
                <a:gd name="connsiteX0" fmla="*/ 64475 w 507632"/>
                <a:gd name="connsiteY0" fmla="*/ 9858 h 86496"/>
                <a:gd name="connsiteX1" fmla="*/ 343875 w 507632"/>
                <a:gd name="connsiteY1" fmla="*/ 41608 h 86496"/>
                <a:gd name="connsiteX2" fmla="*/ 226400 w 507632"/>
                <a:gd name="connsiteY2" fmla="*/ 35258 h 86496"/>
                <a:gd name="connsiteX3" fmla="*/ 505800 w 507632"/>
                <a:gd name="connsiteY3" fmla="*/ 86058 h 86496"/>
                <a:gd name="connsiteX4" fmla="*/ 343875 w 507632"/>
                <a:gd name="connsiteY4" fmla="*/ 57483 h 86496"/>
                <a:gd name="connsiteX5" fmla="*/ 274025 w 507632"/>
                <a:gd name="connsiteY5" fmla="*/ 16208 h 86496"/>
                <a:gd name="connsiteX6" fmla="*/ 13675 w 507632"/>
                <a:gd name="connsiteY6" fmla="*/ 333 h 86496"/>
                <a:gd name="connsiteX7" fmla="*/ 64475 w 507632"/>
                <a:gd name="connsiteY7" fmla="*/ 9858 h 86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632" h="86496">
                  <a:moveTo>
                    <a:pt x="64475" y="9858"/>
                  </a:moveTo>
                  <a:cubicBezTo>
                    <a:pt x="119508" y="16737"/>
                    <a:pt x="316888" y="37375"/>
                    <a:pt x="343875" y="41608"/>
                  </a:cubicBezTo>
                  <a:cubicBezTo>
                    <a:pt x="370863" y="45841"/>
                    <a:pt x="199413" y="27850"/>
                    <a:pt x="226400" y="35258"/>
                  </a:cubicBezTo>
                  <a:cubicBezTo>
                    <a:pt x="253387" y="42666"/>
                    <a:pt x="486221" y="82354"/>
                    <a:pt x="505800" y="86058"/>
                  </a:cubicBezTo>
                  <a:cubicBezTo>
                    <a:pt x="525379" y="89762"/>
                    <a:pt x="382504" y="69125"/>
                    <a:pt x="343875" y="57483"/>
                  </a:cubicBezTo>
                  <a:cubicBezTo>
                    <a:pt x="305246" y="45841"/>
                    <a:pt x="329058" y="25733"/>
                    <a:pt x="274025" y="16208"/>
                  </a:cubicBezTo>
                  <a:cubicBezTo>
                    <a:pt x="218992" y="6683"/>
                    <a:pt x="45954" y="1920"/>
                    <a:pt x="13675" y="333"/>
                  </a:cubicBezTo>
                  <a:cubicBezTo>
                    <a:pt x="-18604" y="-1254"/>
                    <a:pt x="9442" y="2979"/>
                    <a:pt x="64475" y="98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A34A86B7-E3BF-3B70-1291-BF056D4C071C}"/>
                </a:ext>
              </a:extLst>
            </p:cNvPr>
            <p:cNvSpPr/>
            <p:nvPr/>
          </p:nvSpPr>
          <p:spPr>
            <a:xfrm>
              <a:off x="4441825" y="4933944"/>
              <a:ext cx="501784" cy="105312"/>
            </a:xfrm>
            <a:custGeom>
              <a:avLst/>
              <a:gdLst>
                <a:gd name="connsiteX0" fmla="*/ 0 w 501784"/>
                <a:gd name="connsiteY0" fmla="*/ 6 h 105312"/>
                <a:gd name="connsiteX1" fmla="*/ 250825 w 501784"/>
                <a:gd name="connsiteY1" fmla="*/ 38106 h 105312"/>
                <a:gd name="connsiteX2" fmla="*/ 222250 w 501784"/>
                <a:gd name="connsiteY2" fmla="*/ 47631 h 105312"/>
                <a:gd name="connsiteX3" fmla="*/ 409575 w 501784"/>
                <a:gd name="connsiteY3" fmla="*/ 57156 h 105312"/>
                <a:gd name="connsiteX4" fmla="*/ 342900 w 501784"/>
                <a:gd name="connsiteY4" fmla="*/ 31756 h 105312"/>
                <a:gd name="connsiteX5" fmla="*/ 409575 w 501784"/>
                <a:gd name="connsiteY5" fmla="*/ 104781 h 105312"/>
                <a:gd name="connsiteX6" fmla="*/ 368300 w 501784"/>
                <a:gd name="connsiteY6" fmla="*/ 66681 h 105312"/>
                <a:gd name="connsiteX7" fmla="*/ 501650 w 501784"/>
                <a:gd name="connsiteY7" fmla="*/ 104781 h 105312"/>
                <a:gd name="connsiteX8" fmla="*/ 339725 w 501784"/>
                <a:gd name="connsiteY8" fmla="*/ 47631 h 105312"/>
                <a:gd name="connsiteX9" fmla="*/ 247650 w 501784"/>
                <a:gd name="connsiteY9" fmla="*/ 41281 h 105312"/>
                <a:gd name="connsiteX10" fmla="*/ 0 w 501784"/>
                <a:gd name="connsiteY10" fmla="*/ 6 h 10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1784" h="105312">
                  <a:moveTo>
                    <a:pt x="0" y="6"/>
                  </a:moveTo>
                  <a:cubicBezTo>
                    <a:pt x="529" y="-523"/>
                    <a:pt x="213783" y="30169"/>
                    <a:pt x="250825" y="38106"/>
                  </a:cubicBezTo>
                  <a:cubicBezTo>
                    <a:pt x="287867" y="46044"/>
                    <a:pt x="195792" y="44456"/>
                    <a:pt x="222250" y="47631"/>
                  </a:cubicBezTo>
                  <a:cubicBezTo>
                    <a:pt x="248708" y="50806"/>
                    <a:pt x="389467" y="59802"/>
                    <a:pt x="409575" y="57156"/>
                  </a:cubicBezTo>
                  <a:cubicBezTo>
                    <a:pt x="429683" y="54510"/>
                    <a:pt x="342900" y="23819"/>
                    <a:pt x="342900" y="31756"/>
                  </a:cubicBezTo>
                  <a:cubicBezTo>
                    <a:pt x="342900" y="39693"/>
                    <a:pt x="405342" y="98960"/>
                    <a:pt x="409575" y="104781"/>
                  </a:cubicBezTo>
                  <a:cubicBezTo>
                    <a:pt x="413808" y="110602"/>
                    <a:pt x="352954" y="66681"/>
                    <a:pt x="368300" y="66681"/>
                  </a:cubicBezTo>
                  <a:cubicBezTo>
                    <a:pt x="383646" y="66681"/>
                    <a:pt x="506412" y="107956"/>
                    <a:pt x="501650" y="104781"/>
                  </a:cubicBezTo>
                  <a:cubicBezTo>
                    <a:pt x="496888" y="101606"/>
                    <a:pt x="382058" y="58214"/>
                    <a:pt x="339725" y="47631"/>
                  </a:cubicBezTo>
                  <a:cubicBezTo>
                    <a:pt x="297392" y="37048"/>
                    <a:pt x="305858" y="50806"/>
                    <a:pt x="247650" y="41281"/>
                  </a:cubicBezTo>
                  <a:lnTo>
                    <a:pt x="0" y="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0F8A217C-3D4A-AE64-97A1-5EF4F772B9D6}"/>
                </a:ext>
              </a:extLst>
            </p:cNvPr>
            <p:cNvSpPr/>
            <p:nvPr/>
          </p:nvSpPr>
          <p:spPr>
            <a:xfrm>
              <a:off x="4610051" y="5570754"/>
              <a:ext cx="260393" cy="179640"/>
            </a:xfrm>
            <a:custGeom>
              <a:avLst/>
              <a:gdLst>
                <a:gd name="connsiteX0" fmla="*/ 49 w 260393"/>
                <a:gd name="connsiteY0" fmla="*/ 93446 h 179640"/>
                <a:gd name="connsiteX1" fmla="*/ 254049 w 260393"/>
                <a:gd name="connsiteY1" fmla="*/ 1371 h 179640"/>
                <a:gd name="connsiteX2" fmla="*/ 181024 w 260393"/>
                <a:gd name="connsiteY2" fmla="*/ 42646 h 179640"/>
                <a:gd name="connsiteX3" fmla="*/ 152449 w 260393"/>
                <a:gd name="connsiteY3" fmla="*/ 102971 h 179640"/>
                <a:gd name="connsiteX4" fmla="*/ 31799 w 260393"/>
                <a:gd name="connsiteY4" fmla="*/ 179171 h 179640"/>
                <a:gd name="connsiteX5" fmla="*/ 193724 w 260393"/>
                <a:gd name="connsiteY5" fmla="*/ 64871 h 179640"/>
                <a:gd name="connsiteX6" fmla="*/ 231824 w 260393"/>
                <a:gd name="connsiteY6" fmla="*/ 23596 h 179640"/>
                <a:gd name="connsiteX7" fmla="*/ 49 w 260393"/>
                <a:gd name="connsiteY7" fmla="*/ 93446 h 179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393" h="179640">
                  <a:moveTo>
                    <a:pt x="49" y="93446"/>
                  </a:moveTo>
                  <a:cubicBezTo>
                    <a:pt x="3753" y="89742"/>
                    <a:pt x="223887" y="9838"/>
                    <a:pt x="254049" y="1371"/>
                  </a:cubicBezTo>
                  <a:cubicBezTo>
                    <a:pt x="284212" y="-7096"/>
                    <a:pt x="197957" y="25713"/>
                    <a:pt x="181024" y="42646"/>
                  </a:cubicBezTo>
                  <a:cubicBezTo>
                    <a:pt x="164091" y="59579"/>
                    <a:pt x="177320" y="80217"/>
                    <a:pt x="152449" y="102971"/>
                  </a:cubicBezTo>
                  <a:cubicBezTo>
                    <a:pt x="127578" y="125725"/>
                    <a:pt x="24920" y="185521"/>
                    <a:pt x="31799" y="179171"/>
                  </a:cubicBezTo>
                  <a:cubicBezTo>
                    <a:pt x="38678" y="172821"/>
                    <a:pt x="160387" y="90800"/>
                    <a:pt x="193724" y="64871"/>
                  </a:cubicBezTo>
                  <a:cubicBezTo>
                    <a:pt x="227061" y="38942"/>
                    <a:pt x="260928" y="20421"/>
                    <a:pt x="231824" y="23596"/>
                  </a:cubicBezTo>
                  <a:cubicBezTo>
                    <a:pt x="202720" y="26771"/>
                    <a:pt x="-3655" y="97150"/>
                    <a:pt x="49" y="934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64AE1DBF-C50B-3B27-9F8A-3F0ADFBFBC78}"/>
                </a:ext>
              </a:extLst>
            </p:cNvPr>
            <p:cNvSpPr/>
            <p:nvPr/>
          </p:nvSpPr>
          <p:spPr>
            <a:xfrm>
              <a:off x="4205571" y="5673589"/>
              <a:ext cx="515814" cy="70592"/>
            </a:xfrm>
            <a:custGeom>
              <a:avLst/>
              <a:gdLst>
                <a:gd name="connsiteX0" fmla="*/ 1304 w 515814"/>
                <a:gd name="connsiteY0" fmla="*/ 6486 h 70592"/>
                <a:gd name="connsiteX1" fmla="*/ 242604 w 515814"/>
                <a:gd name="connsiteY1" fmla="*/ 66811 h 70592"/>
                <a:gd name="connsiteX2" fmla="*/ 204504 w 515814"/>
                <a:gd name="connsiteY2" fmla="*/ 57286 h 70592"/>
                <a:gd name="connsiteX3" fmla="*/ 515654 w 515814"/>
                <a:gd name="connsiteY3" fmla="*/ 136 h 70592"/>
                <a:gd name="connsiteX4" fmla="*/ 245779 w 515814"/>
                <a:gd name="connsiteY4" fmla="*/ 41411 h 70592"/>
                <a:gd name="connsiteX5" fmla="*/ 150529 w 515814"/>
                <a:gd name="connsiteY5" fmla="*/ 44586 h 70592"/>
                <a:gd name="connsiteX6" fmla="*/ 1304 w 515814"/>
                <a:gd name="connsiteY6" fmla="*/ 6486 h 7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5814" h="70592">
                  <a:moveTo>
                    <a:pt x="1304" y="6486"/>
                  </a:moveTo>
                  <a:lnTo>
                    <a:pt x="242604" y="66811"/>
                  </a:lnTo>
                  <a:cubicBezTo>
                    <a:pt x="276471" y="75278"/>
                    <a:pt x="158996" y="68399"/>
                    <a:pt x="204504" y="57286"/>
                  </a:cubicBezTo>
                  <a:cubicBezTo>
                    <a:pt x="250012" y="46173"/>
                    <a:pt x="508775" y="2782"/>
                    <a:pt x="515654" y="136"/>
                  </a:cubicBezTo>
                  <a:cubicBezTo>
                    <a:pt x="522533" y="-2510"/>
                    <a:pt x="306633" y="34003"/>
                    <a:pt x="245779" y="41411"/>
                  </a:cubicBezTo>
                  <a:cubicBezTo>
                    <a:pt x="184925" y="48819"/>
                    <a:pt x="190746" y="50936"/>
                    <a:pt x="150529" y="44586"/>
                  </a:cubicBezTo>
                  <a:cubicBezTo>
                    <a:pt x="110312" y="38236"/>
                    <a:pt x="-14042" y="2782"/>
                    <a:pt x="1304" y="64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A672B46F-2AD0-5B17-D2E0-F13DF5A70C71}"/>
                </a:ext>
              </a:extLst>
            </p:cNvPr>
            <p:cNvSpPr/>
            <p:nvPr/>
          </p:nvSpPr>
          <p:spPr>
            <a:xfrm>
              <a:off x="5719704" y="5178418"/>
              <a:ext cx="239963" cy="365155"/>
            </a:xfrm>
            <a:custGeom>
              <a:avLst/>
              <a:gdLst>
                <a:gd name="connsiteX0" fmla="*/ 239771 w 239963"/>
                <a:gd name="connsiteY0" fmla="*/ 7 h 365155"/>
                <a:gd name="connsiteX1" fmla="*/ 93721 w 239963"/>
                <a:gd name="connsiteY1" fmla="*/ 133357 h 365155"/>
                <a:gd name="connsiteX2" fmla="*/ 96896 w 239963"/>
                <a:gd name="connsiteY2" fmla="*/ 117482 h 365155"/>
                <a:gd name="connsiteX3" fmla="*/ 7996 w 239963"/>
                <a:gd name="connsiteY3" fmla="*/ 257182 h 365155"/>
                <a:gd name="connsiteX4" fmla="*/ 7996 w 239963"/>
                <a:gd name="connsiteY4" fmla="*/ 361957 h 365155"/>
                <a:gd name="connsiteX5" fmla="*/ 7996 w 239963"/>
                <a:gd name="connsiteY5" fmla="*/ 314332 h 365155"/>
                <a:gd name="connsiteX6" fmla="*/ 115946 w 239963"/>
                <a:gd name="connsiteY6" fmla="*/ 82557 h 365155"/>
                <a:gd name="connsiteX7" fmla="*/ 58796 w 239963"/>
                <a:gd name="connsiteY7" fmla="*/ 139707 h 365155"/>
                <a:gd name="connsiteX8" fmla="*/ 239771 w 239963"/>
                <a:gd name="connsiteY8" fmla="*/ 7 h 365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963" h="365155">
                  <a:moveTo>
                    <a:pt x="239771" y="7"/>
                  </a:moveTo>
                  <a:cubicBezTo>
                    <a:pt x="245592" y="-1051"/>
                    <a:pt x="117533" y="113778"/>
                    <a:pt x="93721" y="133357"/>
                  </a:cubicBezTo>
                  <a:cubicBezTo>
                    <a:pt x="69909" y="152936"/>
                    <a:pt x="111183" y="96845"/>
                    <a:pt x="96896" y="117482"/>
                  </a:cubicBezTo>
                  <a:cubicBezTo>
                    <a:pt x="82609" y="138119"/>
                    <a:pt x="22813" y="216436"/>
                    <a:pt x="7996" y="257182"/>
                  </a:cubicBezTo>
                  <a:cubicBezTo>
                    <a:pt x="-6821" y="297928"/>
                    <a:pt x="7996" y="361957"/>
                    <a:pt x="7996" y="361957"/>
                  </a:cubicBezTo>
                  <a:cubicBezTo>
                    <a:pt x="7996" y="371482"/>
                    <a:pt x="-9996" y="360899"/>
                    <a:pt x="7996" y="314332"/>
                  </a:cubicBezTo>
                  <a:cubicBezTo>
                    <a:pt x="25988" y="267765"/>
                    <a:pt x="107479" y="111661"/>
                    <a:pt x="115946" y="82557"/>
                  </a:cubicBezTo>
                  <a:cubicBezTo>
                    <a:pt x="124413" y="53453"/>
                    <a:pt x="42921" y="152936"/>
                    <a:pt x="58796" y="139707"/>
                  </a:cubicBezTo>
                  <a:cubicBezTo>
                    <a:pt x="74671" y="126478"/>
                    <a:pt x="233950" y="1065"/>
                    <a:pt x="239771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BCAB1C15-54F1-BE13-4015-97CB82D3DCDC}"/>
                </a:ext>
              </a:extLst>
            </p:cNvPr>
            <p:cNvSpPr/>
            <p:nvPr/>
          </p:nvSpPr>
          <p:spPr>
            <a:xfrm>
              <a:off x="5923568" y="5108251"/>
              <a:ext cx="715549" cy="162372"/>
            </a:xfrm>
            <a:custGeom>
              <a:avLst/>
              <a:gdLst>
                <a:gd name="connsiteX0" fmla="*/ 118457 w 715549"/>
                <a:gd name="connsiteY0" fmla="*/ 79699 h 162372"/>
                <a:gd name="connsiteX1" fmla="*/ 982 w 715549"/>
                <a:gd name="connsiteY1" fmla="*/ 57474 h 162372"/>
                <a:gd name="connsiteX2" fmla="*/ 194657 w 715549"/>
                <a:gd name="connsiteY2" fmla="*/ 54299 h 162372"/>
                <a:gd name="connsiteX3" fmla="*/ 156557 w 715549"/>
                <a:gd name="connsiteY3" fmla="*/ 3499 h 162372"/>
                <a:gd name="connsiteX4" fmla="*/ 280382 w 715549"/>
                <a:gd name="connsiteY4" fmla="*/ 35249 h 162372"/>
                <a:gd name="connsiteX5" fmla="*/ 267682 w 715549"/>
                <a:gd name="connsiteY5" fmla="*/ 324 h 162372"/>
                <a:gd name="connsiteX6" fmla="*/ 416907 w 715549"/>
                <a:gd name="connsiteY6" fmla="*/ 60649 h 162372"/>
                <a:gd name="connsiteX7" fmla="*/ 381982 w 715549"/>
                <a:gd name="connsiteY7" fmla="*/ 22549 h 162372"/>
                <a:gd name="connsiteX8" fmla="*/ 493107 w 715549"/>
                <a:gd name="connsiteY8" fmla="*/ 76524 h 162372"/>
                <a:gd name="connsiteX9" fmla="*/ 420082 w 715549"/>
                <a:gd name="connsiteY9" fmla="*/ 28899 h 162372"/>
                <a:gd name="connsiteX10" fmla="*/ 550257 w 715549"/>
                <a:gd name="connsiteY10" fmla="*/ 101924 h 162372"/>
                <a:gd name="connsiteX11" fmla="*/ 715357 w 715549"/>
                <a:gd name="connsiteY11" fmla="*/ 162249 h 162372"/>
                <a:gd name="connsiteX12" fmla="*/ 578832 w 715549"/>
                <a:gd name="connsiteY12" fmla="*/ 114624 h 162372"/>
                <a:gd name="connsiteX13" fmla="*/ 375632 w 715549"/>
                <a:gd name="connsiteY13" fmla="*/ 16199 h 162372"/>
                <a:gd name="connsiteX14" fmla="*/ 324832 w 715549"/>
                <a:gd name="connsiteY14" fmla="*/ 324 h 162372"/>
                <a:gd name="connsiteX15" fmla="*/ 362932 w 715549"/>
                <a:gd name="connsiteY15" fmla="*/ 16199 h 162372"/>
                <a:gd name="connsiteX16" fmla="*/ 207357 w 715549"/>
                <a:gd name="connsiteY16" fmla="*/ 6674 h 162372"/>
                <a:gd name="connsiteX17" fmla="*/ 105757 w 715549"/>
                <a:gd name="connsiteY17" fmla="*/ 28899 h 162372"/>
                <a:gd name="connsiteX18" fmla="*/ 96232 w 715549"/>
                <a:gd name="connsiteY18" fmla="*/ 22549 h 162372"/>
                <a:gd name="connsiteX19" fmla="*/ 118457 w 715549"/>
                <a:gd name="connsiteY19" fmla="*/ 79699 h 16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5549" h="162372">
                  <a:moveTo>
                    <a:pt x="118457" y="79699"/>
                  </a:moveTo>
                  <a:cubicBezTo>
                    <a:pt x="102582" y="85520"/>
                    <a:pt x="-11718" y="61707"/>
                    <a:pt x="982" y="57474"/>
                  </a:cubicBezTo>
                  <a:cubicBezTo>
                    <a:pt x="13682" y="53241"/>
                    <a:pt x="168728" y="63295"/>
                    <a:pt x="194657" y="54299"/>
                  </a:cubicBezTo>
                  <a:cubicBezTo>
                    <a:pt x="220586" y="45303"/>
                    <a:pt x="142270" y="6674"/>
                    <a:pt x="156557" y="3499"/>
                  </a:cubicBezTo>
                  <a:cubicBezTo>
                    <a:pt x="170844" y="324"/>
                    <a:pt x="261861" y="35778"/>
                    <a:pt x="280382" y="35249"/>
                  </a:cubicBezTo>
                  <a:cubicBezTo>
                    <a:pt x="298903" y="34720"/>
                    <a:pt x="244928" y="-3909"/>
                    <a:pt x="267682" y="324"/>
                  </a:cubicBezTo>
                  <a:cubicBezTo>
                    <a:pt x="290436" y="4557"/>
                    <a:pt x="397857" y="56945"/>
                    <a:pt x="416907" y="60649"/>
                  </a:cubicBezTo>
                  <a:cubicBezTo>
                    <a:pt x="435957" y="64353"/>
                    <a:pt x="369282" y="19903"/>
                    <a:pt x="381982" y="22549"/>
                  </a:cubicBezTo>
                  <a:cubicBezTo>
                    <a:pt x="394682" y="25195"/>
                    <a:pt x="486757" y="75466"/>
                    <a:pt x="493107" y="76524"/>
                  </a:cubicBezTo>
                  <a:cubicBezTo>
                    <a:pt x="499457" y="77582"/>
                    <a:pt x="410557" y="24666"/>
                    <a:pt x="420082" y="28899"/>
                  </a:cubicBezTo>
                  <a:cubicBezTo>
                    <a:pt x="429607" y="33132"/>
                    <a:pt x="501045" y="79699"/>
                    <a:pt x="550257" y="101924"/>
                  </a:cubicBezTo>
                  <a:cubicBezTo>
                    <a:pt x="599469" y="124149"/>
                    <a:pt x="710595" y="160132"/>
                    <a:pt x="715357" y="162249"/>
                  </a:cubicBezTo>
                  <a:cubicBezTo>
                    <a:pt x="720119" y="164366"/>
                    <a:pt x="635453" y="138966"/>
                    <a:pt x="578832" y="114624"/>
                  </a:cubicBezTo>
                  <a:cubicBezTo>
                    <a:pt x="522211" y="90282"/>
                    <a:pt x="417965" y="35249"/>
                    <a:pt x="375632" y="16199"/>
                  </a:cubicBezTo>
                  <a:cubicBezTo>
                    <a:pt x="333299" y="-2851"/>
                    <a:pt x="326949" y="324"/>
                    <a:pt x="324832" y="324"/>
                  </a:cubicBezTo>
                  <a:cubicBezTo>
                    <a:pt x="322715" y="324"/>
                    <a:pt x="382511" y="15141"/>
                    <a:pt x="362932" y="16199"/>
                  </a:cubicBezTo>
                  <a:cubicBezTo>
                    <a:pt x="343353" y="17257"/>
                    <a:pt x="250219" y="4557"/>
                    <a:pt x="207357" y="6674"/>
                  </a:cubicBezTo>
                  <a:cubicBezTo>
                    <a:pt x="164495" y="8791"/>
                    <a:pt x="105757" y="28899"/>
                    <a:pt x="105757" y="28899"/>
                  </a:cubicBezTo>
                  <a:cubicBezTo>
                    <a:pt x="87236" y="31545"/>
                    <a:pt x="91999" y="20432"/>
                    <a:pt x="96232" y="22549"/>
                  </a:cubicBezTo>
                  <a:cubicBezTo>
                    <a:pt x="100465" y="24666"/>
                    <a:pt x="134332" y="73878"/>
                    <a:pt x="118457" y="796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90A15319-E66D-B4E2-B0D8-CF8B09E20E6D}"/>
                </a:ext>
              </a:extLst>
            </p:cNvPr>
            <p:cNvSpPr/>
            <p:nvPr/>
          </p:nvSpPr>
          <p:spPr>
            <a:xfrm>
              <a:off x="5826087" y="5155213"/>
              <a:ext cx="281789" cy="239228"/>
            </a:xfrm>
            <a:custGeom>
              <a:avLst/>
              <a:gdLst>
                <a:gd name="connsiteX0" fmla="*/ 279438 w 281789"/>
                <a:gd name="connsiteY0" fmla="*/ 987 h 239228"/>
                <a:gd name="connsiteX1" fmla="*/ 136563 w 281789"/>
                <a:gd name="connsiteY1" fmla="*/ 83537 h 239228"/>
                <a:gd name="connsiteX2" fmla="*/ 44488 w 281789"/>
                <a:gd name="connsiteY2" fmla="*/ 185137 h 239228"/>
                <a:gd name="connsiteX3" fmla="*/ 69888 w 281789"/>
                <a:gd name="connsiteY3" fmla="*/ 140687 h 239228"/>
                <a:gd name="connsiteX4" fmla="*/ 38 w 281789"/>
                <a:gd name="connsiteY4" fmla="*/ 239112 h 239228"/>
                <a:gd name="connsiteX5" fmla="*/ 60363 w 281789"/>
                <a:gd name="connsiteY5" fmla="*/ 159737 h 239228"/>
                <a:gd name="connsiteX6" fmla="*/ 82588 w 281789"/>
                <a:gd name="connsiteY6" fmla="*/ 118462 h 239228"/>
                <a:gd name="connsiteX7" fmla="*/ 215938 w 281789"/>
                <a:gd name="connsiteY7" fmla="*/ 42262 h 239228"/>
                <a:gd name="connsiteX8" fmla="*/ 279438 w 281789"/>
                <a:gd name="connsiteY8" fmla="*/ 987 h 239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1789" h="239228">
                  <a:moveTo>
                    <a:pt x="279438" y="987"/>
                  </a:moveTo>
                  <a:cubicBezTo>
                    <a:pt x="266209" y="7866"/>
                    <a:pt x="175721" y="52845"/>
                    <a:pt x="136563" y="83537"/>
                  </a:cubicBezTo>
                  <a:cubicBezTo>
                    <a:pt x="97405" y="114229"/>
                    <a:pt x="55600" y="175612"/>
                    <a:pt x="44488" y="185137"/>
                  </a:cubicBezTo>
                  <a:cubicBezTo>
                    <a:pt x="33375" y="194662"/>
                    <a:pt x="77296" y="131691"/>
                    <a:pt x="69888" y="140687"/>
                  </a:cubicBezTo>
                  <a:cubicBezTo>
                    <a:pt x="62480" y="149683"/>
                    <a:pt x="1625" y="235937"/>
                    <a:pt x="38" y="239112"/>
                  </a:cubicBezTo>
                  <a:cubicBezTo>
                    <a:pt x="-1549" y="242287"/>
                    <a:pt x="46605" y="179845"/>
                    <a:pt x="60363" y="159737"/>
                  </a:cubicBezTo>
                  <a:cubicBezTo>
                    <a:pt x="74121" y="139629"/>
                    <a:pt x="56659" y="138041"/>
                    <a:pt x="82588" y="118462"/>
                  </a:cubicBezTo>
                  <a:cubicBezTo>
                    <a:pt x="108517" y="98883"/>
                    <a:pt x="184717" y="59724"/>
                    <a:pt x="215938" y="42262"/>
                  </a:cubicBezTo>
                  <a:cubicBezTo>
                    <a:pt x="247159" y="24800"/>
                    <a:pt x="292667" y="-5892"/>
                    <a:pt x="279438" y="9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5F292C6C-4192-38ED-4FE6-3FE0D73AA4A6}"/>
                </a:ext>
              </a:extLst>
            </p:cNvPr>
            <p:cNvSpPr/>
            <p:nvPr/>
          </p:nvSpPr>
          <p:spPr>
            <a:xfrm>
              <a:off x="5842434" y="5210105"/>
              <a:ext cx="133501" cy="225906"/>
            </a:xfrm>
            <a:custGeom>
              <a:avLst/>
              <a:gdLst>
                <a:gd name="connsiteX0" fmla="*/ 132916 w 133501"/>
                <a:gd name="connsiteY0" fmla="*/ 70 h 225906"/>
                <a:gd name="connsiteX1" fmla="*/ 50366 w 133501"/>
                <a:gd name="connsiteY1" fmla="*/ 130245 h 225906"/>
                <a:gd name="connsiteX2" fmla="*/ 40841 w 133501"/>
                <a:gd name="connsiteY2" fmla="*/ 174695 h 225906"/>
                <a:gd name="connsiteX3" fmla="*/ 66241 w 133501"/>
                <a:gd name="connsiteY3" fmla="*/ 225495 h 225906"/>
                <a:gd name="connsiteX4" fmla="*/ 37666 w 133501"/>
                <a:gd name="connsiteY4" fmla="*/ 196920 h 225906"/>
                <a:gd name="connsiteX5" fmla="*/ 18616 w 133501"/>
                <a:gd name="connsiteY5" fmla="*/ 165170 h 225906"/>
                <a:gd name="connsiteX6" fmla="*/ 44016 w 133501"/>
                <a:gd name="connsiteY6" fmla="*/ 76270 h 225906"/>
                <a:gd name="connsiteX7" fmla="*/ 2741 w 133501"/>
                <a:gd name="connsiteY7" fmla="*/ 149295 h 225906"/>
                <a:gd name="connsiteX8" fmla="*/ 132916 w 133501"/>
                <a:gd name="connsiteY8" fmla="*/ 70 h 22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01" h="225906">
                  <a:moveTo>
                    <a:pt x="132916" y="70"/>
                  </a:moveTo>
                  <a:cubicBezTo>
                    <a:pt x="140854" y="-3105"/>
                    <a:pt x="65712" y="101141"/>
                    <a:pt x="50366" y="130245"/>
                  </a:cubicBezTo>
                  <a:cubicBezTo>
                    <a:pt x="35020" y="159349"/>
                    <a:pt x="38195" y="158820"/>
                    <a:pt x="40841" y="174695"/>
                  </a:cubicBezTo>
                  <a:cubicBezTo>
                    <a:pt x="43487" y="190570"/>
                    <a:pt x="66770" y="221791"/>
                    <a:pt x="66241" y="225495"/>
                  </a:cubicBezTo>
                  <a:cubicBezTo>
                    <a:pt x="65712" y="229199"/>
                    <a:pt x="45603" y="206974"/>
                    <a:pt x="37666" y="196920"/>
                  </a:cubicBezTo>
                  <a:cubicBezTo>
                    <a:pt x="29729" y="186866"/>
                    <a:pt x="17558" y="185278"/>
                    <a:pt x="18616" y="165170"/>
                  </a:cubicBezTo>
                  <a:cubicBezTo>
                    <a:pt x="19674" y="145062"/>
                    <a:pt x="46662" y="78916"/>
                    <a:pt x="44016" y="76270"/>
                  </a:cubicBezTo>
                  <a:cubicBezTo>
                    <a:pt x="41370" y="73624"/>
                    <a:pt x="-12605" y="158291"/>
                    <a:pt x="2741" y="149295"/>
                  </a:cubicBezTo>
                  <a:cubicBezTo>
                    <a:pt x="18087" y="140299"/>
                    <a:pt x="124978" y="3245"/>
                    <a:pt x="132916" y="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F7BF1022-3D6A-34C2-39CE-CE3558DBA9A7}"/>
                </a:ext>
              </a:extLst>
            </p:cNvPr>
            <p:cNvSpPr/>
            <p:nvPr/>
          </p:nvSpPr>
          <p:spPr>
            <a:xfrm>
              <a:off x="5752462" y="5368925"/>
              <a:ext cx="347606" cy="82623"/>
            </a:xfrm>
            <a:custGeom>
              <a:avLst/>
              <a:gdLst>
                <a:gd name="connsiteX0" fmla="*/ 638 w 347606"/>
                <a:gd name="connsiteY0" fmla="*/ 76200 h 82623"/>
                <a:gd name="connsiteX1" fmla="*/ 86363 w 347606"/>
                <a:gd name="connsiteY1" fmla="*/ 60325 h 82623"/>
                <a:gd name="connsiteX2" fmla="*/ 343538 w 347606"/>
                <a:gd name="connsiteY2" fmla="*/ 82550 h 82623"/>
                <a:gd name="connsiteX3" fmla="*/ 235588 w 347606"/>
                <a:gd name="connsiteY3" fmla="*/ 66675 h 82623"/>
                <a:gd name="connsiteX4" fmla="*/ 121288 w 347606"/>
                <a:gd name="connsiteY4" fmla="*/ 44450 h 82623"/>
                <a:gd name="connsiteX5" fmla="*/ 83188 w 347606"/>
                <a:gd name="connsiteY5" fmla="*/ 0 h 82623"/>
                <a:gd name="connsiteX6" fmla="*/ 121288 w 347606"/>
                <a:gd name="connsiteY6" fmla="*/ 44450 h 82623"/>
                <a:gd name="connsiteX7" fmla="*/ 638 w 347606"/>
                <a:gd name="connsiteY7" fmla="*/ 76200 h 8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7606" h="82623">
                  <a:moveTo>
                    <a:pt x="638" y="76200"/>
                  </a:moveTo>
                  <a:cubicBezTo>
                    <a:pt x="-5183" y="78846"/>
                    <a:pt x="29213" y="59267"/>
                    <a:pt x="86363" y="60325"/>
                  </a:cubicBezTo>
                  <a:cubicBezTo>
                    <a:pt x="143513" y="61383"/>
                    <a:pt x="318667" y="81492"/>
                    <a:pt x="343538" y="82550"/>
                  </a:cubicBezTo>
                  <a:cubicBezTo>
                    <a:pt x="368409" y="83608"/>
                    <a:pt x="272630" y="73025"/>
                    <a:pt x="235588" y="66675"/>
                  </a:cubicBezTo>
                  <a:cubicBezTo>
                    <a:pt x="198546" y="60325"/>
                    <a:pt x="146688" y="55562"/>
                    <a:pt x="121288" y="44450"/>
                  </a:cubicBezTo>
                  <a:cubicBezTo>
                    <a:pt x="95888" y="33338"/>
                    <a:pt x="83188" y="0"/>
                    <a:pt x="83188" y="0"/>
                  </a:cubicBezTo>
                  <a:cubicBezTo>
                    <a:pt x="83188" y="0"/>
                    <a:pt x="130813" y="33337"/>
                    <a:pt x="121288" y="44450"/>
                  </a:cubicBezTo>
                  <a:cubicBezTo>
                    <a:pt x="111763" y="55562"/>
                    <a:pt x="6459" y="73554"/>
                    <a:pt x="638" y="762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133A3016-4611-674D-F7A8-7C021F24CD66}"/>
                </a:ext>
              </a:extLst>
            </p:cNvPr>
            <p:cNvSpPr/>
            <p:nvPr/>
          </p:nvSpPr>
          <p:spPr>
            <a:xfrm>
              <a:off x="6153033" y="5140290"/>
              <a:ext cx="234768" cy="246557"/>
            </a:xfrm>
            <a:custGeom>
              <a:avLst/>
              <a:gdLst>
                <a:gd name="connsiteX0" fmla="*/ 117 w 234768"/>
                <a:gd name="connsiteY0" fmla="*/ 35 h 246557"/>
                <a:gd name="connsiteX1" fmla="*/ 171567 w 234768"/>
                <a:gd name="connsiteY1" fmla="*/ 69885 h 246557"/>
                <a:gd name="connsiteX2" fmla="*/ 212842 w 234768"/>
                <a:gd name="connsiteY2" fmla="*/ 120685 h 246557"/>
                <a:gd name="connsiteX3" fmla="*/ 196967 w 234768"/>
                <a:gd name="connsiteY3" fmla="*/ 79410 h 246557"/>
                <a:gd name="connsiteX4" fmla="*/ 222367 w 234768"/>
                <a:gd name="connsiteY4" fmla="*/ 146085 h 246557"/>
                <a:gd name="connsiteX5" fmla="*/ 146167 w 234768"/>
                <a:gd name="connsiteY5" fmla="*/ 225460 h 246557"/>
                <a:gd name="connsiteX6" fmla="*/ 117592 w 234768"/>
                <a:gd name="connsiteY6" fmla="*/ 244510 h 246557"/>
                <a:gd name="connsiteX7" fmla="*/ 168392 w 234768"/>
                <a:gd name="connsiteY7" fmla="*/ 187360 h 246557"/>
                <a:gd name="connsiteX8" fmla="*/ 231892 w 234768"/>
                <a:gd name="connsiteY8" fmla="*/ 127035 h 246557"/>
                <a:gd name="connsiteX9" fmla="*/ 200142 w 234768"/>
                <a:gd name="connsiteY9" fmla="*/ 79410 h 246557"/>
                <a:gd name="connsiteX10" fmla="*/ 117 w 234768"/>
                <a:gd name="connsiteY10" fmla="*/ 35 h 246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768" h="246557">
                  <a:moveTo>
                    <a:pt x="117" y="35"/>
                  </a:moveTo>
                  <a:cubicBezTo>
                    <a:pt x="-4645" y="-1552"/>
                    <a:pt x="136113" y="49777"/>
                    <a:pt x="171567" y="69885"/>
                  </a:cubicBezTo>
                  <a:cubicBezTo>
                    <a:pt x="207021" y="89993"/>
                    <a:pt x="208609" y="119098"/>
                    <a:pt x="212842" y="120685"/>
                  </a:cubicBezTo>
                  <a:cubicBezTo>
                    <a:pt x="217075" y="122272"/>
                    <a:pt x="195380" y="75177"/>
                    <a:pt x="196967" y="79410"/>
                  </a:cubicBezTo>
                  <a:cubicBezTo>
                    <a:pt x="198554" y="83643"/>
                    <a:pt x="230834" y="121743"/>
                    <a:pt x="222367" y="146085"/>
                  </a:cubicBezTo>
                  <a:cubicBezTo>
                    <a:pt x="213900" y="170427"/>
                    <a:pt x="163630" y="209056"/>
                    <a:pt x="146167" y="225460"/>
                  </a:cubicBezTo>
                  <a:cubicBezTo>
                    <a:pt x="128705" y="241864"/>
                    <a:pt x="113888" y="250860"/>
                    <a:pt x="117592" y="244510"/>
                  </a:cubicBezTo>
                  <a:cubicBezTo>
                    <a:pt x="121296" y="238160"/>
                    <a:pt x="149342" y="206939"/>
                    <a:pt x="168392" y="187360"/>
                  </a:cubicBezTo>
                  <a:cubicBezTo>
                    <a:pt x="187442" y="167781"/>
                    <a:pt x="226600" y="145027"/>
                    <a:pt x="231892" y="127035"/>
                  </a:cubicBezTo>
                  <a:cubicBezTo>
                    <a:pt x="237184" y="109043"/>
                    <a:pt x="239300" y="99518"/>
                    <a:pt x="200142" y="79410"/>
                  </a:cubicBezTo>
                  <a:cubicBezTo>
                    <a:pt x="160984" y="59302"/>
                    <a:pt x="4879" y="1622"/>
                    <a:pt x="117" y="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63674C6C-18A2-8BDF-5A7C-04432AB7ACAA}"/>
                </a:ext>
              </a:extLst>
            </p:cNvPr>
            <p:cNvSpPr/>
            <p:nvPr/>
          </p:nvSpPr>
          <p:spPr>
            <a:xfrm>
              <a:off x="6041879" y="5140315"/>
              <a:ext cx="499557" cy="261180"/>
            </a:xfrm>
            <a:custGeom>
              <a:avLst/>
              <a:gdLst>
                <a:gd name="connsiteX0" fmla="*/ 123971 w 499557"/>
                <a:gd name="connsiteY0" fmla="*/ 22235 h 261180"/>
                <a:gd name="connsiteX1" fmla="*/ 406546 w 499557"/>
                <a:gd name="connsiteY1" fmla="*/ 120660 h 261180"/>
                <a:gd name="connsiteX2" fmla="*/ 470046 w 499557"/>
                <a:gd name="connsiteY2" fmla="*/ 196860 h 261180"/>
                <a:gd name="connsiteX3" fmla="*/ 457346 w 499557"/>
                <a:gd name="connsiteY3" fmla="*/ 133360 h 261180"/>
                <a:gd name="connsiteX4" fmla="*/ 498621 w 499557"/>
                <a:gd name="connsiteY4" fmla="*/ 260360 h 261180"/>
                <a:gd name="connsiteX5" fmla="*/ 485921 w 499557"/>
                <a:gd name="connsiteY5" fmla="*/ 184160 h 261180"/>
                <a:gd name="connsiteX6" fmla="*/ 482746 w 499557"/>
                <a:gd name="connsiteY6" fmla="*/ 107960 h 261180"/>
                <a:gd name="connsiteX7" fmla="*/ 438296 w 499557"/>
                <a:gd name="connsiteY7" fmla="*/ 10 h 261180"/>
                <a:gd name="connsiteX8" fmla="*/ 457346 w 499557"/>
                <a:gd name="connsiteY8" fmla="*/ 114310 h 261180"/>
                <a:gd name="connsiteX9" fmla="*/ 463696 w 499557"/>
                <a:gd name="connsiteY9" fmla="*/ 117485 h 261180"/>
                <a:gd name="connsiteX10" fmla="*/ 403371 w 499557"/>
                <a:gd name="connsiteY10" fmla="*/ 88910 h 261180"/>
                <a:gd name="connsiteX11" fmla="*/ 377971 w 499557"/>
                <a:gd name="connsiteY11" fmla="*/ 76210 h 261180"/>
                <a:gd name="connsiteX12" fmla="*/ 260496 w 499557"/>
                <a:gd name="connsiteY12" fmla="*/ 25410 h 261180"/>
                <a:gd name="connsiteX13" fmla="*/ 333521 w 499557"/>
                <a:gd name="connsiteY13" fmla="*/ 69860 h 261180"/>
                <a:gd name="connsiteX14" fmla="*/ 6496 w 499557"/>
                <a:gd name="connsiteY14" fmla="*/ 19060 h 261180"/>
                <a:gd name="connsiteX15" fmla="*/ 123971 w 499557"/>
                <a:gd name="connsiteY15" fmla="*/ 22235 h 26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9557" h="261180">
                  <a:moveTo>
                    <a:pt x="123971" y="22235"/>
                  </a:moveTo>
                  <a:cubicBezTo>
                    <a:pt x="190646" y="39168"/>
                    <a:pt x="348867" y="91556"/>
                    <a:pt x="406546" y="120660"/>
                  </a:cubicBezTo>
                  <a:cubicBezTo>
                    <a:pt x="464225" y="149764"/>
                    <a:pt x="461579" y="194743"/>
                    <a:pt x="470046" y="196860"/>
                  </a:cubicBezTo>
                  <a:cubicBezTo>
                    <a:pt x="478513" y="198977"/>
                    <a:pt x="452584" y="122777"/>
                    <a:pt x="457346" y="133360"/>
                  </a:cubicBezTo>
                  <a:cubicBezTo>
                    <a:pt x="462109" y="143943"/>
                    <a:pt x="493858" y="251893"/>
                    <a:pt x="498621" y="260360"/>
                  </a:cubicBezTo>
                  <a:cubicBezTo>
                    <a:pt x="503384" y="268827"/>
                    <a:pt x="488567" y="209560"/>
                    <a:pt x="485921" y="184160"/>
                  </a:cubicBezTo>
                  <a:cubicBezTo>
                    <a:pt x="483275" y="158760"/>
                    <a:pt x="490683" y="138652"/>
                    <a:pt x="482746" y="107960"/>
                  </a:cubicBezTo>
                  <a:cubicBezTo>
                    <a:pt x="474809" y="77268"/>
                    <a:pt x="442529" y="-1048"/>
                    <a:pt x="438296" y="10"/>
                  </a:cubicBezTo>
                  <a:cubicBezTo>
                    <a:pt x="434063" y="1068"/>
                    <a:pt x="453113" y="94731"/>
                    <a:pt x="457346" y="114310"/>
                  </a:cubicBezTo>
                  <a:cubicBezTo>
                    <a:pt x="461579" y="133889"/>
                    <a:pt x="463696" y="117485"/>
                    <a:pt x="463696" y="117485"/>
                  </a:cubicBezTo>
                  <a:lnTo>
                    <a:pt x="403371" y="88910"/>
                  </a:lnTo>
                  <a:cubicBezTo>
                    <a:pt x="389084" y="82031"/>
                    <a:pt x="401783" y="86793"/>
                    <a:pt x="377971" y="76210"/>
                  </a:cubicBezTo>
                  <a:cubicBezTo>
                    <a:pt x="354159" y="65627"/>
                    <a:pt x="267904" y="26468"/>
                    <a:pt x="260496" y="25410"/>
                  </a:cubicBezTo>
                  <a:cubicBezTo>
                    <a:pt x="253088" y="24352"/>
                    <a:pt x="375854" y="70918"/>
                    <a:pt x="333521" y="69860"/>
                  </a:cubicBezTo>
                  <a:cubicBezTo>
                    <a:pt x="291188" y="68802"/>
                    <a:pt x="36658" y="28056"/>
                    <a:pt x="6496" y="19060"/>
                  </a:cubicBezTo>
                  <a:cubicBezTo>
                    <a:pt x="-23667" y="10064"/>
                    <a:pt x="57296" y="5302"/>
                    <a:pt x="123971" y="222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5C6ABD43-A8A6-FB36-7DDB-916325667757}"/>
                </a:ext>
              </a:extLst>
            </p:cNvPr>
            <p:cNvSpPr/>
            <p:nvPr/>
          </p:nvSpPr>
          <p:spPr>
            <a:xfrm>
              <a:off x="6172199" y="5187913"/>
              <a:ext cx="232971" cy="241337"/>
            </a:xfrm>
            <a:custGeom>
              <a:avLst/>
              <a:gdLst>
                <a:gd name="connsiteX0" fmla="*/ 190501 w 232971"/>
                <a:gd name="connsiteY0" fmla="*/ 37 h 241337"/>
                <a:gd name="connsiteX1" fmla="*/ 231776 w 232971"/>
                <a:gd name="connsiteY1" fmla="*/ 111162 h 241337"/>
                <a:gd name="connsiteX2" fmla="*/ 215901 w 232971"/>
                <a:gd name="connsiteY2" fmla="*/ 146087 h 241337"/>
                <a:gd name="connsiteX3" fmla="*/ 155576 w 232971"/>
                <a:gd name="connsiteY3" fmla="*/ 171487 h 241337"/>
                <a:gd name="connsiteX4" fmla="*/ 1 w 232971"/>
                <a:gd name="connsiteY4" fmla="*/ 241337 h 241337"/>
                <a:gd name="connsiteX5" fmla="*/ 152401 w 232971"/>
                <a:gd name="connsiteY5" fmla="*/ 165137 h 241337"/>
                <a:gd name="connsiteX6" fmla="*/ 219076 w 232971"/>
                <a:gd name="connsiteY6" fmla="*/ 161962 h 241337"/>
                <a:gd name="connsiteX7" fmla="*/ 225426 w 232971"/>
                <a:gd name="connsiteY7" fmla="*/ 123862 h 241337"/>
                <a:gd name="connsiteX8" fmla="*/ 190501 w 232971"/>
                <a:gd name="connsiteY8" fmla="*/ 37 h 241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971" h="241337">
                  <a:moveTo>
                    <a:pt x="190501" y="37"/>
                  </a:moveTo>
                  <a:cubicBezTo>
                    <a:pt x="191559" y="-2080"/>
                    <a:pt x="227543" y="86820"/>
                    <a:pt x="231776" y="111162"/>
                  </a:cubicBezTo>
                  <a:cubicBezTo>
                    <a:pt x="236009" y="135504"/>
                    <a:pt x="228601" y="136033"/>
                    <a:pt x="215901" y="146087"/>
                  </a:cubicBezTo>
                  <a:cubicBezTo>
                    <a:pt x="203201" y="156141"/>
                    <a:pt x="155576" y="171487"/>
                    <a:pt x="155576" y="171487"/>
                  </a:cubicBezTo>
                  <a:lnTo>
                    <a:pt x="1" y="241337"/>
                  </a:lnTo>
                  <a:cubicBezTo>
                    <a:pt x="-528" y="240279"/>
                    <a:pt x="115888" y="178366"/>
                    <a:pt x="152401" y="165137"/>
                  </a:cubicBezTo>
                  <a:cubicBezTo>
                    <a:pt x="188913" y="151908"/>
                    <a:pt x="206905" y="168841"/>
                    <a:pt x="219076" y="161962"/>
                  </a:cubicBezTo>
                  <a:cubicBezTo>
                    <a:pt x="231247" y="155083"/>
                    <a:pt x="228601" y="148733"/>
                    <a:pt x="225426" y="123862"/>
                  </a:cubicBezTo>
                  <a:cubicBezTo>
                    <a:pt x="222251" y="98991"/>
                    <a:pt x="189443" y="2154"/>
                    <a:pt x="190501" y="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D47ADD2B-BC0F-FF21-391B-473F0F959558}"/>
                </a:ext>
              </a:extLst>
            </p:cNvPr>
            <p:cNvSpPr/>
            <p:nvPr/>
          </p:nvSpPr>
          <p:spPr>
            <a:xfrm>
              <a:off x="5756229" y="5317956"/>
              <a:ext cx="694846" cy="158056"/>
            </a:xfrm>
            <a:custGeom>
              <a:avLst/>
              <a:gdLst>
                <a:gd name="connsiteX0" fmla="*/ 46 w 694846"/>
                <a:gd name="connsiteY0" fmla="*/ 117644 h 158056"/>
                <a:gd name="connsiteX1" fmla="*/ 254046 w 694846"/>
                <a:gd name="connsiteY1" fmla="*/ 146219 h 158056"/>
                <a:gd name="connsiteX2" fmla="*/ 234996 w 694846"/>
                <a:gd name="connsiteY2" fmla="*/ 155744 h 158056"/>
                <a:gd name="connsiteX3" fmla="*/ 473121 w 694846"/>
                <a:gd name="connsiteY3" fmla="*/ 104944 h 158056"/>
                <a:gd name="connsiteX4" fmla="*/ 412796 w 694846"/>
                <a:gd name="connsiteY4" fmla="*/ 133519 h 158056"/>
                <a:gd name="connsiteX5" fmla="*/ 682671 w 694846"/>
                <a:gd name="connsiteY5" fmla="*/ 9694 h 158056"/>
                <a:gd name="connsiteX6" fmla="*/ 641396 w 694846"/>
                <a:gd name="connsiteY6" fmla="*/ 19219 h 158056"/>
                <a:gd name="connsiteX7" fmla="*/ 577896 w 694846"/>
                <a:gd name="connsiteY7" fmla="*/ 108119 h 158056"/>
                <a:gd name="connsiteX8" fmla="*/ 606471 w 694846"/>
                <a:gd name="connsiteY8" fmla="*/ 44619 h 158056"/>
                <a:gd name="connsiteX9" fmla="*/ 517571 w 694846"/>
                <a:gd name="connsiteY9" fmla="*/ 146219 h 158056"/>
                <a:gd name="connsiteX10" fmla="*/ 549321 w 694846"/>
                <a:gd name="connsiteY10" fmla="*/ 76369 h 158056"/>
                <a:gd name="connsiteX11" fmla="*/ 422321 w 694846"/>
                <a:gd name="connsiteY11" fmla="*/ 117644 h 158056"/>
                <a:gd name="connsiteX12" fmla="*/ 282621 w 694846"/>
                <a:gd name="connsiteY12" fmla="*/ 127169 h 158056"/>
                <a:gd name="connsiteX13" fmla="*/ 123871 w 694846"/>
                <a:gd name="connsiteY13" fmla="*/ 120819 h 158056"/>
                <a:gd name="connsiteX14" fmla="*/ 276271 w 694846"/>
                <a:gd name="connsiteY14" fmla="*/ 146219 h 158056"/>
                <a:gd name="connsiteX15" fmla="*/ 46 w 694846"/>
                <a:gd name="connsiteY15" fmla="*/ 117644 h 15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4846" h="158056">
                  <a:moveTo>
                    <a:pt x="46" y="117644"/>
                  </a:moveTo>
                  <a:cubicBezTo>
                    <a:pt x="-3658" y="117644"/>
                    <a:pt x="214888" y="139869"/>
                    <a:pt x="254046" y="146219"/>
                  </a:cubicBezTo>
                  <a:cubicBezTo>
                    <a:pt x="293204" y="152569"/>
                    <a:pt x="198484" y="162623"/>
                    <a:pt x="234996" y="155744"/>
                  </a:cubicBezTo>
                  <a:cubicBezTo>
                    <a:pt x="271508" y="148865"/>
                    <a:pt x="443488" y="108648"/>
                    <a:pt x="473121" y="104944"/>
                  </a:cubicBezTo>
                  <a:cubicBezTo>
                    <a:pt x="502754" y="101240"/>
                    <a:pt x="412796" y="133519"/>
                    <a:pt x="412796" y="133519"/>
                  </a:cubicBezTo>
                  <a:lnTo>
                    <a:pt x="682671" y="9694"/>
                  </a:lnTo>
                  <a:cubicBezTo>
                    <a:pt x="720771" y="-9356"/>
                    <a:pt x="658859" y="2815"/>
                    <a:pt x="641396" y="19219"/>
                  </a:cubicBezTo>
                  <a:cubicBezTo>
                    <a:pt x="623934" y="35623"/>
                    <a:pt x="583717" y="103886"/>
                    <a:pt x="577896" y="108119"/>
                  </a:cubicBezTo>
                  <a:cubicBezTo>
                    <a:pt x="572075" y="112352"/>
                    <a:pt x="616525" y="38269"/>
                    <a:pt x="606471" y="44619"/>
                  </a:cubicBezTo>
                  <a:cubicBezTo>
                    <a:pt x="596417" y="50969"/>
                    <a:pt x="527096" y="140927"/>
                    <a:pt x="517571" y="146219"/>
                  </a:cubicBezTo>
                  <a:cubicBezTo>
                    <a:pt x="508046" y="151511"/>
                    <a:pt x="565196" y="81131"/>
                    <a:pt x="549321" y="76369"/>
                  </a:cubicBezTo>
                  <a:cubicBezTo>
                    <a:pt x="533446" y="71607"/>
                    <a:pt x="466771" y="109177"/>
                    <a:pt x="422321" y="117644"/>
                  </a:cubicBezTo>
                  <a:cubicBezTo>
                    <a:pt x="377871" y="126111"/>
                    <a:pt x="332363" y="126640"/>
                    <a:pt x="282621" y="127169"/>
                  </a:cubicBezTo>
                  <a:cubicBezTo>
                    <a:pt x="232879" y="127698"/>
                    <a:pt x="124929" y="117644"/>
                    <a:pt x="123871" y="120819"/>
                  </a:cubicBezTo>
                  <a:cubicBezTo>
                    <a:pt x="122813" y="123994"/>
                    <a:pt x="296379" y="145690"/>
                    <a:pt x="276271" y="146219"/>
                  </a:cubicBezTo>
                  <a:cubicBezTo>
                    <a:pt x="256163" y="146748"/>
                    <a:pt x="3750" y="117644"/>
                    <a:pt x="46" y="1176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18B63D8D-662C-BFFE-061B-0422B3F885A3}"/>
                </a:ext>
              </a:extLst>
            </p:cNvPr>
            <p:cNvSpPr/>
            <p:nvPr/>
          </p:nvSpPr>
          <p:spPr>
            <a:xfrm>
              <a:off x="5727700" y="5178425"/>
              <a:ext cx="260350" cy="282691"/>
            </a:xfrm>
            <a:custGeom>
              <a:avLst/>
              <a:gdLst>
                <a:gd name="connsiteX0" fmla="*/ 260350 w 260350"/>
                <a:gd name="connsiteY0" fmla="*/ 0 h 282691"/>
                <a:gd name="connsiteX1" fmla="*/ 111125 w 260350"/>
                <a:gd name="connsiteY1" fmla="*/ 180975 h 282691"/>
                <a:gd name="connsiteX2" fmla="*/ 0 w 260350"/>
                <a:gd name="connsiteY2" fmla="*/ 282575 h 282691"/>
                <a:gd name="connsiteX3" fmla="*/ 111125 w 260350"/>
                <a:gd name="connsiteY3" fmla="*/ 200025 h 282691"/>
                <a:gd name="connsiteX4" fmla="*/ 127000 w 260350"/>
                <a:gd name="connsiteY4" fmla="*/ 142875 h 282691"/>
                <a:gd name="connsiteX5" fmla="*/ 95250 w 260350"/>
                <a:gd name="connsiteY5" fmla="*/ 171450 h 282691"/>
                <a:gd name="connsiteX6" fmla="*/ 260350 w 260350"/>
                <a:gd name="connsiteY6" fmla="*/ 0 h 28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0350" h="282691">
                  <a:moveTo>
                    <a:pt x="260350" y="0"/>
                  </a:moveTo>
                  <a:cubicBezTo>
                    <a:pt x="207433" y="66939"/>
                    <a:pt x="154517" y="133879"/>
                    <a:pt x="111125" y="180975"/>
                  </a:cubicBezTo>
                  <a:cubicBezTo>
                    <a:pt x="67733" y="228071"/>
                    <a:pt x="0" y="279400"/>
                    <a:pt x="0" y="282575"/>
                  </a:cubicBezTo>
                  <a:cubicBezTo>
                    <a:pt x="0" y="285750"/>
                    <a:pt x="89958" y="223308"/>
                    <a:pt x="111125" y="200025"/>
                  </a:cubicBezTo>
                  <a:cubicBezTo>
                    <a:pt x="132292" y="176742"/>
                    <a:pt x="129646" y="147637"/>
                    <a:pt x="127000" y="142875"/>
                  </a:cubicBezTo>
                  <a:cubicBezTo>
                    <a:pt x="124354" y="138113"/>
                    <a:pt x="95250" y="171450"/>
                    <a:pt x="95250" y="171450"/>
                  </a:cubicBezTo>
                  <a:lnTo>
                    <a:pt x="26035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AADB423E-19B7-B238-F2D0-89042282A4E1}"/>
                </a:ext>
              </a:extLst>
            </p:cNvPr>
            <p:cNvSpPr/>
            <p:nvPr/>
          </p:nvSpPr>
          <p:spPr>
            <a:xfrm>
              <a:off x="5810722" y="5105384"/>
              <a:ext cx="660168" cy="235025"/>
            </a:xfrm>
            <a:custGeom>
              <a:avLst/>
              <a:gdLst>
                <a:gd name="connsiteX0" fmla="*/ 2703 w 660168"/>
                <a:gd name="connsiteY0" fmla="*/ 234966 h 235025"/>
                <a:gd name="connsiteX1" fmla="*/ 259878 w 660168"/>
                <a:gd name="connsiteY1" fmla="*/ 66691 h 235025"/>
                <a:gd name="connsiteX2" fmla="*/ 383703 w 660168"/>
                <a:gd name="connsiteY2" fmla="*/ 73041 h 235025"/>
                <a:gd name="connsiteX3" fmla="*/ 345603 w 660168"/>
                <a:gd name="connsiteY3" fmla="*/ 60341 h 235025"/>
                <a:gd name="connsiteX4" fmla="*/ 529753 w 660168"/>
                <a:gd name="connsiteY4" fmla="*/ 101616 h 235025"/>
                <a:gd name="connsiteX5" fmla="*/ 659928 w 660168"/>
                <a:gd name="connsiteY5" fmla="*/ 123841 h 235025"/>
                <a:gd name="connsiteX6" fmla="*/ 498003 w 660168"/>
                <a:gd name="connsiteY6" fmla="*/ 63516 h 235025"/>
                <a:gd name="connsiteX7" fmla="*/ 351953 w 660168"/>
                <a:gd name="connsiteY7" fmla="*/ 16 h 235025"/>
                <a:gd name="connsiteX8" fmla="*/ 434503 w 660168"/>
                <a:gd name="connsiteY8" fmla="*/ 57166 h 235025"/>
                <a:gd name="connsiteX9" fmla="*/ 310678 w 660168"/>
                <a:gd name="connsiteY9" fmla="*/ 57166 h 235025"/>
                <a:gd name="connsiteX10" fmla="*/ 136053 w 660168"/>
                <a:gd name="connsiteY10" fmla="*/ 85741 h 235025"/>
                <a:gd name="connsiteX11" fmla="*/ 2703 w 660168"/>
                <a:gd name="connsiteY11" fmla="*/ 234966 h 235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0168" h="235025">
                  <a:moveTo>
                    <a:pt x="2703" y="234966"/>
                  </a:moveTo>
                  <a:cubicBezTo>
                    <a:pt x="23341" y="231791"/>
                    <a:pt x="196378" y="93678"/>
                    <a:pt x="259878" y="66691"/>
                  </a:cubicBezTo>
                  <a:cubicBezTo>
                    <a:pt x="323378" y="39704"/>
                    <a:pt x="369416" y="74099"/>
                    <a:pt x="383703" y="73041"/>
                  </a:cubicBezTo>
                  <a:cubicBezTo>
                    <a:pt x="397990" y="71983"/>
                    <a:pt x="321261" y="55579"/>
                    <a:pt x="345603" y="60341"/>
                  </a:cubicBezTo>
                  <a:cubicBezTo>
                    <a:pt x="369945" y="65103"/>
                    <a:pt x="477365" y="91033"/>
                    <a:pt x="529753" y="101616"/>
                  </a:cubicBezTo>
                  <a:cubicBezTo>
                    <a:pt x="582141" y="112199"/>
                    <a:pt x="665220" y="130191"/>
                    <a:pt x="659928" y="123841"/>
                  </a:cubicBezTo>
                  <a:cubicBezTo>
                    <a:pt x="654636" y="117491"/>
                    <a:pt x="549332" y="84153"/>
                    <a:pt x="498003" y="63516"/>
                  </a:cubicBezTo>
                  <a:cubicBezTo>
                    <a:pt x="446674" y="42879"/>
                    <a:pt x="362536" y="1074"/>
                    <a:pt x="351953" y="16"/>
                  </a:cubicBezTo>
                  <a:cubicBezTo>
                    <a:pt x="341370" y="-1042"/>
                    <a:pt x="441382" y="47641"/>
                    <a:pt x="434503" y="57166"/>
                  </a:cubicBezTo>
                  <a:cubicBezTo>
                    <a:pt x="427624" y="66691"/>
                    <a:pt x="360420" y="52404"/>
                    <a:pt x="310678" y="57166"/>
                  </a:cubicBezTo>
                  <a:cubicBezTo>
                    <a:pt x="260936" y="61928"/>
                    <a:pt x="187382" y="58753"/>
                    <a:pt x="136053" y="85741"/>
                  </a:cubicBezTo>
                  <a:cubicBezTo>
                    <a:pt x="84724" y="112728"/>
                    <a:pt x="-17935" y="238141"/>
                    <a:pt x="2703" y="2349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8573AA97-EBC8-5CB0-573E-3510AD6E3970}"/>
                </a:ext>
              </a:extLst>
            </p:cNvPr>
            <p:cNvSpPr/>
            <p:nvPr/>
          </p:nvSpPr>
          <p:spPr>
            <a:xfrm>
              <a:off x="6232446" y="5095569"/>
              <a:ext cx="365648" cy="264099"/>
            </a:xfrm>
            <a:custGeom>
              <a:avLst/>
              <a:gdLst>
                <a:gd name="connsiteX0" fmla="*/ 79 w 365648"/>
                <a:gd name="connsiteY0" fmla="*/ 306 h 264099"/>
                <a:gd name="connsiteX1" fmla="*/ 190579 w 365648"/>
                <a:gd name="connsiteY1" fmla="*/ 76506 h 264099"/>
                <a:gd name="connsiteX2" fmla="*/ 177879 w 365648"/>
                <a:gd name="connsiteY2" fmla="*/ 54281 h 264099"/>
                <a:gd name="connsiteX3" fmla="*/ 276304 w 365648"/>
                <a:gd name="connsiteY3" fmla="*/ 130481 h 264099"/>
                <a:gd name="connsiteX4" fmla="*/ 308054 w 365648"/>
                <a:gd name="connsiteY4" fmla="*/ 152706 h 264099"/>
                <a:gd name="connsiteX5" fmla="*/ 365204 w 365648"/>
                <a:gd name="connsiteY5" fmla="*/ 263831 h 264099"/>
                <a:gd name="connsiteX6" fmla="*/ 330279 w 365648"/>
                <a:gd name="connsiteY6" fmla="*/ 181281 h 264099"/>
                <a:gd name="connsiteX7" fmla="*/ 254079 w 365648"/>
                <a:gd name="connsiteY7" fmla="*/ 98731 h 264099"/>
                <a:gd name="connsiteX8" fmla="*/ 168354 w 365648"/>
                <a:gd name="connsiteY8" fmla="*/ 51106 h 264099"/>
                <a:gd name="connsiteX9" fmla="*/ 79 w 365648"/>
                <a:gd name="connsiteY9" fmla="*/ 306 h 26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5648" h="264099">
                  <a:moveTo>
                    <a:pt x="79" y="306"/>
                  </a:moveTo>
                  <a:cubicBezTo>
                    <a:pt x="3783" y="4539"/>
                    <a:pt x="160946" y="67510"/>
                    <a:pt x="190579" y="76506"/>
                  </a:cubicBezTo>
                  <a:cubicBezTo>
                    <a:pt x="220212" y="85502"/>
                    <a:pt x="163592" y="45285"/>
                    <a:pt x="177879" y="54281"/>
                  </a:cubicBezTo>
                  <a:cubicBezTo>
                    <a:pt x="192166" y="63277"/>
                    <a:pt x="254608" y="114077"/>
                    <a:pt x="276304" y="130481"/>
                  </a:cubicBezTo>
                  <a:cubicBezTo>
                    <a:pt x="298000" y="146885"/>
                    <a:pt x="293237" y="130481"/>
                    <a:pt x="308054" y="152706"/>
                  </a:cubicBezTo>
                  <a:cubicBezTo>
                    <a:pt x="322871" y="174931"/>
                    <a:pt x="361500" y="259069"/>
                    <a:pt x="365204" y="263831"/>
                  </a:cubicBezTo>
                  <a:cubicBezTo>
                    <a:pt x="368908" y="268593"/>
                    <a:pt x="348800" y="208798"/>
                    <a:pt x="330279" y="181281"/>
                  </a:cubicBezTo>
                  <a:cubicBezTo>
                    <a:pt x="311758" y="153764"/>
                    <a:pt x="281066" y="120427"/>
                    <a:pt x="254079" y="98731"/>
                  </a:cubicBezTo>
                  <a:cubicBezTo>
                    <a:pt x="227092" y="77035"/>
                    <a:pt x="212804" y="65393"/>
                    <a:pt x="168354" y="51106"/>
                  </a:cubicBezTo>
                  <a:cubicBezTo>
                    <a:pt x="123904" y="36819"/>
                    <a:pt x="-3625" y="-3927"/>
                    <a:pt x="79" y="3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8DAA23D2-9392-E891-7C6B-AA35E1AF010C}"/>
                </a:ext>
              </a:extLst>
            </p:cNvPr>
            <p:cNvSpPr/>
            <p:nvPr/>
          </p:nvSpPr>
          <p:spPr>
            <a:xfrm>
              <a:off x="5993183" y="5148792"/>
              <a:ext cx="303732" cy="280545"/>
            </a:xfrm>
            <a:custGeom>
              <a:avLst/>
              <a:gdLst>
                <a:gd name="connsiteX0" fmla="*/ 64717 w 303732"/>
                <a:gd name="connsiteY0" fmla="*/ 7408 h 280545"/>
                <a:gd name="connsiteX1" fmla="*/ 7567 w 303732"/>
                <a:gd name="connsiteY1" fmla="*/ 109008 h 280545"/>
                <a:gd name="connsiteX2" fmla="*/ 4392 w 303732"/>
                <a:gd name="connsiteY2" fmla="*/ 153458 h 280545"/>
                <a:gd name="connsiteX3" fmla="*/ 42492 w 303732"/>
                <a:gd name="connsiteY3" fmla="*/ 251883 h 280545"/>
                <a:gd name="connsiteX4" fmla="*/ 163142 w 303732"/>
                <a:gd name="connsiteY4" fmla="*/ 280458 h 280545"/>
                <a:gd name="connsiteX5" fmla="*/ 286967 w 303732"/>
                <a:gd name="connsiteY5" fmla="*/ 245533 h 280545"/>
                <a:gd name="connsiteX6" fmla="*/ 302842 w 303732"/>
                <a:gd name="connsiteY6" fmla="*/ 185208 h 280545"/>
                <a:gd name="connsiteX7" fmla="*/ 290142 w 303732"/>
                <a:gd name="connsiteY7" fmla="*/ 86783 h 280545"/>
                <a:gd name="connsiteX8" fmla="*/ 242517 w 303732"/>
                <a:gd name="connsiteY8" fmla="*/ 29633 h 280545"/>
                <a:gd name="connsiteX9" fmla="*/ 194892 w 303732"/>
                <a:gd name="connsiteY9" fmla="*/ 10583 h 280545"/>
                <a:gd name="connsiteX10" fmla="*/ 64717 w 303732"/>
                <a:gd name="connsiteY10" fmla="*/ 7408 h 28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3732" h="280545">
                  <a:moveTo>
                    <a:pt x="64717" y="7408"/>
                  </a:moveTo>
                  <a:cubicBezTo>
                    <a:pt x="33496" y="23812"/>
                    <a:pt x="17621" y="84666"/>
                    <a:pt x="7567" y="109008"/>
                  </a:cubicBezTo>
                  <a:cubicBezTo>
                    <a:pt x="-2487" y="133350"/>
                    <a:pt x="-1429" y="129645"/>
                    <a:pt x="4392" y="153458"/>
                  </a:cubicBezTo>
                  <a:cubicBezTo>
                    <a:pt x="10213" y="177271"/>
                    <a:pt x="16034" y="230716"/>
                    <a:pt x="42492" y="251883"/>
                  </a:cubicBezTo>
                  <a:cubicBezTo>
                    <a:pt x="68950" y="273050"/>
                    <a:pt x="122396" y="281516"/>
                    <a:pt x="163142" y="280458"/>
                  </a:cubicBezTo>
                  <a:cubicBezTo>
                    <a:pt x="203888" y="279400"/>
                    <a:pt x="263684" y="261408"/>
                    <a:pt x="286967" y="245533"/>
                  </a:cubicBezTo>
                  <a:cubicBezTo>
                    <a:pt x="310250" y="229658"/>
                    <a:pt x="302313" y="211666"/>
                    <a:pt x="302842" y="185208"/>
                  </a:cubicBezTo>
                  <a:cubicBezTo>
                    <a:pt x="303371" y="158750"/>
                    <a:pt x="300196" y="112712"/>
                    <a:pt x="290142" y="86783"/>
                  </a:cubicBezTo>
                  <a:cubicBezTo>
                    <a:pt x="280088" y="60854"/>
                    <a:pt x="258392" y="42333"/>
                    <a:pt x="242517" y="29633"/>
                  </a:cubicBezTo>
                  <a:cubicBezTo>
                    <a:pt x="226642" y="16933"/>
                    <a:pt x="227171" y="14816"/>
                    <a:pt x="194892" y="10583"/>
                  </a:cubicBezTo>
                  <a:cubicBezTo>
                    <a:pt x="162613" y="6350"/>
                    <a:pt x="95938" y="-8996"/>
                    <a:pt x="64717" y="7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>
              <a:extLst>
                <a:ext uri="{FF2B5EF4-FFF2-40B4-BE49-F238E27FC236}">
                  <a16:creationId xmlns:a16="http://schemas.microsoft.com/office/drawing/2014/main" id="{75F99BA8-158E-E858-DF76-C711EAD044FC}"/>
                </a:ext>
              </a:extLst>
            </p:cNvPr>
            <p:cNvSpPr/>
            <p:nvPr/>
          </p:nvSpPr>
          <p:spPr>
            <a:xfrm>
              <a:off x="6030696" y="5235803"/>
              <a:ext cx="60117" cy="88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>
              <a:extLst>
                <a:ext uri="{FF2B5EF4-FFF2-40B4-BE49-F238E27FC236}">
                  <a16:creationId xmlns:a16="http://schemas.microsoft.com/office/drawing/2014/main" id="{B6DA496C-88A8-95E4-8BDB-6DB0D9AC82E1}"/>
                </a:ext>
              </a:extLst>
            </p:cNvPr>
            <p:cNvSpPr/>
            <p:nvPr/>
          </p:nvSpPr>
          <p:spPr>
            <a:xfrm>
              <a:off x="6116007" y="523127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0CF5A3A5-7EAE-1E8C-4865-B3C511D437C3}"/>
                </a:ext>
              </a:extLst>
            </p:cNvPr>
            <p:cNvSpPr/>
            <p:nvPr/>
          </p:nvSpPr>
          <p:spPr>
            <a:xfrm>
              <a:off x="5838784" y="5390552"/>
              <a:ext cx="331931" cy="55952"/>
            </a:xfrm>
            <a:custGeom>
              <a:avLst/>
              <a:gdLst>
                <a:gd name="connsiteX0" fmla="*/ 41 w 331931"/>
                <a:gd name="connsiteY0" fmla="*/ 598 h 55952"/>
                <a:gd name="connsiteX1" fmla="*/ 177841 w 331931"/>
                <a:gd name="connsiteY1" fmla="*/ 16473 h 55952"/>
                <a:gd name="connsiteX2" fmla="*/ 330241 w 331931"/>
                <a:gd name="connsiteY2" fmla="*/ 54573 h 55952"/>
                <a:gd name="connsiteX3" fmla="*/ 263566 w 331931"/>
                <a:gd name="connsiteY3" fmla="*/ 48223 h 55952"/>
                <a:gd name="connsiteX4" fmla="*/ 130216 w 331931"/>
                <a:gd name="connsiteY4" fmla="*/ 35523 h 55952"/>
                <a:gd name="connsiteX5" fmla="*/ 193716 w 331931"/>
                <a:gd name="connsiteY5" fmla="*/ 35523 h 55952"/>
                <a:gd name="connsiteX6" fmla="*/ 41 w 331931"/>
                <a:gd name="connsiteY6" fmla="*/ 598 h 5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931" h="55952">
                  <a:moveTo>
                    <a:pt x="41" y="598"/>
                  </a:moveTo>
                  <a:cubicBezTo>
                    <a:pt x="-2605" y="-2577"/>
                    <a:pt x="122808" y="7477"/>
                    <a:pt x="177841" y="16473"/>
                  </a:cubicBezTo>
                  <a:cubicBezTo>
                    <a:pt x="232874" y="25469"/>
                    <a:pt x="315954" y="49281"/>
                    <a:pt x="330241" y="54573"/>
                  </a:cubicBezTo>
                  <a:cubicBezTo>
                    <a:pt x="344528" y="59865"/>
                    <a:pt x="263566" y="48223"/>
                    <a:pt x="263566" y="48223"/>
                  </a:cubicBezTo>
                  <a:lnTo>
                    <a:pt x="130216" y="35523"/>
                  </a:lnTo>
                  <a:cubicBezTo>
                    <a:pt x="118574" y="33406"/>
                    <a:pt x="213824" y="42931"/>
                    <a:pt x="193716" y="35523"/>
                  </a:cubicBezTo>
                  <a:cubicBezTo>
                    <a:pt x="173608" y="28115"/>
                    <a:pt x="2687" y="3773"/>
                    <a:pt x="41" y="5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344F4866-C684-208F-CA53-5F17AD9A2E4A}"/>
                </a:ext>
              </a:extLst>
            </p:cNvPr>
            <p:cNvSpPr/>
            <p:nvPr/>
          </p:nvSpPr>
          <p:spPr>
            <a:xfrm>
              <a:off x="5791122" y="5133336"/>
              <a:ext cx="557973" cy="191386"/>
            </a:xfrm>
            <a:custGeom>
              <a:avLst/>
              <a:gdLst>
                <a:gd name="connsiteX0" fmla="*/ 78 w 557973"/>
                <a:gd name="connsiteY0" fmla="*/ 191139 h 191386"/>
                <a:gd name="connsiteX1" fmla="*/ 196928 w 557973"/>
                <a:gd name="connsiteY1" fmla="*/ 41914 h 191386"/>
                <a:gd name="connsiteX2" fmla="*/ 127078 w 557973"/>
                <a:gd name="connsiteY2" fmla="*/ 86364 h 191386"/>
                <a:gd name="connsiteX3" fmla="*/ 250903 w 557973"/>
                <a:gd name="connsiteY3" fmla="*/ 13339 h 191386"/>
                <a:gd name="connsiteX4" fmla="*/ 320753 w 557973"/>
                <a:gd name="connsiteY4" fmla="*/ 22864 h 191386"/>
                <a:gd name="connsiteX5" fmla="*/ 273128 w 557973"/>
                <a:gd name="connsiteY5" fmla="*/ 13339 h 191386"/>
                <a:gd name="connsiteX6" fmla="*/ 555703 w 557973"/>
                <a:gd name="connsiteY6" fmla="*/ 26039 h 191386"/>
                <a:gd name="connsiteX7" fmla="*/ 396953 w 557973"/>
                <a:gd name="connsiteY7" fmla="*/ 19689 h 191386"/>
                <a:gd name="connsiteX8" fmla="*/ 231853 w 557973"/>
                <a:gd name="connsiteY8" fmla="*/ 3814 h 191386"/>
                <a:gd name="connsiteX9" fmla="*/ 120728 w 557973"/>
                <a:gd name="connsiteY9" fmla="*/ 76839 h 191386"/>
                <a:gd name="connsiteX10" fmla="*/ 54053 w 557973"/>
                <a:gd name="connsiteY10" fmla="*/ 114939 h 191386"/>
                <a:gd name="connsiteX11" fmla="*/ 171528 w 557973"/>
                <a:gd name="connsiteY11" fmla="*/ 639 h 191386"/>
                <a:gd name="connsiteX12" fmla="*/ 78 w 557973"/>
                <a:gd name="connsiteY12" fmla="*/ 191139 h 19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7973" h="191386">
                  <a:moveTo>
                    <a:pt x="78" y="191139"/>
                  </a:moveTo>
                  <a:cubicBezTo>
                    <a:pt x="4311" y="198018"/>
                    <a:pt x="175761" y="59376"/>
                    <a:pt x="196928" y="41914"/>
                  </a:cubicBezTo>
                  <a:cubicBezTo>
                    <a:pt x="218095" y="24452"/>
                    <a:pt x="118082" y="91126"/>
                    <a:pt x="127078" y="86364"/>
                  </a:cubicBezTo>
                  <a:cubicBezTo>
                    <a:pt x="136074" y="81602"/>
                    <a:pt x="218624" y="23922"/>
                    <a:pt x="250903" y="13339"/>
                  </a:cubicBezTo>
                  <a:cubicBezTo>
                    <a:pt x="283182" y="2756"/>
                    <a:pt x="317049" y="22864"/>
                    <a:pt x="320753" y="22864"/>
                  </a:cubicBezTo>
                  <a:cubicBezTo>
                    <a:pt x="324457" y="22864"/>
                    <a:pt x="233970" y="12810"/>
                    <a:pt x="273128" y="13339"/>
                  </a:cubicBezTo>
                  <a:cubicBezTo>
                    <a:pt x="312286" y="13868"/>
                    <a:pt x="535066" y="24981"/>
                    <a:pt x="555703" y="26039"/>
                  </a:cubicBezTo>
                  <a:cubicBezTo>
                    <a:pt x="576340" y="27097"/>
                    <a:pt x="450928" y="23393"/>
                    <a:pt x="396953" y="19689"/>
                  </a:cubicBezTo>
                  <a:cubicBezTo>
                    <a:pt x="342978" y="15985"/>
                    <a:pt x="277891" y="-5711"/>
                    <a:pt x="231853" y="3814"/>
                  </a:cubicBezTo>
                  <a:cubicBezTo>
                    <a:pt x="185816" y="13339"/>
                    <a:pt x="150361" y="58318"/>
                    <a:pt x="120728" y="76839"/>
                  </a:cubicBezTo>
                  <a:cubicBezTo>
                    <a:pt x="91095" y="95360"/>
                    <a:pt x="45586" y="127639"/>
                    <a:pt x="54053" y="114939"/>
                  </a:cubicBezTo>
                  <a:cubicBezTo>
                    <a:pt x="62520" y="102239"/>
                    <a:pt x="179465" y="-9415"/>
                    <a:pt x="171528" y="639"/>
                  </a:cubicBezTo>
                  <a:cubicBezTo>
                    <a:pt x="163591" y="10693"/>
                    <a:pt x="-4155" y="184260"/>
                    <a:pt x="78" y="1911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ACA5D47D-3735-B419-FE16-1F5AB11521C4}"/>
                </a:ext>
              </a:extLst>
            </p:cNvPr>
            <p:cNvSpPr/>
            <p:nvPr/>
          </p:nvSpPr>
          <p:spPr>
            <a:xfrm>
              <a:off x="5637624" y="4754335"/>
              <a:ext cx="659353" cy="304353"/>
            </a:xfrm>
            <a:custGeom>
              <a:avLst/>
              <a:gdLst>
                <a:gd name="connsiteX0" fmla="*/ 1176 w 659353"/>
                <a:gd name="connsiteY0" fmla="*/ 109765 h 304353"/>
                <a:gd name="connsiteX1" fmla="*/ 86901 w 659353"/>
                <a:gd name="connsiteY1" fmla="*/ 217715 h 304353"/>
                <a:gd name="connsiteX2" fmla="*/ 26576 w 659353"/>
                <a:gd name="connsiteY2" fmla="*/ 290740 h 304353"/>
                <a:gd name="connsiteX3" fmla="*/ 102776 w 659353"/>
                <a:gd name="connsiteY3" fmla="*/ 205015 h 304353"/>
                <a:gd name="connsiteX4" fmla="*/ 337726 w 659353"/>
                <a:gd name="connsiteY4" fmla="*/ 100240 h 304353"/>
                <a:gd name="connsiteX5" fmla="*/ 207551 w 659353"/>
                <a:gd name="connsiteY5" fmla="*/ 185965 h 304353"/>
                <a:gd name="connsiteX6" fmla="*/ 458376 w 659353"/>
                <a:gd name="connsiteY6" fmla="*/ 46265 h 304353"/>
                <a:gd name="connsiteX7" fmla="*/ 658401 w 659353"/>
                <a:gd name="connsiteY7" fmla="*/ 1815 h 304353"/>
                <a:gd name="connsiteX8" fmla="*/ 375826 w 659353"/>
                <a:gd name="connsiteY8" fmla="*/ 97065 h 304353"/>
                <a:gd name="connsiteX9" fmla="*/ 296451 w 659353"/>
                <a:gd name="connsiteY9" fmla="*/ 109765 h 304353"/>
                <a:gd name="connsiteX10" fmla="*/ 64676 w 659353"/>
                <a:gd name="connsiteY10" fmla="*/ 233590 h 304353"/>
                <a:gd name="connsiteX11" fmla="*/ 36101 w 659353"/>
                <a:gd name="connsiteY11" fmla="*/ 303440 h 304353"/>
                <a:gd name="connsiteX12" fmla="*/ 51976 w 659353"/>
                <a:gd name="connsiteY12" fmla="*/ 185965 h 304353"/>
                <a:gd name="connsiteX13" fmla="*/ 163101 w 659353"/>
                <a:gd name="connsiteY13" fmla="*/ 201840 h 304353"/>
                <a:gd name="connsiteX14" fmla="*/ 1176 w 659353"/>
                <a:gd name="connsiteY14" fmla="*/ 109765 h 304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9353" h="304353">
                  <a:moveTo>
                    <a:pt x="1176" y="109765"/>
                  </a:moveTo>
                  <a:cubicBezTo>
                    <a:pt x="-11524" y="112411"/>
                    <a:pt x="82668" y="187553"/>
                    <a:pt x="86901" y="217715"/>
                  </a:cubicBezTo>
                  <a:cubicBezTo>
                    <a:pt x="91134" y="247877"/>
                    <a:pt x="23930" y="292857"/>
                    <a:pt x="26576" y="290740"/>
                  </a:cubicBezTo>
                  <a:cubicBezTo>
                    <a:pt x="29222" y="288623"/>
                    <a:pt x="50918" y="236765"/>
                    <a:pt x="102776" y="205015"/>
                  </a:cubicBezTo>
                  <a:cubicBezTo>
                    <a:pt x="154634" y="173265"/>
                    <a:pt x="320264" y="103415"/>
                    <a:pt x="337726" y="100240"/>
                  </a:cubicBezTo>
                  <a:cubicBezTo>
                    <a:pt x="355189" y="97065"/>
                    <a:pt x="187443" y="194961"/>
                    <a:pt x="207551" y="185965"/>
                  </a:cubicBezTo>
                  <a:cubicBezTo>
                    <a:pt x="227659" y="176969"/>
                    <a:pt x="383234" y="76957"/>
                    <a:pt x="458376" y="46265"/>
                  </a:cubicBezTo>
                  <a:cubicBezTo>
                    <a:pt x="533518" y="15573"/>
                    <a:pt x="672159" y="-6652"/>
                    <a:pt x="658401" y="1815"/>
                  </a:cubicBezTo>
                  <a:cubicBezTo>
                    <a:pt x="644643" y="10282"/>
                    <a:pt x="436151" y="79073"/>
                    <a:pt x="375826" y="97065"/>
                  </a:cubicBezTo>
                  <a:cubicBezTo>
                    <a:pt x="315501" y="115057"/>
                    <a:pt x="348309" y="87011"/>
                    <a:pt x="296451" y="109765"/>
                  </a:cubicBezTo>
                  <a:cubicBezTo>
                    <a:pt x="244593" y="132519"/>
                    <a:pt x="108068" y="201311"/>
                    <a:pt x="64676" y="233590"/>
                  </a:cubicBezTo>
                  <a:cubicBezTo>
                    <a:pt x="21284" y="265869"/>
                    <a:pt x="38218" y="311377"/>
                    <a:pt x="36101" y="303440"/>
                  </a:cubicBezTo>
                  <a:cubicBezTo>
                    <a:pt x="33984" y="295503"/>
                    <a:pt x="30809" y="202898"/>
                    <a:pt x="51976" y="185965"/>
                  </a:cubicBezTo>
                  <a:cubicBezTo>
                    <a:pt x="73143" y="169032"/>
                    <a:pt x="170509" y="209248"/>
                    <a:pt x="163101" y="201840"/>
                  </a:cubicBezTo>
                  <a:cubicBezTo>
                    <a:pt x="155693" y="194432"/>
                    <a:pt x="13876" y="107119"/>
                    <a:pt x="1176" y="1097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8BDE39AC-6B99-679B-9CB1-02B160FF14B9}"/>
                </a:ext>
              </a:extLst>
            </p:cNvPr>
            <p:cNvSpPr/>
            <p:nvPr/>
          </p:nvSpPr>
          <p:spPr>
            <a:xfrm>
              <a:off x="5654164" y="4667228"/>
              <a:ext cx="557242" cy="196920"/>
            </a:xfrm>
            <a:custGeom>
              <a:avLst/>
              <a:gdLst>
                <a:gd name="connsiteX0" fmla="*/ 511 w 557242"/>
                <a:gd name="connsiteY0" fmla="*/ 196872 h 196920"/>
                <a:gd name="connsiteX1" fmla="*/ 267211 w 557242"/>
                <a:gd name="connsiteY1" fmla="*/ 53997 h 196920"/>
                <a:gd name="connsiteX2" fmla="*/ 210061 w 557242"/>
                <a:gd name="connsiteY2" fmla="*/ 63522 h 196920"/>
                <a:gd name="connsiteX3" fmla="*/ 546611 w 557242"/>
                <a:gd name="connsiteY3" fmla="*/ 57172 h 196920"/>
                <a:gd name="connsiteX4" fmla="*/ 454536 w 557242"/>
                <a:gd name="connsiteY4" fmla="*/ 44472 h 196920"/>
                <a:gd name="connsiteX5" fmla="*/ 267211 w 557242"/>
                <a:gd name="connsiteY5" fmla="*/ 22 h 196920"/>
                <a:gd name="connsiteX6" fmla="*/ 441836 w 557242"/>
                <a:gd name="connsiteY6" fmla="*/ 50822 h 196920"/>
                <a:gd name="connsiteX7" fmla="*/ 318011 w 557242"/>
                <a:gd name="connsiteY7" fmla="*/ 69872 h 196920"/>
                <a:gd name="connsiteX8" fmla="*/ 203711 w 557242"/>
                <a:gd name="connsiteY8" fmla="*/ 69872 h 196920"/>
                <a:gd name="connsiteX9" fmla="*/ 511 w 557242"/>
                <a:gd name="connsiteY9" fmla="*/ 196872 h 19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7242" h="196920">
                  <a:moveTo>
                    <a:pt x="511" y="196872"/>
                  </a:moveTo>
                  <a:cubicBezTo>
                    <a:pt x="11094" y="194226"/>
                    <a:pt x="232286" y="76222"/>
                    <a:pt x="267211" y="53997"/>
                  </a:cubicBezTo>
                  <a:cubicBezTo>
                    <a:pt x="302136" y="31772"/>
                    <a:pt x="210061" y="63522"/>
                    <a:pt x="210061" y="63522"/>
                  </a:cubicBezTo>
                  <a:lnTo>
                    <a:pt x="546611" y="57172"/>
                  </a:lnTo>
                  <a:cubicBezTo>
                    <a:pt x="587357" y="53997"/>
                    <a:pt x="501103" y="53997"/>
                    <a:pt x="454536" y="44472"/>
                  </a:cubicBezTo>
                  <a:cubicBezTo>
                    <a:pt x="407969" y="34947"/>
                    <a:pt x="269328" y="-1036"/>
                    <a:pt x="267211" y="22"/>
                  </a:cubicBezTo>
                  <a:cubicBezTo>
                    <a:pt x="265094" y="1080"/>
                    <a:pt x="433369" y="39180"/>
                    <a:pt x="441836" y="50822"/>
                  </a:cubicBezTo>
                  <a:cubicBezTo>
                    <a:pt x="450303" y="62464"/>
                    <a:pt x="357698" y="66697"/>
                    <a:pt x="318011" y="69872"/>
                  </a:cubicBezTo>
                  <a:cubicBezTo>
                    <a:pt x="278324" y="73047"/>
                    <a:pt x="260861" y="46060"/>
                    <a:pt x="203711" y="69872"/>
                  </a:cubicBezTo>
                  <a:cubicBezTo>
                    <a:pt x="146561" y="93684"/>
                    <a:pt x="-10072" y="199518"/>
                    <a:pt x="511" y="1968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23A0AA80-9504-8F3D-FE20-4781A3E00EB0}"/>
                </a:ext>
              </a:extLst>
            </p:cNvPr>
            <p:cNvSpPr/>
            <p:nvPr/>
          </p:nvSpPr>
          <p:spPr>
            <a:xfrm>
              <a:off x="6070448" y="4625656"/>
              <a:ext cx="654739" cy="260874"/>
            </a:xfrm>
            <a:custGeom>
              <a:avLst/>
              <a:gdLst>
                <a:gd name="connsiteX0" fmla="*/ 152 w 654739"/>
                <a:gd name="connsiteY0" fmla="*/ 57469 h 260874"/>
                <a:gd name="connsiteX1" fmla="*/ 254152 w 654739"/>
                <a:gd name="connsiteY1" fmla="*/ 19369 h 260874"/>
                <a:gd name="connsiteX2" fmla="*/ 222402 w 654739"/>
                <a:gd name="connsiteY2" fmla="*/ 16194 h 260874"/>
                <a:gd name="connsiteX3" fmla="*/ 381152 w 654739"/>
                <a:gd name="connsiteY3" fmla="*/ 38419 h 260874"/>
                <a:gd name="connsiteX4" fmla="*/ 346227 w 654739"/>
                <a:gd name="connsiteY4" fmla="*/ 19369 h 260874"/>
                <a:gd name="connsiteX5" fmla="*/ 524027 w 654739"/>
                <a:gd name="connsiteY5" fmla="*/ 98744 h 260874"/>
                <a:gd name="connsiteX6" fmla="*/ 473227 w 654739"/>
                <a:gd name="connsiteY6" fmla="*/ 57469 h 260874"/>
                <a:gd name="connsiteX7" fmla="*/ 568477 w 654739"/>
                <a:gd name="connsiteY7" fmla="*/ 162244 h 260874"/>
                <a:gd name="connsiteX8" fmla="*/ 654202 w 654739"/>
                <a:gd name="connsiteY8" fmla="*/ 260669 h 260874"/>
                <a:gd name="connsiteX9" fmla="*/ 597052 w 654739"/>
                <a:gd name="connsiteY9" fmla="*/ 184469 h 260874"/>
                <a:gd name="connsiteX10" fmla="*/ 447827 w 654739"/>
                <a:gd name="connsiteY10" fmla="*/ 63819 h 260874"/>
                <a:gd name="connsiteX11" fmla="*/ 352577 w 654739"/>
                <a:gd name="connsiteY11" fmla="*/ 319 h 260874"/>
                <a:gd name="connsiteX12" fmla="*/ 403377 w 654739"/>
                <a:gd name="connsiteY12" fmla="*/ 38419 h 260874"/>
                <a:gd name="connsiteX13" fmla="*/ 295427 w 654739"/>
                <a:gd name="connsiteY13" fmla="*/ 19369 h 260874"/>
                <a:gd name="connsiteX14" fmla="*/ 149377 w 654739"/>
                <a:gd name="connsiteY14" fmla="*/ 319 h 260874"/>
                <a:gd name="connsiteX15" fmla="*/ 216052 w 654739"/>
                <a:gd name="connsiteY15" fmla="*/ 25719 h 260874"/>
                <a:gd name="connsiteX16" fmla="*/ 152 w 654739"/>
                <a:gd name="connsiteY16" fmla="*/ 57469 h 26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4739" h="260874">
                  <a:moveTo>
                    <a:pt x="152" y="57469"/>
                  </a:moveTo>
                  <a:cubicBezTo>
                    <a:pt x="6502" y="56411"/>
                    <a:pt x="217110" y="26248"/>
                    <a:pt x="254152" y="19369"/>
                  </a:cubicBezTo>
                  <a:cubicBezTo>
                    <a:pt x="291194" y="12490"/>
                    <a:pt x="222402" y="16194"/>
                    <a:pt x="222402" y="16194"/>
                  </a:cubicBezTo>
                  <a:cubicBezTo>
                    <a:pt x="243569" y="19369"/>
                    <a:pt x="360515" y="37890"/>
                    <a:pt x="381152" y="38419"/>
                  </a:cubicBezTo>
                  <a:cubicBezTo>
                    <a:pt x="401789" y="38948"/>
                    <a:pt x="322415" y="9315"/>
                    <a:pt x="346227" y="19369"/>
                  </a:cubicBezTo>
                  <a:cubicBezTo>
                    <a:pt x="370039" y="29423"/>
                    <a:pt x="502860" y="92394"/>
                    <a:pt x="524027" y="98744"/>
                  </a:cubicBezTo>
                  <a:cubicBezTo>
                    <a:pt x="545194" y="105094"/>
                    <a:pt x="465819" y="46886"/>
                    <a:pt x="473227" y="57469"/>
                  </a:cubicBezTo>
                  <a:cubicBezTo>
                    <a:pt x="480635" y="68052"/>
                    <a:pt x="538315" y="128377"/>
                    <a:pt x="568477" y="162244"/>
                  </a:cubicBezTo>
                  <a:cubicBezTo>
                    <a:pt x="598640" y="196111"/>
                    <a:pt x="649440" y="256965"/>
                    <a:pt x="654202" y="260669"/>
                  </a:cubicBezTo>
                  <a:cubicBezTo>
                    <a:pt x="658964" y="264373"/>
                    <a:pt x="631448" y="217277"/>
                    <a:pt x="597052" y="184469"/>
                  </a:cubicBezTo>
                  <a:cubicBezTo>
                    <a:pt x="562656" y="151661"/>
                    <a:pt x="488573" y="94511"/>
                    <a:pt x="447827" y="63819"/>
                  </a:cubicBezTo>
                  <a:cubicBezTo>
                    <a:pt x="407081" y="33127"/>
                    <a:pt x="359985" y="4552"/>
                    <a:pt x="352577" y="319"/>
                  </a:cubicBezTo>
                  <a:cubicBezTo>
                    <a:pt x="345169" y="-3914"/>
                    <a:pt x="412902" y="35244"/>
                    <a:pt x="403377" y="38419"/>
                  </a:cubicBezTo>
                  <a:cubicBezTo>
                    <a:pt x="393852" y="41594"/>
                    <a:pt x="337760" y="25719"/>
                    <a:pt x="295427" y="19369"/>
                  </a:cubicBezTo>
                  <a:cubicBezTo>
                    <a:pt x="253094" y="13019"/>
                    <a:pt x="162606" y="-739"/>
                    <a:pt x="149377" y="319"/>
                  </a:cubicBezTo>
                  <a:cubicBezTo>
                    <a:pt x="136148" y="1377"/>
                    <a:pt x="244098" y="15136"/>
                    <a:pt x="216052" y="25719"/>
                  </a:cubicBezTo>
                  <a:cubicBezTo>
                    <a:pt x="188006" y="36302"/>
                    <a:pt x="-6198" y="58527"/>
                    <a:pt x="152" y="574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2F0F82EF-E784-4E87-5BD6-8C0FB46E0A09}"/>
                </a:ext>
              </a:extLst>
            </p:cNvPr>
            <p:cNvSpPr/>
            <p:nvPr/>
          </p:nvSpPr>
          <p:spPr>
            <a:xfrm>
              <a:off x="5798967" y="4642819"/>
              <a:ext cx="882300" cy="219377"/>
            </a:xfrm>
            <a:custGeom>
              <a:avLst/>
              <a:gdLst>
                <a:gd name="connsiteX0" fmla="*/ 4933 w 882300"/>
                <a:gd name="connsiteY0" fmla="*/ 218106 h 219377"/>
                <a:gd name="connsiteX1" fmla="*/ 427208 w 882300"/>
                <a:gd name="connsiteY1" fmla="*/ 106981 h 219377"/>
                <a:gd name="connsiteX2" fmla="*/ 589133 w 882300"/>
                <a:gd name="connsiteY2" fmla="*/ 103806 h 219377"/>
                <a:gd name="connsiteX3" fmla="*/ 541508 w 882300"/>
                <a:gd name="connsiteY3" fmla="*/ 53006 h 219377"/>
                <a:gd name="connsiteX4" fmla="*/ 712958 w 882300"/>
                <a:gd name="connsiteY4" fmla="*/ 122856 h 219377"/>
                <a:gd name="connsiteX5" fmla="*/ 881233 w 882300"/>
                <a:gd name="connsiteY5" fmla="*/ 208581 h 219377"/>
                <a:gd name="connsiteX6" fmla="*/ 789158 w 882300"/>
                <a:gd name="connsiteY6" fmla="*/ 157781 h 219377"/>
                <a:gd name="connsiteX7" fmla="*/ 497058 w 882300"/>
                <a:gd name="connsiteY7" fmla="*/ 2206 h 219377"/>
                <a:gd name="connsiteX8" fmla="*/ 547858 w 882300"/>
                <a:gd name="connsiteY8" fmla="*/ 68881 h 219377"/>
                <a:gd name="connsiteX9" fmla="*/ 312908 w 882300"/>
                <a:gd name="connsiteY9" fmla="*/ 106981 h 219377"/>
                <a:gd name="connsiteX10" fmla="*/ 62083 w 882300"/>
                <a:gd name="connsiteY10" fmla="*/ 116506 h 219377"/>
                <a:gd name="connsiteX11" fmla="*/ 265283 w 882300"/>
                <a:gd name="connsiteY11" fmla="*/ 132381 h 219377"/>
                <a:gd name="connsiteX12" fmla="*/ 201783 w 882300"/>
                <a:gd name="connsiteY12" fmla="*/ 164131 h 219377"/>
                <a:gd name="connsiteX13" fmla="*/ 4933 w 882300"/>
                <a:gd name="connsiteY13" fmla="*/ 218106 h 21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2300" h="219377">
                  <a:moveTo>
                    <a:pt x="4933" y="218106"/>
                  </a:moveTo>
                  <a:cubicBezTo>
                    <a:pt x="42504" y="208581"/>
                    <a:pt x="329841" y="126031"/>
                    <a:pt x="427208" y="106981"/>
                  </a:cubicBezTo>
                  <a:cubicBezTo>
                    <a:pt x="524575" y="87931"/>
                    <a:pt x="570083" y="112802"/>
                    <a:pt x="589133" y="103806"/>
                  </a:cubicBezTo>
                  <a:cubicBezTo>
                    <a:pt x="608183" y="94810"/>
                    <a:pt x="520871" y="49831"/>
                    <a:pt x="541508" y="53006"/>
                  </a:cubicBezTo>
                  <a:cubicBezTo>
                    <a:pt x="562146" y="56181"/>
                    <a:pt x="656337" y="96927"/>
                    <a:pt x="712958" y="122856"/>
                  </a:cubicBezTo>
                  <a:cubicBezTo>
                    <a:pt x="769579" y="148785"/>
                    <a:pt x="868533" y="202760"/>
                    <a:pt x="881233" y="208581"/>
                  </a:cubicBezTo>
                  <a:cubicBezTo>
                    <a:pt x="893933" y="214402"/>
                    <a:pt x="789158" y="157781"/>
                    <a:pt x="789158" y="157781"/>
                  </a:cubicBezTo>
                  <a:cubicBezTo>
                    <a:pt x="725129" y="123385"/>
                    <a:pt x="537275" y="17023"/>
                    <a:pt x="497058" y="2206"/>
                  </a:cubicBezTo>
                  <a:cubicBezTo>
                    <a:pt x="456841" y="-12611"/>
                    <a:pt x="578550" y="51418"/>
                    <a:pt x="547858" y="68881"/>
                  </a:cubicBezTo>
                  <a:cubicBezTo>
                    <a:pt x="517166" y="86343"/>
                    <a:pt x="393870" y="99044"/>
                    <a:pt x="312908" y="106981"/>
                  </a:cubicBezTo>
                  <a:cubicBezTo>
                    <a:pt x="231946" y="114918"/>
                    <a:pt x="70020" y="112273"/>
                    <a:pt x="62083" y="116506"/>
                  </a:cubicBezTo>
                  <a:cubicBezTo>
                    <a:pt x="54146" y="120739"/>
                    <a:pt x="242000" y="124443"/>
                    <a:pt x="265283" y="132381"/>
                  </a:cubicBezTo>
                  <a:cubicBezTo>
                    <a:pt x="288566" y="140318"/>
                    <a:pt x="248350" y="147198"/>
                    <a:pt x="201783" y="164131"/>
                  </a:cubicBezTo>
                  <a:cubicBezTo>
                    <a:pt x="155216" y="181064"/>
                    <a:pt x="-32638" y="227631"/>
                    <a:pt x="4933" y="2181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8697F6E9-A5C7-936A-C08D-791B12A21D0E}"/>
                </a:ext>
              </a:extLst>
            </p:cNvPr>
            <p:cNvSpPr/>
            <p:nvPr/>
          </p:nvSpPr>
          <p:spPr>
            <a:xfrm>
              <a:off x="5111734" y="4819559"/>
              <a:ext cx="88058" cy="419921"/>
            </a:xfrm>
            <a:custGeom>
              <a:avLst/>
              <a:gdLst>
                <a:gd name="connsiteX0" fmla="*/ 50816 w 88058"/>
                <a:gd name="connsiteY0" fmla="*/ 91 h 419921"/>
                <a:gd name="connsiteX1" fmla="*/ 12716 w 88058"/>
                <a:gd name="connsiteY1" fmla="*/ 174716 h 419921"/>
                <a:gd name="connsiteX2" fmla="*/ 85741 w 88058"/>
                <a:gd name="connsiteY2" fmla="*/ 412841 h 419921"/>
                <a:gd name="connsiteX3" fmla="*/ 63516 w 88058"/>
                <a:gd name="connsiteY3" fmla="*/ 342991 h 419921"/>
                <a:gd name="connsiteX4" fmla="*/ 16 w 88058"/>
                <a:gd name="connsiteY4" fmla="*/ 196941 h 419921"/>
                <a:gd name="connsiteX5" fmla="*/ 50816 w 88058"/>
                <a:gd name="connsiteY5" fmla="*/ 91 h 41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058" h="419921">
                  <a:moveTo>
                    <a:pt x="50816" y="91"/>
                  </a:moveTo>
                  <a:cubicBezTo>
                    <a:pt x="52933" y="-3613"/>
                    <a:pt x="6895" y="105924"/>
                    <a:pt x="12716" y="174716"/>
                  </a:cubicBezTo>
                  <a:cubicBezTo>
                    <a:pt x="18537" y="243508"/>
                    <a:pt x="77274" y="384795"/>
                    <a:pt x="85741" y="412841"/>
                  </a:cubicBezTo>
                  <a:cubicBezTo>
                    <a:pt x="94208" y="440887"/>
                    <a:pt x="77803" y="378974"/>
                    <a:pt x="63516" y="342991"/>
                  </a:cubicBezTo>
                  <a:cubicBezTo>
                    <a:pt x="49229" y="307008"/>
                    <a:pt x="-1042" y="253562"/>
                    <a:pt x="16" y="196941"/>
                  </a:cubicBezTo>
                  <a:cubicBezTo>
                    <a:pt x="1074" y="140320"/>
                    <a:pt x="48699" y="3795"/>
                    <a:pt x="50816" y="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B064943A-DDFA-79B2-23D2-D507305C717C}"/>
                </a:ext>
              </a:extLst>
            </p:cNvPr>
            <p:cNvSpPr/>
            <p:nvPr/>
          </p:nvSpPr>
          <p:spPr>
            <a:xfrm>
              <a:off x="5375238" y="5155440"/>
              <a:ext cx="63561" cy="718083"/>
            </a:xfrm>
            <a:custGeom>
              <a:avLst/>
              <a:gdLst>
                <a:gd name="connsiteX0" fmla="*/ 47662 w 63561"/>
                <a:gd name="connsiteY0" fmla="*/ 760 h 718083"/>
                <a:gd name="connsiteX1" fmla="*/ 12737 w 63561"/>
                <a:gd name="connsiteY1" fmla="*/ 296035 h 718083"/>
                <a:gd name="connsiteX2" fmla="*/ 57187 w 63561"/>
                <a:gd name="connsiteY2" fmla="*/ 702435 h 718083"/>
                <a:gd name="connsiteX3" fmla="*/ 57187 w 63561"/>
                <a:gd name="connsiteY3" fmla="*/ 594485 h 718083"/>
                <a:gd name="connsiteX4" fmla="*/ 37 w 63561"/>
                <a:gd name="connsiteY4" fmla="*/ 223010 h 718083"/>
                <a:gd name="connsiteX5" fmla="*/ 47662 w 63561"/>
                <a:gd name="connsiteY5" fmla="*/ 760 h 718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1" h="718083">
                  <a:moveTo>
                    <a:pt x="47662" y="760"/>
                  </a:moveTo>
                  <a:cubicBezTo>
                    <a:pt x="49779" y="12931"/>
                    <a:pt x="11150" y="179089"/>
                    <a:pt x="12737" y="296035"/>
                  </a:cubicBezTo>
                  <a:cubicBezTo>
                    <a:pt x="14324" y="412981"/>
                    <a:pt x="49779" y="652693"/>
                    <a:pt x="57187" y="702435"/>
                  </a:cubicBezTo>
                  <a:cubicBezTo>
                    <a:pt x="64595" y="752177"/>
                    <a:pt x="66712" y="674389"/>
                    <a:pt x="57187" y="594485"/>
                  </a:cubicBezTo>
                  <a:cubicBezTo>
                    <a:pt x="47662" y="514581"/>
                    <a:pt x="-1550" y="320906"/>
                    <a:pt x="37" y="223010"/>
                  </a:cubicBezTo>
                  <a:cubicBezTo>
                    <a:pt x="1624" y="125114"/>
                    <a:pt x="45545" y="-11411"/>
                    <a:pt x="47662" y="7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0ED9A2CC-28C0-9D1E-9F42-AB4747A12AE2}"/>
                </a:ext>
              </a:extLst>
            </p:cNvPr>
            <p:cNvSpPr/>
            <p:nvPr/>
          </p:nvSpPr>
          <p:spPr>
            <a:xfrm>
              <a:off x="5206630" y="5370277"/>
              <a:ext cx="57560" cy="641763"/>
            </a:xfrm>
            <a:custGeom>
              <a:avLst/>
              <a:gdLst>
                <a:gd name="connsiteX0" fmla="*/ 57520 w 57560"/>
                <a:gd name="connsiteY0" fmla="*/ 1823 h 641763"/>
                <a:gd name="connsiteX1" fmla="*/ 9895 w 57560"/>
                <a:gd name="connsiteY1" fmla="*/ 262173 h 641763"/>
                <a:gd name="connsiteX2" fmla="*/ 35295 w 57560"/>
                <a:gd name="connsiteY2" fmla="*/ 617773 h 641763"/>
                <a:gd name="connsiteX3" fmla="*/ 35295 w 57560"/>
                <a:gd name="connsiteY3" fmla="*/ 560623 h 641763"/>
                <a:gd name="connsiteX4" fmla="*/ 370 w 57560"/>
                <a:gd name="connsiteY4" fmla="*/ 166923 h 641763"/>
                <a:gd name="connsiteX5" fmla="*/ 57520 w 57560"/>
                <a:gd name="connsiteY5" fmla="*/ 1823 h 64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560" h="641763">
                  <a:moveTo>
                    <a:pt x="57520" y="1823"/>
                  </a:moveTo>
                  <a:cubicBezTo>
                    <a:pt x="59108" y="17698"/>
                    <a:pt x="13599" y="159515"/>
                    <a:pt x="9895" y="262173"/>
                  </a:cubicBezTo>
                  <a:cubicBezTo>
                    <a:pt x="6191" y="364831"/>
                    <a:pt x="31062" y="568031"/>
                    <a:pt x="35295" y="617773"/>
                  </a:cubicBezTo>
                  <a:cubicBezTo>
                    <a:pt x="39528" y="667515"/>
                    <a:pt x="41116" y="635765"/>
                    <a:pt x="35295" y="560623"/>
                  </a:cubicBezTo>
                  <a:cubicBezTo>
                    <a:pt x="29474" y="485481"/>
                    <a:pt x="-3863" y="257410"/>
                    <a:pt x="370" y="166923"/>
                  </a:cubicBezTo>
                  <a:cubicBezTo>
                    <a:pt x="4603" y="76436"/>
                    <a:pt x="55932" y="-14052"/>
                    <a:pt x="57520" y="18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3EDD0499-6868-A665-5D3D-F369BD00131E}"/>
                </a:ext>
              </a:extLst>
            </p:cNvPr>
            <p:cNvSpPr/>
            <p:nvPr/>
          </p:nvSpPr>
          <p:spPr>
            <a:xfrm>
              <a:off x="5222164" y="6261018"/>
              <a:ext cx="143858" cy="188291"/>
            </a:xfrm>
            <a:custGeom>
              <a:avLst/>
              <a:gdLst>
                <a:gd name="connsiteX0" fmla="*/ 7061 w 143858"/>
                <a:gd name="connsiteY0" fmla="*/ 82 h 188291"/>
                <a:gd name="connsiteX1" fmla="*/ 13411 w 143858"/>
                <a:gd name="connsiteY1" fmla="*/ 117557 h 188291"/>
                <a:gd name="connsiteX2" fmla="*/ 140411 w 143858"/>
                <a:gd name="connsiteY2" fmla="*/ 187407 h 188291"/>
                <a:gd name="connsiteX3" fmla="*/ 99136 w 143858"/>
                <a:gd name="connsiteY3" fmla="*/ 155657 h 188291"/>
                <a:gd name="connsiteX4" fmla="*/ 7061 w 143858"/>
                <a:gd name="connsiteY4" fmla="*/ 136607 h 188291"/>
                <a:gd name="connsiteX5" fmla="*/ 7061 w 143858"/>
                <a:gd name="connsiteY5" fmla="*/ 82 h 18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858" h="188291">
                  <a:moveTo>
                    <a:pt x="7061" y="82"/>
                  </a:moveTo>
                  <a:cubicBezTo>
                    <a:pt x="8119" y="-3093"/>
                    <a:pt x="-8814" y="86336"/>
                    <a:pt x="13411" y="117557"/>
                  </a:cubicBezTo>
                  <a:cubicBezTo>
                    <a:pt x="35636" y="148778"/>
                    <a:pt x="126123" y="181057"/>
                    <a:pt x="140411" y="187407"/>
                  </a:cubicBezTo>
                  <a:cubicBezTo>
                    <a:pt x="154699" y="193757"/>
                    <a:pt x="121361" y="164124"/>
                    <a:pt x="99136" y="155657"/>
                  </a:cubicBezTo>
                  <a:cubicBezTo>
                    <a:pt x="76911" y="147190"/>
                    <a:pt x="22407" y="160949"/>
                    <a:pt x="7061" y="136607"/>
                  </a:cubicBezTo>
                  <a:cubicBezTo>
                    <a:pt x="-8285" y="112265"/>
                    <a:pt x="6003" y="3257"/>
                    <a:pt x="7061" y="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0156B11E-199B-7E6D-8088-4E73AC71F47E}"/>
                </a:ext>
              </a:extLst>
            </p:cNvPr>
            <p:cNvSpPr/>
            <p:nvPr/>
          </p:nvSpPr>
          <p:spPr>
            <a:xfrm>
              <a:off x="5011900" y="6343640"/>
              <a:ext cx="78933" cy="269031"/>
            </a:xfrm>
            <a:custGeom>
              <a:avLst/>
              <a:gdLst>
                <a:gd name="connsiteX0" fmla="*/ 58575 w 78933"/>
                <a:gd name="connsiteY0" fmla="*/ 10 h 269031"/>
                <a:gd name="connsiteX1" fmla="*/ 26825 w 78933"/>
                <a:gd name="connsiteY1" fmla="*/ 123835 h 269031"/>
                <a:gd name="connsiteX2" fmla="*/ 77625 w 78933"/>
                <a:gd name="connsiteY2" fmla="*/ 263535 h 269031"/>
                <a:gd name="connsiteX3" fmla="*/ 58575 w 78933"/>
                <a:gd name="connsiteY3" fmla="*/ 225435 h 269031"/>
                <a:gd name="connsiteX4" fmla="*/ 1425 w 78933"/>
                <a:gd name="connsiteY4" fmla="*/ 82560 h 269031"/>
                <a:gd name="connsiteX5" fmla="*/ 20475 w 78933"/>
                <a:gd name="connsiteY5" fmla="*/ 130185 h 269031"/>
                <a:gd name="connsiteX6" fmla="*/ 58575 w 78933"/>
                <a:gd name="connsiteY6" fmla="*/ 10 h 26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933" h="269031">
                  <a:moveTo>
                    <a:pt x="58575" y="10"/>
                  </a:moveTo>
                  <a:cubicBezTo>
                    <a:pt x="59633" y="-1048"/>
                    <a:pt x="23650" y="79914"/>
                    <a:pt x="26825" y="123835"/>
                  </a:cubicBezTo>
                  <a:cubicBezTo>
                    <a:pt x="30000" y="167756"/>
                    <a:pt x="72333" y="246602"/>
                    <a:pt x="77625" y="263535"/>
                  </a:cubicBezTo>
                  <a:cubicBezTo>
                    <a:pt x="82917" y="280468"/>
                    <a:pt x="71275" y="255598"/>
                    <a:pt x="58575" y="225435"/>
                  </a:cubicBezTo>
                  <a:cubicBezTo>
                    <a:pt x="45875" y="195273"/>
                    <a:pt x="1425" y="82560"/>
                    <a:pt x="1425" y="82560"/>
                  </a:cubicBezTo>
                  <a:cubicBezTo>
                    <a:pt x="-4925" y="66685"/>
                    <a:pt x="11479" y="144472"/>
                    <a:pt x="20475" y="130185"/>
                  </a:cubicBezTo>
                  <a:cubicBezTo>
                    <a:pt x="29471" y="115898"/>
                    <a:pt x="57517" y="1068"/>
                    <a:pt x="58575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EE56AE6C-8A59-1767-7E88-884826E37975}"/>
                </a:ext>
              </a:extLst>
            </p:cNvPr>
            <p:cNvSpPr/>
            <p:nvPr/>
          </p:nvSpPr>
          <p:spPr>
            <a:xfrm>
              <a:off x="5753088" y="6261060"/>
              <a:ext cx="79866" cy="177947"/>
            </a:xfrm>
            <a:custGeom>
              <a:avLst/>
              <a:gdLst>
                <a:gd name="connsiteX0" fmla="*/ 12 w 79866"/>
                <a:gd name="connsiteY0" fmla="*/ 40 h 177947"/>
                <a:gd name="connsiteX1" fmla="*/ 73037 w 79866"/>
                <a:gd name="connsiteY1" fmla="*/ 120690 h 177947"/>
                <a:gd name="connsiteX2" fmla="*/ 50812 w 79866"/>
                <a:gd name="connsiteY2" fmla="*/ 177840 h 177947"/>
                <a:gd name="connsiteX3" fmla="*/ 79387 w 79866"/>
                <a:gd name="connsiteY3" fmla="*/ 107990 h 177947"/>
                <a:gd name="connsiteX4" fmla="*/ 12 w 79866"/>
                <a:gd name="connsiteY4" fmla="*/ 40 h 17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66" h="177947">
                  <a:moveTo>
                    <a:pt x="12" y="40"/>
                  </a:moveTo>
                  <a:cubicBezTo>
                    <a:pt x="-1046" y="2157"/>
                    <a:pt x="64570" y="91057"/>
                    <a:pt x="73037" y="120690"/>
                  </a:cubicBezTo>
                  <a:cubicBezTo>
                    <a:pt x="81504" y="150323"/>
                    <a:pt x="49754" y="179957"/>
                    <a:pt x="50812" y="177840"/>
                  </a:cubicBezTo>
                  <a:cubicBezTo>
                    <a:pt x="51870" y="175723"/>
                    <a:pt x="84149" y="137094"/>
                    <a:pt x="79387" y="107990"/>
                  </a:cubicBezTo>
                  <a:cubicBezTo>
                    <a:pt x="74625" y="78886"/>
                    <a:pt x="1070" y="-2077"/>
                    <a:pt x="12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33BCA980-DF9F-9143-B4A4-3787BB099EA3}"/>
                </a:ext>
              </a:extLst>
            </p:cNvPr>
            <p:cNvSpPr/>
            <p:nvPr/>
          </p:nvSpPr>
          <p:spPr>
            <a:xfrm>
              <a:off x="5381558" y="5800721"/>
              <a:ext cx="104903" cy="686626"/>
            </a:xfrm>
            <a:custGeom>
              <a:avLst/>
              <a:gdLst>
                <a:gd name="connsiteX0" fmla="*/ 67 w 104903"/>
                <a:gd name="connsiteY0" fmla="*/ 4 h 686626"/>
                <a:gd name="connsiteX1" fmla="*/ 79442 w 104903"/>
                <a:gd name="connsiteY1" fmla="*/ 488954 h 686626"/>
                <a:gd name="connsiteX2" fmla="*/ 38167 w 104903"/>
                <a:gd name="connsiteY2" fmla="*/ 622304 h 686626"/>
                <a:gd name="connsiteX3" fmla="*/ 3242 w 104903"/>
                <a:gd name="connsiteY3" fmla="*/ 685804 h 686626"/>
                <a:gd name="connsiteX4" fmla="*/ 76267 w 104903"/>
                <a:gd name="connsiteY4" fmla="*/ 581029 h 686626"/>
                <a:gd name="connsiteX5" fmla="*/ 104842 w 104903"/>
                <a:gd name="connsiteY5" fmla="*/ 508004 h 686626"/>
                <a:gd name="connsiteX6" fmla="*/ 69917 w 104903"/>
                <a:gd name="connsiteY6" fmla="*/ 568329 h 686626"/>
                <a:gd name="connsiteX7" fmla="*/ 95317 w 104903"/>
                <a:gd name="connsiteY7" fmla="*/ 479429 h 686626"/>
                <a:gd name="connsiteX8" fmla="*/ 67 w 104903"/>
                <a:gd name="connsiteY8" fmla="*/ 4 h 68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903" h="686626">
                  <a:moveTo>
                    <a:pt x="67" y="4"/>
                  </a:moveTo>
                  <a:cubicBezTo>
                    <a:pt x="-2579" y="1592"/>
                    <a:pt x="73092" y="385237"/>
                    <a:pt x="79442" y="488954"/>
                  </a:cubicBezTo>
                  <a:cubicBezTo>
                    <a:pt x="85792" y="592671"/>
                    <a:pt x="50867" y="589496"/>
                    <a:pt x="38167" y="622304"/>
                  </a:cubicBezTo>
                  <a:cubicBezTo>
                    <a:pt x="25467" y="655112"/>
                    <a:pt x="-3108" y="692683"/>
                    <a:pt x="3242" y="685804"/>
                  </a:cubicBezTo>
                  <a:cubicBezTo>
                    <a:pt x="9592" y="678925"/>
                    <a:pt x="59334" y="610662"/>
                    <a:pt x="76267" y="581029"/>
                  </a:cubicBezTo>
                  <a:cubicBezTo>
                    <a:pt x="93200" y="551396"/>
                    <a:pt x="105900" y="510121"/>
                    <a:pt x="104842" y="508004"/>
                  </a:cubicBezTo>
                  <a:cubicBezTo>
                    <a:pt x="103784" y="505887"/>
                    <a:pt x="71504" y="573091"/>
                    <a:pt x="69917" y="568329"/>
                  </a:cubicBezTo>
                  <a:cubicBezTo>
                    <a:pt x="68330" y="563567"/>
                    <a:pt x="108546" y="572033"/>
                    <a:pt x="95317" y="479429"/>
                  </a:cubicBezTo>
                  <a:cubicBezTo>
                    <a:pt x="82088" y="386825"/>
                    <a:pt x="2713" y="-1584"/>
                    <a:pt x="67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1000B00E-B07F-6BB5-3DEE-A296CF36DB41}"/>
                </a:ext>
              </a:extLst>
            </p:cNvPr>
            <p:cNvSpPr/>
            <p:nvPr/>
          </p:nvSpPr>
          <p:spPr>
            <a:xfrm>
              <a:off x="5430796" y="6029305"/>
              <a:ext cx="163676" cy="508287"/>
            </a:xfrm>
            <a:custGeom>
              <a:avLst/>
              <a:gdLst>
                <a:gd name="connsiteX0" fmla="*/ 61954 w 163676"/>
                <a:gd name="connsiteY0" fmla="*/ 20 h 508287"/>
                <a:gd name="connsiteX1" fmla="*/ 157204 w 163676"/>
                <a:gd name="connsiteY1" fmla="*/ 301645 h 508287"/>
                <a:gd name="connsiteX2" fmla="*/ 147679 w 163676"/>
                <a:gd name="connsiteY2" fmla="*/ 244495 h 508287"/>
                <a:gd name="connsiteX3" fmla="*/ 87354 w 163676"/>
                <a:gd name="connsiteY3" fmla="*/ 422295 h 508287"/>
                <a:gd name="connsiteX4" fmla="*/ 1629 w 163676"/>
                <a:gd name="connsiteY4" fmla="*/ 508020 h 508287"/>
                <a:gd name="connsiteX5" fmla="*/ 36554 w 163676"/>
                <a:gd name="connsiteY5" fmla="*/ 444520 h 508287"/>
                <a:gd name="connsiteX6" fmla="*/ 103229 w 163676"/>
                <a:gd name="connsiteY6" fmla="*/ 317520 h 508287"/>
                <a:gd name="connsiteX7" fmla="*/ 90529 w 163676"/>
                <a:gd name="connsiteY7" fmla="*/ 215920 h 508287"/>
                <a:gd name="connsiteX8" fmla="*/ 147679 w 163676"/>
                <a:gd name="connsiteY8" fmla="*/ 285770 h 508287"/>
                <a:gd name="connsiteX9" fmla="*/ 61954 w 163676"/>
                <a:gd name="connsiteY9" fmla="*/ 20 h 50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676" h="508287">
                  <a:moveTo>
                    <a:pt x="61954" y="20"/>
                  </a:moveTo>
                  <a:cubicBezTo>
                    <a:pt x="63542" y="2666"/>
                    <a:pt x="142917" y="260899"/>
                    <a:pt x="157204" y="301645"/>
                  </a:cubicBezTo>
                  <a:cubicBezTo>
                    <a:pt x="171491" y="342391"/>
                    <a:pt x="159321" y="224387"/>
                    <a:pt x="147679" y="244495"/>
                  </a:cubicBezTo>
                  <a:cubicBezTo>
                    <a:pt x="136037" y="264603"/>
                    <a:pt x="111696" y="378374"/>
                    <a:pt x="87354" y="422295"/>
                  </a:cubicBezTo>
                  <a:cubicBezTo>
                    <a:pt x="63012" y="466216"/>
                    <a:pt x="10096" y="504316"/>
                    <a:pt x="1629" y="508020"/>
                  </a:cubicBezTo>
                  <a:cubicBezTo>
                    <a:pt x="-6838" y="511724"/>
                    <a:pt x="19621" y="476270"/>
                    <a:pt x="36554" y="444520"/>
                  </a:cubicBezTo>
                  <a:cubicBezTo>
                    <a:pt x="53487" y="412770"/>
                    <a:pt x="94233" y="355620"/>
                    <a:pt x="103229" y="317520"/>
                  </a:cubicBezTo>
                  <a:cubicBezTo>
                    <a:pt x="112225" y="279420"/>
                    <a:pt x="83121" y="221212"/>
                    <a:pt x="90529" y="215920"/>
                  </a:cubicBezTo>
                  <a:cubicBezTo>
                    <a:pt x="97937" y="210628"/>
                    <a:pt x="156675" y="316991"/>
                    <a:pt x="147679" y="285770"/>
                  </a:cubicBezTo>
                  <a:cubicBezTo>
                    <a:pt x="138683" y="254549"/>
                    <a:pt x="60366" y="-2626"/>
                    <a:pt x="61954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81006B55-24C2-7EC8-143F-0BB1310755D6}"/>
                </a:ext>
              </a:extLst>
            </p:cNvPr>
            <p:cNvSpPr/>
            <p:nvPr/>
          </p:nvSpPr>
          <p:spPr>
            <a:xfrm>
              <a:off x="5306638" y="4961400"/>
              <a:ext cx="62303" cy="383197"/>
            </a:xfrm>
            <a:custGeom>
              <a:avLst/>
              <a:gdLst>
                <a:gd name="connsiteX0" fmla="*/ 62287 w 62303"/>
                <a:gd name="connsiteY0" fmla="*/ 1125 h 383197"/>
                <a:gd name="connsiteX1" fmla="*/ 8312 w 62303"/>
                <a:gd name="connsiteY1" fmla="*/ 261475 h 383197"/>
                <a:gd name="connsiteX2" fmla="*/ 24187 w 62303"/>
                <a:gd name="connsiteY2" fmla="*/ 382125 h 383197"/>
                <a:gd name="connsiteX3" fmla="*/ 24187 w 62303"/>
                <a:gd name="connsiteY3" fmla="*/ 312275 h 383197"/>
                <a:gd name="connsiteX4" fmla="*/ 1962 w 62303"/>
                <a:gd name="connsiteY4" fmla="*/ 172575 h 383197"/>
                <a:gd name="connsiteX5" fmla="*/ 62287 w 62303"/>
                <a:gd name="connsiteY5" fmla="*/ 1125 h 38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303" h="383197">
                  <a:moveTo>
                    <a:pt x="62287" y="1125"/>
                  </a:moveTo>
                  <a:cubicBezTo>
                    <a:pt x="63345" y="15942"/>
                    <a:pt x="14662" y="197975"/>
                    <a:pt x="8312" y="261475"/>
                  </a:cubicBezTo>
                  <a:cubicBezTo>
                    <a:pt x="1962" y="324975"/>
                    <a:pt x="21541" y="373658"/>
                    <a:pt x="24187" y="382125"/>
                  </a:cubicBezTo>
                  <a:cubicBezTo>
                    <a:pt x="26833" y="390592"/>
                    <a:pt x="27891" y="347200"/>
                    <a:pt x="24187" y="312275"/>
                  </a:cubicBezTo>
                  <a:cubicBezTo>
                    <a:pt x="20483" y="277350"/>
                    <a:pt x="-7563" y="223375"/>
                    <a:pt x="1962" y="172575"/>
                  </a:cubicBezTo>
                  <a:cubicBezTo>
                    <a:pt x="11487" y="121775"/>
                    <a:pt x="61229" y="-13692"/>
                    <a:pt x="62287" y="11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727BBCE2-E869-F26B-1939-4AD7FC0ED411}"/>
                </a:ext>
              </a:extLst>
            </p:cNvPr>
            <p:cNvSpPr/>
            <p:nvPr/>
          </p:nvSpPr>
          <p:spPr>
            <a:xfrm>
              <a:off x="5333654" y="5958337"/>
              <a:ext cx="58389" cy="471091"/>
            </a:xfrm>
            <a:custGeom>
              <a:avLst/>
              <a:gdLst>
                <a:gd name="connsiteX0" fmla="*/ 346 w 58389"/>
                <a:gd name="connsiteY0" fmla="*/ 1138 h 471091"/>
                <a:gd name="connsiteX1" fmla="*/ 32096 w 58389"/>
                <a:gd name="connsiteY1" fmla="*/ 194813 h 471091"/>
                <a:gd name="connsiteX2" fmla="*/ 51146 w 58389"/>
                <a:gd name="connsiteY2" fmla="*/ 331338 h 471091"/>
                <a:gd name="connsiteX3" fmla="*/ 13046 w 58389"/>
                <a:gd name="connsiteY3" fmla="*/ 471038 h 471091"/>
                <a:gd name="connsiteX4" fmla="*/ 51146 w 58389"/>
                <a:gd name="connsiteY4" fmla="*/ 347213 h 471091"/>
                <a:gd name="connsiteX5" fmla="*/ 54321 w 58389"/>
                <a:gd name="connsiteY5" fmla="*/ 290063 h 471091"/>
                <a:gd name="connsiteX6" fmla="*/ 346 w 58389"/>
                <a:gd name="connsiteY6" fmla="*/ 1138 h 47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389" h="471091">
                  <a:moveTo>
                    <a:pt x="346" y="1138"/>
                  </a:moveTo>
                  <a:cubicBezTo>
                    <a:pt x="-3358" y="-14737"/>
                    <a:pt x="23629" y="139780"/>
                    <a:pt x="32096" y="194813"/>
                  </a:cubicBezTo>
                  <a:cubicBezTo>
                    <a:pt x="40563" y="249846"/>
                    <a:pt x="54321" y="285301"/>
                    <a:pt x="51146" y="331338"/>
                  </a:cubicBezTo>
                  <a:cubicBezTo>
                    <a:pt x="47971" y="377375"/>
                    <a:pt x="13046" y="468392"/>
                    <a:pt x="13046" y="471038"/>
                  </a:cubicBezTo>
                  <a:cubicBezTo>
                    <a:pt x="13046" y="473684"/>
                    <a:pt x="44267" y="377375"/>
                    <a:pt x="51146" y="347213"/>
                  </a:cubicBezTo>
                  <a:cubicBezTo>
                    <a:pt x="58025" y="317051"/>
                    <a:pt x="61729" y="345096"/>
                    <a:pt x="54321" y="290063"/>
                  </a:cubicBezTo>
                  <a:cubicBezTo>
                    <a:pt x="46913" y="235030"/>
                    <a:pt x="4050" y="17013"/>
                    <a:pt x="346" y="11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F3D81E06-1C48-5439-8DBF-D334AC3BC748}"/>
                </a:ext>
              </a:extLst>
            </p:cNvPr>
            <p:cNvSpPr/>
            <p:nvPr/>
          </p:nvSpPr>
          <p:spPr>
            <a:xfrm>
              <a:off x="5264092" y="6121302"/>
              <a:ext cx="84985" cy="241494"/>
            </a:xfrm>
            <a:custGeom>
              <a:avLst/>
              <a:gdLst>
                <a:gd name="connsiteX0" fmla="*/ 58 w 84985"/>
                <a:gd name="connsiteY0" fmla="*/ 98 h 241494"/>
                <a:gd name="connsiteX1" fmla="*/ 66733 w 84985"/>
                <a:gd name="connsiteY1" fmla="*/ 111223 h 241494"/>
                <a:gd name="connsiteX2" fmla="*/ 76258 w 84985"/>
                <a:gd name="connsiteY2" fmla="*/ 241398 h 241494"/>
                <a:gd name="connsiteX3" fmla="*/ 79433 w 84985"/>
                <a:gd name="connsiteY3" fmla="*/ 130273 h 241494"/>
                <a:gd name="connsiteX4" fmla="*/ 58 w 84985"/>
                <a:gd name="connsiteY4" fmla="*/ 98 h 24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85" h="241494">
                  <a:moveTo>
                    <a:pt x="58" y="98"/>
                  </a:moveTo>
                  <a:cubicBezTo>
                    <a:pt x="-2059" y="-3077"/>
                    <a:pt x="54033" y="71006"/>
                    <a:pt x="66733" y="111223"/>
                  </a:cubicBezTo>
                  <a:cubicBezTo>
                    <a:pt x="79433" y="151440"/>
                    <a:pt x="74141" y="238223"/>
                    <a:pt x="76258" y="241398"/>
                  </a:cubicBezTo>
                  <a:cubicBezTo>
                    <a:pt x="78375" y="244573"/>
                    <a:pt x="92662" y="168373"/>
                    <a:pt x="79433" y="130273"/>
                  </a:cubicBezTo>
                  <a:cubicBezTo>
                    <a:pt x="66204" y="92173"/>
                    <a:pt x="2175" y="3273"/>
                    <a:pt x="58" y="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D19288E0-84FF-5497-CB83-24DF2BA776A1}"/>
                </a:ext>
              </a:extLst>
            </p:cNvPr>
            <p:cNvSpPr/>
            <p:nvPr/>
          </p:nvSpPr>
          <p:spPr>
            <a:xfrm>
              <a:off x="5140057" y="6384925"/>
              <a:ext cx="277161" cy="168345"/>
            </a:xfrm>
            <a:custGeom>
              <a:avLst/>
              <a:gdLst>
                <a:gd name="connsiteX0" fmla="*/ 54243 w 277161"/>
                <a:gd name="connsiteY0" fmla="*/ 0 h 168345"/>
                <a:gd name="connsiteX1" fmla="*/ 66943 w 277161"/>
                <a:gd name="connsiteY1" fmla="*/ 50800 h 168345"/>
                <a:gd name="connsiteX2" fmla="*/ 209818 w 277161"/>
                <a:gd name="connsiteY2" fmla="*/ 92075 h 168345"/>
                <a:gd name="connsiteX3" fmla="*/ 149493 w 277161"/>
                <a:gd name="connsiteY3" fmla="*/ 114300 h 168345"/>
                <a:gd name="connsiteX4" fmla="*/ 276493 w 277161"/>
                <a:gd name="connsiteY4" fmla="*/ 149225 h 168345"/>
                <a:gd name="connsiteX5" fmla="*/ 200293 w 277161"/>
                <a:gd name="connsiteY5" fmla="*/ 168275 h 168345"/>
                <a:gd name="connsiteX6" fmla="*/ 216168 w 277161"/>
                <a:gd name="connsiteY6" fmla="*/ 142875 h 168345"/>
                <a:gd name="connsiteX7" fmla="*/ 149493 w 277161"/>
                <a:gd name="connsiteY7" fmla="*/ 79375 h 168345"/>
                <a:gd name="connsiteX8" fmla="*/ 76468 w 277161"/>
                <a:gd name="connsiteY8" fmla="*/ 50800 h 168345"/>
                <a:gd name="connsiteX9" fmla="*/ 268 w 277161"/>
                <a:gd name="connsiteY9" fmla="*/ 50800 h 168345"/>
                <a:gd name="connsiteX10" fmla="*/ 54243 w 277161"/>
                <a:gd name="connsiteY10" fmla="*/ 0 h 168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7161" h="168345">
                  <a:moveTo>
                    <a:pt x="54243" y="0"/>
                  </a:moveTo>
                  <a:cubicBezTo>
                    <a:pt x="65355" y="0"/>
                    <a:pt x="41014" y="35454"/>
                    <a:pt x="66943" y="50800"/>
                  </a:cubicBezTo>
                  <a:cubicBezTo>
                    <a:pt x="92872" y="66146"/>
                    <a:pt x="196060" y="81492"/>
                    <a:pt x="209818" y="92075"/>
                  </a:cubicBezTo>
                  <a:cubicBezTo>
                    <a:pt x="223576" y="102658"/>
                    <a:pt x="138381" y="104775"/>
                    <a:pt x="149493" y="114300"/>
                  </a:cubicBezTo>
                  <a:cubicBezTo>
                    <a:pt x="160606" y="123825"/>
                    <a:pt x="268026" y="140229"/>
                    <a:pt x="276493" y="149225"/>
                  </a:cubicBezTo>
                  <a:cubicBezTo>
                    <a:pt x="284960" y="158221"/>
                    <a:pt x="210347" y="169333"/>
                    <a:pt x="200293" y="168275"/>
                  </a:cubicBezTo>
                  <a:cubicBezTo>
                    <a:pt x="190239" y="167217"/>
                    <a:pt x="224635" y="157692"/>
                    <a:pt x="216168" y="142875"/>
                  </a:cubicBezTo>
                  <a:cubicBezTo>
                    <a:pt x="207701" y="128058"/>
                    <a:pt x="172776" y="94721"/>
                    <a:pt x="149493" y="79375"/>
                  </a:cubicBezTo>
                  <a:cubicBezTo>
                    <a:pt x="126210" y="64029"/>
                    <a:pt x="101339" y="55562"/>
                    <a:pt x="76468" y="50800"/>
                  </a:cubicBezTo>
                  <a:cubicBezTo>
                    <a:pt x="51597" y="46038"/>
                    <a:pt x="4501" y="55033"/>
                    <a:pt x="268" y="50800"/>
                  </a:cubicBezTo>
                  <a:cubicBezTo>
                    <a:pt x="-3965" y="46567"/>
                    <a:pt x="43131" y="0"/>
                    <a:pt x="5424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0230ABF4-458B-5578-D27A-810666297B12}"/>
                </a:ext>
              </a:extLst>
            </p:cNvPr>
            <p:cNvSpPr/>
            <p:nvPr/>
          </p:nvSpPr>
          <p:spPr>
            <a:xfrm>
              <a:off x="5079169" y="6035464"/>
              <a:ext cx="204430" cy="420800"/>
            </a:xfrm>
            <a:custGeom>
              <a:avLst/>
              <a:gdLst>
                <a:gd name="connsiteX0" fmla="*/ 204031 w 204430"/>
                <a:gd name="connsiteY0" fmla="*/ 211 h 420800"/>
                <a:gd name="connsiteX1" fmla="*/ 140531 w 204430"/>
                <a:gd name="connsiteY1" fmla="*/ 178011 h 420800"/>
                <a:gd name="connsiteX2" fmla="*/ 83381 w 204430"/>
                <a:gd name="connsiteY2" fmla="*/ 273261 h 420800"/>
                <a:gd name="connsiteX3" fmla="*/ 118306 w 204430"/>
                <a:gd name="connsiteY3" fmla="*/ 247861 h 420800"/>
                <a:gd name="connsiteX4" fmla="*/ 831 w 204430"/>
                <a:gd name="connsiteY4" fmla="*/ 419311 h 420800"/>
                <a:gd name="connsiteX5" fmla="*/ 70681 w 204430"/>
                <a:gd name="connsiteY5" fmla="*/ 320886 h 420800"/>
                <a:gd name="connsiteX6" fmla="*/ 162756 w 204430"/>
                <a:gd name="connsiteY6" fmla="*/ 146261 h 420800"/>
                <a:gd name="connsiteX7" fmla="*/ 108781 w 204430"/>
                <a:gd name="connsiteY7" fmla="*/ 216111 h 420800"/>
                <a:gd name="connsiteX8" fmla="*/ 204031 w 204430"/>
                <a:gd name="connsiteY8" fmla="*/ 211 h 4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430" h="420800">
                  <a:moveTo>
                    <a:pt x="204031" y="211"/>
                  </a:moveTo>
                  <a:cubicBezTo>
                    <a:pt x="209323" y="-6139"/>
                    <a:pt x="160639" y="132503"/>
                    <a:pt x="140531" y="178011"/>
                  </a:cubicBezTo>
                  <a:cubicBezTo>
                    <a:pt x="120423" y="223519"/>
                    <a:pt x="87085" y="261619"/>
                    <a:pt x="83381" y="273261"/>
                  </a:cubicBezTo>
                  <a:cubicBezTo>
                    <a:pt x="79677" y="284903"/>
                    <a:pt x="132064" y="223519"/>
                    <a:pt x="118306" y="247861"/>
                  </a:cubicBezTo>
                  <a:cubicBezTo>
                    <a:pt x="104548" y="272203"/>
                    <a:pt x="8768" y="407140"/>
                    <a:pt x="831" y="419311"/>
                  </a:cubicBezTo>
                  <a:cubicBezTo>
                    <a:pt x="-7106" y="431482"/>
                    <a:pt x="43693" y="366394"/>
                    <a:pt x="70681" y="320886"/>
                  </a:cubicBezTo>
                  <a:cubicBezTo>
                    <a:pt x="97669" y="275378"/>
                    <a:pt x="156406" y="163723"/>
                    <a:pt x="162756" y="146261"/>
                  </a:cubicBezTo>
                  <a:cubicBezTo>
                    <a:pt x="169106" y="128799"/>
                    <a:pt x="98727" y="237278"/>
                    <a:pt x="108781" y="216111"/>
                  </a:cubicBezTo>
                  <a:cubicBezTo>
                    <a:pt x="118835" y="194944"/>
                    <a:pt x="198739" y="6561"/>
                    <a:pt x="204031" y="2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EF145D39-912D-3BDB-A6AC-89CD91672070}"/>
                </a:ext>
              </a:extLst>
            </p:cNvPr>
            <p:cNvSpPr/>
            <p:nvPr/>
          </p:nvSpPr>
          <p:spPr>
            <a:xfrm>
              <a:off x="5409613" y="5057697"/>
              <a:ext cx="175492" cy="1161606"/>
            </a:xfrm>
            <a:custGeom>
              <a:avLst/>
              <a:gdLst>
                <a:gd name="connsiteX0" fmla="*/ 95837 w 175492"/>
                <a:gd name="connsiteY0" fmla="*/ 78 h 1161606"/>
                <a:gd name="connsiteX1" fmla="*/ 35512 w 175492"/>
                <a:gd name="connsiteY1" fmla="*/ 368378 h 1161606"/>
                <a:gd name="connsiteX2" fmla="*/ 64087 w 175492"/>
                <a:gd name="connsiteY2" fmla="*/ 657303 h 1161606"/>
                <a:gd name="connsiteX3" fmla="*/ 54562 w 175492"/>
                <a:gd name="connsiteY3" fmla="*/ 581103 h 1161606"/>
                <a:gd name="connsiteX4" fmla="*/ 54562 w 175492"/>
                <a:gd name="connsiteY4" fmla="*/ 765253 h 1161606"/>
                <a:gd name="connsiteX5" fmla="*/ 172037 w 175492"/>
                <a:gd name="connsiteY5" fmla="*/ 1149428 h 1161606"/>
                <a:gd name="connsiteX6" fmla="*/ 146637 w 175492"/>
                <a:gd name="connsiteY6" fmla="*/ 1073228 h 1161606"/>
                <a:gd name="connsiteX7" fmla="*/ 67262 w 175492"/>
                <a:gd name="connsiteY7" fmla="*/ 838278 h 1161606"/>
                <a:gd name="connsiteX8" fmla="*/ 41862 w 175492"/>
                <a:gd name="connsiteY8" fmla="*/ 539828 h 1161606"/>
                <a:gd name="connsiteX9" fmla="*/ 48212 w 175492"/>
                <a:gd name="connsiteY9" fmla="*/ 263603 h 1161606"/>
                <a:gd name="connsiteX10" fmla="*/ 587 w 175492"/>
                <a:gd name="connsiteY10" fmla="*/ 400128 h 1161606"/>
                <a:gd name="connsiteX11" fmla="*/ 95837 w 175492"/>
                <a:gd name="connsiteY11" fmla="*/ 78 h 1161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5492" h="1161606">
                  <a:moveTo>
                    <a:pt x="95837" y="78"/>
                  </a:moveTo>
                  <a:cubicBezTo>
                    <a:pt x="101658" y="-5214"/>
                    <a:pt x="40804" y="258841"/>
                    <a:pt x="35512" y="368378"/>
                  </a:cubicBezTo>
                  <a:cubicBezTo>
                    <a:pt x="30220" y="477915"/>
                    <a:pt x="60912" y="621849"/>
                    <a:pt x="64087" y="657303"/>
                  </a:cubicBezTo>
                  <a:cubicBezTo>
                    <a:pt x="67262" y="692757"/>
                    <a:pt x="56149" y="563111"/>
                    <a:pt x="54562" y="581103"/>
                  </a:cubicBezTo>
                  <a:cubicBezTo>
                    <a:pt x="52974" y="599095"/>
                    <a:pt x="34983" y="670532"/>
                    <a:pt x="54562" y="765253"/>
                  </a:cubicBezTo>
                  <a:cubicBezTo>
                    <a:pt x="74141" y="859974"/>
                    <a:pt x="156691" y="1098099"/>
                    <a:pt x="172037" y="1149428"/>
                  </a:cubicBezTo>
                  <a:cubicBezTo>
                    <a:pt x="187383" y="1200757"/>
                    <a:pt x="146637" y="1073228"/>
                    <a:pt x="146637" y="1073228"/>
                  </a:cubicBezTo>
                  <a:cubicBezTo>
                    <a:pt x="129175" y="1021370"/>
                    <a:pt x="84724" y="927178"/>
                    <a:pt x="67262" y="838278"/>
                  </a:cubicBezTo>
                  <a:cubicBezTo>
                    <a:pt x="49800" y="749378"/>
                    <a:pt x="45037" y="635607"/>
                    <a:pt x="41862" y="539828"/>
                  </a:cubicBezTo>
                  <a:cubicBezTo>
                    <a:pt x="38687" y="444049"/>
                    <a:pt x="55091" y="286886"/>
                    <a:pt x="48212" y="263603"/>
                  </a:cubicBezTo>
                  <a:cubicBezTo>
                    <a:pt x="41333" y="240320"/>
                    <a:pt x="-5763" y="445107"/>
                    <a:pt x="587" y="400128"/>
                  </a:cubicBezTo>
                  <a:cubicBezTo>
                    <a:pt x="6937" y="355149"/>
                    <a:pt x="90016" y="5370"/>
                    <a:pt x="95837" y="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8170D97C-F45C-411C-6F29-06ADD954D154}"/>
                </a:ext>
              </a:extLst>
            </p:cNvPr>
            <p:cNvSpPr/>
            <p:nvPr/>
          </p:nvSpPr>
          <p:spPr>
            <a:xfrm>
              <a:off x="5143470" y="5286363"/>
              <a:ext cx="85805" cy="739871"/>
            </a:xfrm>
            <a:custGeom>
              <a:avLst/>
              <a:gdLst>
                <a:gd name="connsiteX0" fmla="*/ 85755 w 85805"/>
                <a:gd name="connsiteY0" fmla="*/ 12 h 739871"/>
                <a:gd name="connsiteX1" fmla="*/ 12730 w 85805"/>
                <a:gd name="connsiteY1" fmla="*/ 228612 h 739871"/>
                <a:gd name="connsiteX2" fmla="*/ 25430 w 85805"/>
                <a:gd name="connsiteY2" fmla="*/ 231787 h 739871"/>
                <a:gd name="connsiteX3" fmla="*/ 44480 w 85805"/>
                <a:gd name="connsiteY3" fmla="*/ 517537 h 739871"/>
                <a:gd name="connsiteX4" fmla="*/ 38130 w 85805"/>
                <a:gd name="connsiteY4" fmla="*/ 587387 h 739871"/>
                <a:gd name="connsiteX5" fmla="*/ 9555 w 85805"/>
                <a:gd name="connsiteY5" fmla="*/ 739787 h 739871"/>
                <a:gd name="connsiteX6" fmla="*/ 54005 w 85805"/>
                <a:gd name="connsiteY6" fmla="*/ 565162 h 739871"/>
                <a:gd name="connsiteX7" fmla="*/ 76230 w 85805"/>
                <a:gd name="connsiteY7" fmla="*/ 346087 h 739871"/>
                <a:gd name="connsiteX8" fmla="*/ 73055 w 85805"/>
                <a:gd name="connsiteY8" fmla="*/ 450862 h 739871"/>
                <a:gd name="connsiteX9" fmla="*/ 30 w 85805"/>
                <a:gd name="connsiteY9" fmla="*/ 219087 h 739871"/>
                <a:gd name="connsiteX10" fmla="*/ 85755 w 85805"/>
                <a:gd name="connsiteY10" fmla="*/ 12 h 739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805" h="739871">
                  <a:moveTo>
                    <a:pt x="85755" y="12"/>
                  </a:moveTo>
                  <a:cubicBezTo>
                    <a:pt x="87872" y="1600"/>
                    <a:pt x="22784" y="189983"/>
                    <a:pt x="12730" y="228612"/>
                  </a:cubicBezTo>
                  <a:cubicBezTo>
                    <a:pt x="2676" y="267241"/>
                    <a:pt x="20138" y="183633"/>
                    <a:pt x="25430" y="231787"/>
                  </a:cubicBezTo>
                  <a:cubicBezTo>
                    <a:pt x="30722" y="279941"/>
                    <a:pt x="42363" y="458270"/>
                    <a:pt x="44480" y="517537"/>
                  </a:cubicBezTo>
                  <a:cubicBezTo>
                    <a:pt x="46597" y="576804"/>
                    <a:pt x="43951" y="550345"/>
                    <a:pt x="38130" y="587387"/>
                  </a:cubicBezTo>
                  <a:cubicBezTo>
                    <a:pt x="32309" y="624429"/>
                    <a:pt x="6909" y="743491"/>
                    <a:pt x="9555" y="739787"/>
                  </a:cubicBezTo>
                  <a:cubicBezTo>
                    <a:pt x="12201" y="736083"/>
                    <a:pt x="42892" y="630779"/>
                    <a:pt x="54005" y="565162"/>
                  </a:cubicBezTo>
                  <a:cubicBezTo>
                    <a:pt x="65118" y="499545"/>
                    <a:pt x="73055" y="365137"/>
                    <a:pt x="76230" y="346087"/>
                  </a:cubicBezTo>
                  <a:cubicBezTo>
                    <a:pt x="79405" y="327037"/>
                    <a:pt x="85755" y="472029"/>
                    <a:pt x="73055" y="450862"/>
                  </a:cubicBezTo>
                  <a:cubicBezTo>
                    <a:pt x="60355" y="429695"/>
                    <a:pt x="-1558" y="293170"/>
                    <a:pt x="30" y="219087"/>
                  </a:cubicBezTo>
                  <a:cubicBezTo>
                    <a:pt x="1617" y="145004"/>
                    <a:pt x="83638" y="-1576"/>
                    <a:pt x="85755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50438B77-B880-82E8-671E-BB329F69175A}"/>
                </a:ext>
              </a:extLst>
            </p:cNvPr>
            <p:cNvSpPr/>
            <p:nvPr/>
          </p:nvSpPr>
          <p:spPr>
            <a:xfrm>
              <a:off x="5270489" y="5124450"/>
              <a:ext cx="94039" cy="777876"/>
            </a:xfrm>
            <a:custGeom>
              <a:avLst/>
              <a:gdLst>
                <a:gd name="connsiteX0" fmla="*/ 11 w 94039"/>
                <a:gd name="connsiteY0" fmla="*/ 0 h 777876"/>
                <a:gd name="connsiteX1" fmla="*/ 85736 w 94039"/>
                <a:gd name="connsiteY1" fmla="*/ 533400 h 777876"/>
                <a:gd name="connsiteX2" fmla="*/ 82561 w 94039"/>
                <a:gd name="connsiteY2" fmla="*/ 692150 h 777876"/>
                <a:gd name="connsiteX3" fmla="*/ 85736 w 94039"/>
                <a:gd name="connsiteY3" fmla="*/ 647700 h 777876"/>
                <a:gd name="connsiteX4" fmla="*/ 50811 w 94039"/>
                <a:gd name="connsiteY4" fmla="*/ 777875 h 777876"/>
                <a:gd name="connsiteX5" fmla="*/ 66686 w 94039"/>
                <a:gd name="connsiteY5" fmla="*/ 644525 h 777876"/>
                <a:gd name="connsiteX6" fmla="*/ 92086 w 94039"/>
                <a:gd name="connsiteY6" fmla="*/ 530225 h 777876"/>
                <a:gd name="connsiteX7" fmla="*/ 11 w 94039"/>
                <a:gd name="connsiteY7" fmla="*/ 0 h 777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039" h="777876">
                  <a:moveTo>
                    <a:pt x="11" y="0"/>
                  </a:moveTo>
                  <a:cubicBezTo>
                    <a:pt x="-1047" y="529"/>
                    <a:pt x="71978" y="418042"/>
                    <a:pt x="85736" y="533400"/>
                  </a:cubicBezTo>
                  <a:cubicBezTo>
                    <a:pt x="99494" y="648758"/>
                    <a:pt x="82561" y="673100"/>
                    <a:pt x="82561" y="692150"/>
                  </a:cubicBezTo>
                  <a:cubicBezTo>
                    <a:pt x="82561" y="711200"/>
                    <a:pt x="91028" y="633413"/>
                    <a:pt x="85736" y="647700"/>
                  </a:cubicBezTo>
                  <a:cubicBezTo>
                    <a:pt x="80444" y="661987"/>
                    <a:pt x="53986" y="778404"/>
                    <a:pt x="50811" y="777875"/>
                  </a:cubicBezTo>
                  <a:cubicBezTo>
                    <a:pt x="47636" y="777346"/>
                    <a:pt x="59807" y="685800"/>
                    <a:pt x="66686" y="644525"/>
                  </a:cubicBezTo>
                  <a:cubicBezTo>
                    <a:pt x="73565" y="603250"/>
                    <a:pt x="101611" y="641879"/>
                    <a:pt x="92086" y="530225"/>
                  </a:cubicBezTo>
                  <a:cubicBezTo>
                    <a:pt x="82561" y="418571"/>
                    <a:pt x="1069" y="-529"/>
                    <a:pt x="1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4AD67439-4718-5E8B-78B5-97D9A4896069}"/>
                </a:ext>
              </a:extLst>
            </p:cNvPr>
            <p:cNvSpPr/>
            <p:nvPr/>
          </p:nvSpPr>
          <p:spPr>
            <a:xfrm>
              <a:off x="5361612" y="6689373"/>
              <a:ext cx="83565" cy="324750"/>
            </a:xfrm>
            <a:custGeom>
              <a:avLst/>
              <a:gdLst>
                <a:gd name="connsiteX0" fmla="*/ 32713 w 83565"/>
                <a:gd name="connsiteY0" fmla="*/ 352 h 324750"/>
                <a:gd name="connsiteX1" fmla="*/ 4138 w 83565"/>
                <a:gd name="connsiteY1" fmla="*/ 194027 h 324750"/>
                <a:gd name="connsiteX2" fmla="*/ 10488 w 83565"/>
                <a:gd name="connsiteY2" fmla="*/ 159102 h 324750"/>
                <a:gd name="connsiteX3" fmla="*/ 29538 w 83565"/>
                <a:gd name="connsiteY3" fmla="*/ 260702 h 324750"/>
                <a:gd name="connsiteX4" fmla="*/ 83513 w 83565"/>
                <a:gd name="connsiteY4" fmla="*/ 324202 h 324750"/>
                <a:gd name="connsiteX5" fmla="*/ 39063 w 83565"/>
                <a:gd name="connsiteY5" fmla="*/ 225777 h 324750"/>
                <a:gd name="connsiteX6" fmla="*/ 16838 w 83565"/>
                <a:gd name="connsiteY6" fmla="*/ 171802 h 324750"/>
                <a:gd name="connsiteX7" fmla="*/ 45413 w 83565"/>
                <a:gd name="connsiteY7" fmla="*/ 282927 h 324750"/>
                <a:gd name="connsiteX8" fmla="*/ 7313 w 83565"/>
                <a:gd name="connsiteY8" fmla="*/ 174977 h 324750"/>
                <a:gd name="connsiteX9" fmla="*/ 963 w 83565"/>
                <a:gd name="connsiteY9" fmla="*/ 146402 h 324750"/>
                <a:gd name="connsiteX10" fmla="*/ 32713 w 83565"/>
                <a:gd name="connsiteY10" fmla="*/ 352 h 324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565" h="324750">
                  <a:moveTo>
                    <a:pt x="32713" y="352"/>
                  </a:moveTo>
                  <a:cubicBezTo>
                    <a:pt x="33242" y="8290"/>
                    <a:pt x="7842" y="167569"/>
                    <a:pt x="4138" y="194027"/>
                  </a:cubicBezTo>
                  <a:cubicBezTo>
                    <a:pt x="434" y="220485"/>
                    <a:pt x="6255" y="147990"/>
                    <a:pt x="10488" y="159102"/>
                  </a:cubicBezTo>
                  <a:cubicBezTo>
                    <a:pt x="14721" y="170215"/>
                    <a:pt x="17367" y="233185"/>
                    <a:pt x="29538" y="260702"/>
                  </a:cubicBezTo>
                  <a:cubicBezTo>
                    <a:pt x="41709" y="288219"/>
                    <a:pt x="81926" y="330023"/>
                    <a:pt x="83513" y="324202"/>
                  </a:cubicBezTo>
                  <a:cubicBezTo>
                    <a:pt x="85101" y="318381"/>
                    <a:pt x="50175" y="251177"/>
                    <a:pt x="39063" y="225777"/>
                  </a:cubicBezTo>
                  <a:cubicBezTo>
                    <a:pt x="27951" y="200377"/>
                    <a:pt x="15780" y="162277"/>
                    <a:pt x="16838" y="171802"/>
                  </a:cubicBezTo>
                  <a:cubicBezTo>
                    <a:pt x="17896" y="181327"/>
                    <a:pt x="47000" y="282398"/>
                    <a:pt x="45413" y="282927"/>
                  </a:cubicBezTo>
                  <a:cubicBezTo>
                    <a:pt x="43826" y="283456"/>
                    <a:pt x="14721" y="197731"/>
                    <a:pt x="7313" y="174977"/>
                  </a:cubicBezTo>
                  <a:cubicBezTo>
                    <a:pt x="-95" y="152223"/>
                    <a:pt x="-1154" y="171802"/>
                    <a:pt x="963" y="146402"/>
                  </a:cubicBezTo>
                  <a:cubicBezTo>
                    <a:pt x="3080" y="121002"/>
                    <a:pt x="32184" y="-7586"/>
                    <a:pt x="32713" y="3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93BC5E30-7BB3-DC22-7818-C1AAFF844696}"/>
                </a:ext>
              </a:extLst>
            </p:cNvPr>
            <p:cNvSpPr/>
            <p:nvPr/>
          </p:nvSpPr>
          <p:spPr>
            <a:xfrm>
              <a:off x="5505349" y="6670655"/>
              <a:ext cx="50475" cy="327045"/>
            </a:xfrm>
            <a:custGeom>
              <a:avLst/>
              <a:gdLst>
                <a:gd name="connsiteX0" fmla="*/ 101 w 50475"/>
                <a:gd name="connsiteY0" fmla="*/ 20 h 327045"/>
                <a:gd name="connsiteX1" fmla="*/ 35026 w 50475"/>
                <a:gd name="connsiteY1" fmla="*/ 206395 h 327045"/>
                <a:gd name="connsiteX2" fmla="*/ 31851 w 50475"/>
                <a:gd name="connsiteY2" fmla="*/ 285770 h 327045"/>
                <a:gd name="connsiteX3" fmla="*/ 41376 w 50475"/>
                <a:gd name="connsiteY3" fmla="*/ 247670 h 327045"/>
                <a:gd name="connsiteX4" fmla="*/ 35026 w 50475"/>
                <a:gd name="connsiteY4" fmla="*/ 327045 h 327045"/>
                <a:gd name="connsiteX5" fmla="*/ 44551 w 50475"/>
                <a:gd name="connsiteY5" fmla="*/ 247670 h 327045"/>
                <a:gd name="connsiteX6" fmla="*/ 47726 w 50475"/>
                <a:gd name="connsiteY6" fmla="*/ 219095 h 327045"/>
                <a:gd name="connsiteX7" fmla="*/ 101 w 50475"/>
                <a:gd name="connsiteY7" fmla="*/ 20 h 327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475" h="327045">
                  <a:moveTo>
                    <a:pt x="101" y="20"/>
                  </a:moveTo>
                  <a:cubicBezTo>
                    <a:pt x="-2016" y="-2097"/>
                    <a:pt x="29734" y="158770"/>
                    <a:pt x="35026" y="206395"/>
                  </a:cubicBezTo>
                  <a:cubicBezTo>
                    <a:pt x="40318" y="254020"/>
                    <a:pt x="30793" y="278891"/>
                    <a:pt x="31851" y="285770"/>
                  </a:cubicBezTo>
                  <a:cubicBezTo>
                    <a:pt x="32909" y="292649"/>
                    <a:pt x="40847" y="240791"/>
                    <a:pt x="41376" y="247670"/>
                  </a:cubicBezTo>
                  <a:cubicBezTo>
                    <a:pt x="41905" y="254549"/>
                    <a:pt x="34497" y="327045"/>
                    <a:pt x="35026" y="327045"/>
                  </a:cubicBezTo>
                  <a:cubicBezTo>
                    <a:pt x="35555" y="327045"/>
                    <a:pt x="42434" y="265662"/>
                    <a:pt x="44551" y="247670"/>
                  </a:cubicBezTo>
                  <a:cubicBezTo>
                    <a:pt x="46668" y="229678"/>
                    <a:pt x="54605" y="259841"/>
                    <a:pt x="47726" y="219095"/>
                  </a:cubicBezTo>
                  <a:cubicBezTo>
                    <a:pt x="40847" y="178349"/>
                    <a:pt x="2218" y="2137"/>
                    <a:pt x="101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 1023">
              <a:extLst>
                <a:ext uri="{FF2B5EF4-FFF2-40B4-BE49-F238E27FC236}">
                  <a16:creationId xmlns:a16="http://schemas.microsoft.com/office/drawing/2014/main" id="{B71FC82E-A16D-848A-5F94-57219C3E259C}"/>
                </a:ext>
              </a:extLst>
            </p:cNvPr>
            <p:cNvSpPr/>
            <p:nvPr/>
          </p:nvSpPr>
          <p:spPr>
            <a:xfrm>
              <a:off x="5292133" y="6686508"/>
              <a:ext cx="26106" cy="108064"/>
            </a:xfrm>
            <a:custGeom>
              <a:avLst/>
              <a:gdLst>
                <a:gd name="connsiteX0" fmla="*/ 25992 w 26106"/>
                <a:gd name="connsiteY0" fmla="*/ 42 h 108064"/>
                <a:gd name="connsiteX1" fmla="*/ 10117 w 26106"/>
                <a:gd name="connsiteY1" fmla="*/ 66717 h 108064"/>
                <a:gd name="connsiteX2" fmla="*/ 13292 w 26106"/>
                <a:gd name="connsiteY2" fmla="*/ 107992 h 108064"/>
                <a:gd name="connsiteX3" fmla="*/ 592 w 26106"/>
                <a:gd name="connsiteY3" fmla="*/ 57192 h 108064"/>
                <a:gd name="connsiteX4" fmla="*/ 25992 w 26106"/>
                <a:gd name="connsiteY4" fmla="*/ 42 h 10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06" h="108064">
                  <a:moveTo>
                    <a:pt x="25992" y="42"/>
                  </a:moveTo>
                  <a:cubicBezTo>
                    <a:pt x="27579" y="1629"/>
                    <a:pt x="12234" y="48725"/>
                    <a:pt x="10117" y="66717"/>
                  </a:cubicBezTo>
                  <a:cubicBezTo>
                    <a:pt x="8000" y="84709"/>
                    <a:pt x="14879" y="109579"/>
                    <a:pt x="13292" y="107992"/>
                  </a:cubicBezTo>
                  <a:cubicBezTo>
                    <a:pt x="11705" y="106405"/>
                    <a:pt x="-3112" y="73067"/>
                    <a:pt x="592" y="57192"/>
                  </a:cubicBezTo>
                  <a:cubicBezTo>
                    <a:pt x="4296" y="41317"/>
                    <a:pt x="24405" y="-1545"/>
                    <a:pt x="25992" y="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 1024">
              <a:extLst>
                <a:ext uri="{FF2B5EF4-FFF2-40B4-BE49-F238E27FC236}">
                  <a16:creationId xmlns:a16="http://schemas.microsoft.com/office/drawing/2014/main" id="{39C4A61D-6EE1-126F-3988-B82BBC88B166}"/>
                </a:ext>
              </a:extLst>
            </p:cNvPr>
            <p:cNvSpPr/>
            <p:nvPr/>
          </p:nvSpPr>
          <p:spPr>
            <a:xfrm>
              <a:off x="5565749" y="6647660"/>
              <a:ext cx="43437" cy="136369"/>
            </a:xfrm>
            <a:custGeom>
              <a:avLst/>
              <a:gdLst>
                <a:gd name="connsiteX0" fmla="*/ 26 w 43437"/>
                <a:gd name="connsiteY0" fmla="*/ 790 h 136369"/>
                <a:gd name="connsiteX1" fmla="*/ 41301 w 43437"/>
                <a:gd name="connsiteY1" fmla="*/ 134140 h 136369"/>
                <a:gd name="connsiteX2" fmla="*/ 34951 w 43437"/>
                <a:gd name="connsiteY2" fmla="*/ 80165 h 136369"/>
                <a:gd name="connsiteX3" fmla="*/ 26 w 43437"/>
                <a:gd name="connsiteY3" fmla="*/ 790 h 13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37" h="136369">
                  <a:moveTo>
                    <a:pt x="26" y="790"/>
                  </a:moveTo>
                  <a:cubicBezTo>
                    <a:pt x="1084" y="9786"/>
                    <a:pt x="35480" y="120911"/>
                    <a:pt x="41301" y="134140"/>
                  </a:cubicBezTo>
                  <a:cubicBezTo>
                    <a:pt x="47122" y="147369"/>
                    <a:pt x="39714" y="98157"/>
                    <a:pt x="34951" y="80165"/>
                  </a:cubicBezTo>
                  <a:cubicBezTo>
                    <a:pt x="30189" y="62173"/>
                    <a:pt x="-1032" y="-8206"/>
                    <a:pt x="26" y="7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 1026">
              <a:extLst>
                <a:ext uri="{FF2B5EF4-FFF2-40B4-BE49-F238E27FC236}">
                  <a16:creationId xmlns:a16="http://schemas.microsoft.com/office/drawing/2014/main" id="{0E221417-8F17-AC49-94C3-53F74F02D95A}"/>
                </a:ext>
              </a:extLst>
            </p:cNvPr>
            <p:cNvSpPr/>
            <p:nvPr/>
          </p:nvSpPr>
          <p:spPr>
            <a:xfrm>
              <a:off x="5622798" y="6883396"/>
              <a:ext cx="38523" cy="101612"/>
            </a:xfrm>
            <a:custGeom>
              <a:avLst/>
              <a:gdLst>
                <a:gd name="connsiteX0" fmla="*/ 16002 w 38523"/>
                <a:gd name="connsiteY0" fmla="*/ 4 h 101612"/>
                <a:gd name="connsiteX1" fmla="*/ 25527 w 38523"/>
                <a:gd name="connsiteY1" fmla="*/ 60329 h 101612"/>
                <a:gd name="connsiteX2" fmla="*/ 127 w 38523"/>
                <a:gd name="connsiteY2" fmla="*/ 101604 h 101612"/>
                <a:gd name="connsiteX3" fmla="*/ 38227 w 38523"/>
                <a:gd name="connsiteY3" fmla="*/ 63504 h 101612"/>
                <a:gd name="connsiteX4" fmla="*/ 16002 w 38523"/>
                <a:gd name="connsiteY4" fmla="*/ 4 h 10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23" h="101612">
                  <a:moveTo>
                    <a:pt x="16002" y="4"/>
                  </a:moveTo>
                  <a:cubicBezTo>
                    <a:pt x="13885" y="-525"/>
                    <a:pt x="28173" y="43396"/>
                    <a:pt x="25527" y="60329"/>
                  </a:cubicBezTo>
                  <a:cubicBezTo>
                    <a:pt x="22881" y="77262"/>
                    <a:pt x="-1990" y="101075"/>
                    <a:pt x="127" y="101604"/>
                  </a:cubicBezTo>
                  <a:cubicBezTo>
                    <a:pt x="2244" y="102133"/>
                    <a:pt x="35052" y="77791"/>
                    <a:pt x="38227" y="63504"/>
                  </a:cubicBezTo>
                  <a:cubicBezTo>
                    <a:pt x="41402" y="49217"/>
                    <a:pt x="18119" y="533"/>
                    <a:pt x="16002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 1027">
              <a:extLst>
                <a:ext uri="{FF2B5EF4-FFF2-40B4-BE49-F238E27FC236}">
                  <a16:creationId xmlns:a16="http://schemas.microsoft.com/office/drawing/2014/main" id="{6C42F22A-089C-0EBD-5E19-09CE134AB119}"/>
                </a:ext>
              </a:extLst>
            </p:cNvPr>
            <p:cNvSpPr/>
            <p:nvPr/>
          </p:nvSpPr>
          <p:spPr>
            <a:xfrm>
              <a:off x="4951554" y="7064103"/>
              <a:ext cx="580087" cy="99123"/>
            </a:xfrm>
            <a:custGeom>
              <a:avLst/>
              <a:gdLst>
                <a:gd name="connsiteX0" fmla="*/ 1446 w 580087"/>
                <a:gd name="connsiteY0" fmla="*/ 98697 h 99123"/>
                <a:gd name="connsiteX1" fmla="*/ 398321 w 580087"/>
                <a:gd name="connsiteY1" fmla="*/ 3447 h 99123"/>
                <a:gd name="connsiteX2" fmla="*/ 411021 w 580087"/>
                <a:gd name="connsiteY2" fmla="*/ 19322 h 99123"/>
                <a:gd name="connsiteX3" fmla="*/ 477696 w 580087"/>
                <a:gd name="connsiteY3" fmla="*/ 3447 h 99123"/>
                <a:gd name="connsiteX4" fmla="*/ 579296 w 580087"/>
                <a:gd name="connsiteY4" fmla="*/ 66947 h 99123"/>
                <a:gd name="connsiteX5" fmla="*/ 522146 w 580087"/>
                <a:gd name="connsiteY5" fmla="*/ 16147 h 99123"/>
                <a:gd name="connsiteX6" fmla="*/ 471346 w 580087"/>
                <a:gd name="connsiteY6" fmla="*/ 6622 h 99123"/>
                <a:gd name="connsiteX7" fmla="*/ 271321 w 580087"/>
                <a:gd name="connsiteY7" fmla="*/ 66947 h 99123"/>
                <a:gd name="connsiteX8" fmla="*/ 366571 w 580087"/>
                <a:gd name="connsiteY8" fmla="*/ 28847 h 99123"/>
                <a:gd name="connsiteX9" fmla="*/ 268146 w 580087"/>
                <a:gd name="connsiteY9" fmla="*/ 38372 h 99123"/>
                <a:gd name="connsiteX10" fmla="*/ 1446 w 580087"/>
                <a:gd name="connsiteY10" fmla="*/ 98697 h 9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087" h="99123">
                  <a:moveTo>
                    <a:pt x="1446" y="98697"/>
                  </a:moveTo>
                  <a:cubicBezTo>
                    <a:pt x="23142" y="92876"/>
                    <a:pt x="330059" y="16676"/>
                    <a:pt x="398321" y="3447"/>
                  </a:cubicBezTo>
                  <a:cubicBezTo>
                    <a:pt x="466583" y="-9782"/>
                    <a:pt x="397792" y="19322"/>
                    <a:pt x="411021" y="19322"/>
                  </a:cubicBezTo>
                  <a:cubicBezTo>
                    <a:pt x="424250" y="19322"/>
                    <a:pt x="449650" y="-4491"/>
                    <a:pt x="477696" y="3447"/>
                  </a:cubicBezTo>
                  <a:cubicBezTo>
                    <a:pt x="505742" y="11384"/>
                    <a:pt x="571888" y="64830"/>
                    <a:pt x="579296" y="66947"/>
                  </a:cubicBezTo>
                  <a:cubicBezTo>
                    <a:pt x="586704" y="69064"/>
                    <a:pt x="540138" y="26201"/>
                    <a:pt x="522146" y="16147"/>
                  </a:cubicBezTo>
                  <a:cubicBezTo>
                    <a:pt x="504154" y="6093"/>
                    <a:pt x="513150" y="-1845"/>
                    <a:pt x="471346" y="6622"/>
                  </a:cubicBezTo>
                  <a:cubicBezTo>
                    <a:pt x="429542" y="15089"/>
                    <a:pt x="288783" y="63243"/>
                    <a:pt x="271321" y="66947"/>
                  </a:cubicBezTo>
                  <a:cubicBezTo>
                    <a:pt x="253859" y="70651"/>
                    <a:pt x="367100" y="33609"/>
                    <a:pt x="366571" y="28847"/>
                  </a:cubicBezTo>
                  <a:cubicBezTo>
                    <a:pt x="366042" y="24084"/>
                    <a:pt x="327942" y="27789"/>
                    <a:pt x="268146" y="38372"/>
                  </a:cubicBezTo>
                  <a:cubicBezTo>
                    <a:pt x="208350" y="48955"/>
                    <a:pt x="-20250" y="104518"/>
                    <a:pt x="1446" y="986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 1028">
              <a:extLst>
                <a:ext uri="{FF2B5EF4-FFF2-40B4-BE49-F238E27FC236}">
                  <a16:creationId xmlns:a16="http://schemas.microsoft.com/office/drawing/2014/main" id="{4F2298FA-4A19-2B7C-1FD8-35515EC7BBC3}"/>
                </a:ext>
              </a:extLst>
            </p:cNvPr>
            <p:cNvSpPr/>
            <p:nvPr/>
          </p:nvSpPr>
          <p:spPr>
            <a:xfrm>
              <a:off x="5470410" y="7007184"/>
              <a:ext cx="635135" cy="114343"/>
            </a:xfrm>
            <a:custGeom>
              <a:avLst/>
              <a:gdLst>
                <a:gd name="connsiteX0" fmla="*/ 115 w 635135"/>
                <a:gd name="connsiteY0" fmla="*/ 114341 h 114343"/>
                <a:gd name="connsiteX1" fmla="*/ 235065 w 635135"/>
                <a:gd name="connsiteY1" fmla="*/ 22266 h 114343"/>
                <a:gd name="connsiteX2" fmla="*/ 419215 w 635135"/>
                <a:gd name="connsiteY2" fmla="*/ 22266 h 114343"/>
                <a:gd name="connsiteX3" fmla="*/ 339840 w 635135"/>
                <a:gd name="connsiteY3" fmla="*/ 12741 h 114343"/>
                <a:gd name="connsiteX4" fmla="*/ 546215 w 635135"/>
                <a:gd name="connsiteY4" fmla="*/ 19091 h 114343"/>
                <a:gd name="connsiteX5" fmla="*/ 635115 w 635135"/>
                <a:gd name="connsiteY5" fmla="*/ 3216 h 114343"/>
                <a:gd name="connsiteX6" fmla="*/ 539865 w 635135"/>
                <a:gd name="connsiteY6" fmla="*/ 3216 h 114343"/>
                <a:gd name="connsiteX7" fmla="*/ 346190 w 635135"/>
                <a:gd name="connsiteY7" fmla="*/ 6391 h 114343"/>
                <a:gd name="connsiteX8" fmla="*/ 558915 w 635135"/>
                <a:gd name="connsiteY8" fmla="*/ 19091 h 114343"/>
                <a:gd name="connsiteX9" fmla="*/ 396990 w 635135"/>
                <a:gd name="connsiteY9" fmla="*/ 3216 h 114343"/>
                <a:gd name="connsiteX10" fmla="*/ 269990 w 635135"/>
                <a:gd name="connsiteY10" fmla="*/ 19091 h 114343"/>
                <a:gd name="connsiteX11" fmla="*/ 209665 w 635135"/>
                <a:gd name="connsiteY11" fmla="*/ 41 h 114343"/>
                <a:gd name="connsiteX12" fmla="*/ 203315 w 635135"/>
                <a:gd name="connsiteY12" fmla="*/ 25441 h 114343"/>
                <a:gd name="connsiteX13" fmla="*/ 115 w 635135"/>
                <a:gd name="connsiteY13" fmla="*/ 114341 h 11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5135" h="114343">
                  <a:moveTo>
                    <a:pt x="115" y="114341"/>
                  </a:moveTo>
                  <a:cubicBezTo>
                    <a:pt x="5407" y="113812"/>
                    <a:pt x="165215" y="37612"/>
                    <a:pt x="235065" y="22266"/>
                  </a:cubicBezTo>
                  <a:cubicBezTo>
                    <a:pt x="304915" y="6920"/>
                    <a:pt x="401753" y="23853"/>
                    <a:pt x="419215" y="22266"/>
                  </a:cubicBezTo>
                  <a:cubicBezTo>
                    <a:pt x="436677" y="20679"/>
                    <a:pt x="339840" y="12741"/>
                    <a:pt x="339840" y="12741"/>
                  </a:cubicBezTo>
                  <a:cubicBezTo>
                    <a:pt x="361007" y="12212"/>
                    <a:pt x="497003" y="20678"/>
                    <a:pt x="546215" y="19091"/>
                  </a:cubicBezTo>
                  <a:cubicBezTo>
                    <a:pt x="595427" y="17504"/>
                    <a:pt x="636173" y="5862"/>
                    <a:pt x="635115" y="3216"/>
                  </a:cubicBezTo>
                  <a:cubicBezTo>
                    <a:pt x="634057" y="570"/>
                    <a:pt x="539865" y="3216"/>
                    <a:pt x="539865" y="3216"/>
                  </a:cubicBezTo>
                  <a:cubicBezTo>
                    <a:pt x="491711" y="3745"/>
                    <a:pt x="343015" y="3745"/>
                    <a:pt x="346190" y="6391"/>
                  </a:cubicBezTo>
                  <a:cubicBezTo>
                    <a:pt x="349365" y="9037"/>
                    <a:pt x="550448" y="19620"/>
                    <a:pt x="558915" y="19091"/>
                  </a:cubicBezTo>
                  <a:cubicBezTo>
                    <a:pt x="567382" y="18562"/>
                    <a:pt x="445144" y="3216"/>
                    <a:pt x="396990" y="3216"/>
                  </a:cubicBezTo>
                  <a:cubicBezTo>
                    <a:pt x="348836" y="3216"/>
                    <a:pt x="301211" y="19620"/>
                    <a:pt x="269990" y="19091"/>
                  </a:cubicBezTo>
                  <a:cubicBezTo>
                    <a:pt x="238769" y="18562"/>
                    <a:pt x="220777" y="-1017"/>
                    <a:pt x="209665" y="41"/>
                  </a:cubicBezTo>
                  <a:cubicBezTo>
                    <a:pt x="198553" y="1099"/>
                    <a:pt x="233477" y="7449"/>
                    <a:pt x="203315" y="25441"/>
                  </a:cubicBezTo>
                  <a:cubicBezTo>
                    <a:pt x="173153" y="43433"/>
                    <a:pt x="-5177" y="114870"/>
                    <a:pt x="115" y="1143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 1029">
              <a:extLst>
                <a:ext uri="{FF2B5EF4-FFF2-40B4-BE49-F238E27FC236}">
                  <a16:creationId xmlns:a16="http://schemas.microsoft.com/office/drawing/2014/main" id="{003A35D7-B612-9635-8048-55786229AC5D}"/>
                </a:ext>
              </a:extLst>
            </p:cNvPr>
            <p:cNvSpPr/>
            <p:nvPr/>
          </p:nvSpPr>
          <p:spPr>
            <a:xfrm>
              <a:off x="4956175" y="7156450"/>
              <a:ext cx="629484" cy="63827"/>
            </a:xfrm>
            <a:custGeom>
              <a:avLst/>
              <a:gdLst>
                <a:gd name="connsiteX0" fmla="*/ 0 w 629484"/>
                <a:gd name="connsiteY0" fmla="*/ 0 h 63827"/>
                <a:gd name="connsiteX1" fmla="*/ 393700 w 629484"/>
                <a:gd name="connsiteY1" fmla="*/ 63500 h 63827"/>
                <a:gd name="connsiteX2" fmla="*/ 346075 w 629484"/>
                <a:gd name="connsiteY2" fmla="*/ 25400 h 63827"/>
                <a:gd name="connsiteX3" fmla="*/ 625475 w 629484"/>
                <a:gd name="connsiteY3" fmla="*/ 38100 h 63827"/>
                <a:gd name="connsiteX4" fmla="*/ 498475 w 629484"/>
                <a:gd name="connsiteY4" fmla="*/ 25400 h 63827"/>
                <a:gd name="connsiteX5" fmla="*/ 320675 w 629484"/>
                <a:gd name="connsiteY5" fmla="*/ 34925 h 63827"/>
                <a:gd name="connsiteX6" fmla="*/ 247650 w 629484"/>
                <a:gd name="connsiteY6" fmla="*/ 34925 h 63827"/>
                <a:gd name="connsiteX7" fmla="*/ 0 w 629484"/>
                <a:gd name="connsiteY7" fmla="*/ 0 h 6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484" h="63827">
                  <a:moveTo>
                    <a:pt x="0" y="0"/>
                  </a:moveTo>
                  <a:cubicBezTo>
                    <a:pt x="24342" y="4762"/>
                    <a:pt x="336021" y="59267"/>
                    <a:pt x="393700" y="63500"/>
                  </a:cubicBezTo>
                  <a:cubicBezTo>
                    <a:pt x="451379" y="67733"/>
                    <a:pt x="307446" y="29633"/>
                    <a:pt x="346075" y="25400"/>
                  </a:cubicBezTo>
                  <a:cubicBezTo>
                    <a:pt x="384704" y="21167"/>
                    <a:pt x="600075" y="38100"/>
                    <a:pt x="625475" y="38100"/>
                  </a:cubicBezTo>
                  <a:cubicBezTo>
                    <a:pt x="650875" y="38100"/>
                    <a:pt x="549275" y="25929"/>
                    <a:pt x="498475" y="25400"/>
                  </a:cubicBezTo>
                  <a:cubicBezTo>
                    <a:pt x="447675" y="24871"/>
                    <a:pt x="362479" y="33338"/>
                    <a:pt x="320675" y="34925"/>
                  </a:cubicBezTo>
                  <a:cubicBezTo>
                    <a:pt x="278871" y="36512"/>
                    <a:pt x="299508" y="41804"/>
                    <a:pt x="247650" y="3492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 1030">
              <a:extLst>
                <a:ext uri="{FF2B5EF4-FFF2-40B4-BE49-F238E27FC236}">
                  <a16:creationId xmlns:a16="http://schemas.microsoft.com/office/drawing/2014/main" id="{2341B986-0B13-A68C-B64E-227ACB427DE3}"/>
                </a:ext>
              </a:extLst>
            </p:cNvPr>
            <p:cNvSpPr/>
            <p:nvPr/>
          </p:nvSpPr>
          <p:spPr>
            <a:xfrm>
              <a:off x="5457791" y="6905563"/>
              <a:ext cx="879523" cy="270214"/>
            </a:xfrm>
            <a:custGeom>
              <a:avLst/>
              <a:gdLst>
                <a:gd name="connsiteX0" fmla="*/ 34 w 879523"/>
                <a:gd name="connsiteY0" fmla="*/ 269937 h 270214"/>
                <a:gd name="connsiteX1" fmla="*/ 336584 w 879523"/>
                <a:gd name="connsiteY1" fmla="*/ 196912 h 270214"/>
                <a:gd name="connsiteX2" fmla="*/ 279434 w 879523"/>
                <a:gd name="connsiteY2" fmla="*/ 225487 h 270214"/>
                <a:gd name="connsiteX3" fmla="*/ 555659 w 879523"/>
                <a:gd name="connsiteY3" fmla="*/ 158812 h 270214"/>
                <a:gd name="connsiteX4" fmla="*/ 587409 w 879523"/>
                <a:gd name="connsiteY4" fmla="*/ 146112 h 270214"/>
                <a:gd name="connsiteX5" fmla="*/ 660434 w 879523"/>
                <a:gd name="connsiteY5" fmla="*/ 104837 h 270214"/>
                <a:gd name="connsiteX6" fmla="*/ 736634 w 879523"/>
                <a:gd name="connsiteY6" fmla="*/ 22287 h 270214"/>
                <a:gd name="connsiteX7" fmla="*/ 666784 w 879523"/>
                <a:gd name="connsiteY7" fmla="*/ 54037 h 270214"/>
                <a:gd name="connsiteX8" fmla="*/ 777909 w 879523"/>
                <a:gd name="connsiteY8" fmla="*/ 62 h 270214"/>
                <a:gd name="connsiteX9" fmla="*/ 879509 w 879523"/>
                <a:gd name="connsiteY9" fmla="*/ 66737 h 270214"/>
                <a:gd name="connsiteX10" fmla="*/ 784259 w 879523"/>
                <a:gd name="connsiteY10" fmla="*/ 28637 h 270214"/>
                <a:gd name="connsiteX11" fmla="*/ 641384 w 879523"/>
                <a:gd name="connsiteY11" fmla="*/ 123887 h 270214"/>
                <a:gd name="connsiteX12" fmla="*/ 460409 w 879523"/>
                <a:gd name="connsiteY12" fmla="*/ 212787 h 270214"/>
                <a:gd name="connsiteX13" fmla="*/ 187359 w 879523"/>
                <a:gd name="connsiteY13" fmla="*/ 231837 h 270214"/>
                <a:gd name="connsiteX14" fmla="*/ 358809 w 879523"/>
                <a:gd name="connsiteY14" fmla="*/ 222312 h 270214"/>
                <a:gd name="connsiteX15" fmla="*/ 34 w 879523"/>
                <a:gd name="connsiteY15" fmla="*/ 269937 h 27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79523" h="270214">
                  <a:moveTo>
                    <a:pt x="34" y="269937"/>
                  </a:moveTo>
                  <a:cubicBezTo>
                    <a:pt x="-3670" y="265704"/>
                    <a:pt x="290017" y="204320"/>
                    <a:pt x="336584" y="196912"/>
                  </a:cubicBezTo>
                  <a:cubicBezTo>
                    <a:pt x="383151" y="189504"/>
                    <a:pt x="242922" y="231837"/>
                    <a:pt x="279434" y="225487"/>
                  </a:cubicBezTo>
                  <a:cubicBezTo>
                    <a:pt x="315946" y="219137"/>
                    <a:pt x="504330" y="172041"/>
                    <a:pt x="555659" y="158812"/>
                  </a:cubicBezTo>
                  <a:cubicBezTo>
                    <a:pt x="606988" y="145583"/>
                    <a:pt x="569947" y="155108"/>
                    <a:pt x="587409" y="146112"/>
                  </a:cubicBezTo>
                  <a:cubicBezTo>
                    <a:pt x="604872" y="137116"/>
                    <a:pt x="635563" y="125474"/>
                    <a:pt x="660434" y="104837"/>
                  </a:cubicBezTo>
                  <a:cubicBezTo>
                    <a:pt x="685305" y="84200"/>
                    <a:pt x="735576" y="30754"/>
                    <a:pt x="736634" y="22287"/>
                  </a:cubicBezTo>
                  <a:cubicBezTo>
                    <a:pt x="737692" y="13820"/>
                    <a:pt x="659905" y="57741"/>
                    <a:pt x="666784" y="54037"/>
                  </a:cubicBezTo>
                  <a:cubicBezTo>
                    <a:pt x="673663" y="50333"/>
                    <a:pt x="742455" y="-2055"/>
                    <a:pt x="777909" y="62"/>
                  </a:cubicBezTo>
                  <a:cubicBezTo>
                    <a:pt x="813363" y="2179"/>
                    <a:pt x="878451" y="61975"/>
                    <a:pt x="879509" y="66737"/>
                  </a:cubicBezTo>
                  <a:cubicBezTo>
                    <a:pt x="880567" y="71499"/>
                    <a:pt x="823947" y="19112"/>
                    <a:pt x="784259" y="28637"/>
                  </a:cubicBezTo>
                  <a:cubicBezTo>
                    <a:pt x="744572" y="38162"/>
                    <a:pt x="695359" y="93195"/>
                    <a:pt x="641384" y="123887"/>
                  </a:cubicBezTo>
                  <a:cubicBezTo>
                    <a:pt x="587409" y="154579"/>
                    <a:pt x="536080" y="194795"/>
                    <a:pt x="460409" y="212787"/>
                  </a:cubicBezTo>
                  <a:cubicBezTo>
                    <a:pt x="384738" y="230779"/>
                    <a:pt x="204292" y="230249"/>
                    <a:pt x="187359" y="231837"/>
                  </a:cubicBezTo>
                  <a:cubicBezTo>
                    <a:pt x="170426" y="233424"/>
                    <a:pt x="386326" y="215962"/>
                    <a:pt x="358809" y="222312"/>
                  </a:cubicBezTo>
                  <a:cubicBezTo>
                    <a:pt x="331292" y="228662"/>
                    <a:pt x="3738" y="274170"/>
                    <a:pt x="34" y="2699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 1031">
              <a:extLst>
                <a:ext uri="{FF2B5EF4-FFF2-40B4-BE49-F238E27FC236}">
                  <a16:creationId xmlns:a16="http://schemas.microsoft.com/office/drawing/2014/main" id="{0C0B30BA-C3BB-B176-5CFF-A910E33F2A20}"/>
                </a:ext>
              </a:extLst>
            </p:cNvPr>
            <p:cNvSpPr/>
            <p:nvPr/>
          </p:nvSpPr>
          <p:spPr>
            <a:xfrm>
              <a:off x="4804372" y="7100306"/>
              <a:ext cx="232745" cy="146360"/>
            </a:xfrm>
            <a:custGeom>
              <a:avLst/>
              <a:gdLst>
                <a:gd name="connsiteX0" fmla="*/ 2578 w 232745"/>
                <a:gd name="connsiteY0" fmla="*/ 145044 h 146360"/>
                <a:gd name="connsiteX1" fmla="*/ 56553 w 232745"/>
                <a:gd name="connsiteY1" fmla="*/ 106944 h 146360"/>
                <a:gd name="connsiteX2" fmla="*/ 72428 w 232745"/>
                <a:gd name="connsiteY2" fmla="*/ 2169 h 146360"/>
                <a:gd name="connsiteX3" fmla="*/ 101003 w 232745"/>
                <a:gd name="connsiteY3" fmla="*/ 37094 h 146360"/>
                <a:gd name="connsiteX4" fmla="*/ 231178 w 232745"/>
                <a:gd name="connsiteY4" fmla="*/ 49794 h 146360"/>
                <a:gd name="connsiteX5" fmla="*/ 167678 w 232745"/>
                <a:gd name="connsiteY5" fmla="*/ 43444 h 146360"/>
                <a:gd name="connsiteX6" fmla="*/ 88303 w 232745"/>
                <a:gd name="connsiteY6" fmla="*/ 56144 h 146360"/>
                <a:gd name="connsiteX7" fmla="*/ 148628 w 232745"/>
                <a:gd name="connsiteY7" fmla="*/ 65669 h 146360"/>
                <a:gd name="connsiteX8" fmla="*/ 2578 w 232745"/>
                <a:gd name="connsiteY8" fmla="*/ 145044 h 14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745" h="146360">
                  <a:moveTo>
                    <a:pt x="2578" y="145044"/>
                  </a:moveTo>
                  <a:cubicBezTo>
                    <a:pt x="-12768" y="151923"/>
                    <a:pt x="44911" y="130757"/>
                    <a:pt x="56553" y="106944"/>
                  </a:cubicBezTo>
                  <a:cubicBezTo>
                    <a:pt x="68195" y="83131"/>
                    <a:pt x="65020" y="13811"/>
                    <a:pt x="72428" y="2169"/>
                  </a:cubicBezTo>
                  <a:cubicBezTo>
                    <a:pt x="79836" y="-9473"/>
                    <a:pt x="74545" y="29156"/>
                    <a:pt x="101003" y="37094"/>
                  </a:cubicBezTo>
                  <a:cubicBezTo>
                    <a:pt x="127461" y="45032"/>
                    <a:pt x="231178" y="49794"/>
                    <a:pt x="231178" y="49794"/>
                  </a:cubicBezTo>
                  <a:cubicBezTo>
                    <a:pt x="242290" y="50852"/>
                    <a:pt x="191490" y="42386"/>
                    <a:pt x="167678" y="43444"/>
                  </a:cubicBezTo>
                  <a:cubicBezTo>
                    <a:pt x="143866" y="44502"/>
                    <a:pt x="91478" y="52440"/>
                    <a:pt x="88303" y="56144"/>
                  </a:cubicBezTo>
                  <a:cubicBezTo>
                    <a:pt x="85128" y="59848"/>
                    <a:pt x="166620" y="52440"/>
                    <a:pt x="148628" y="65669"/>
                  </a:cubicBezTo>
                  <a:cubicBezTo>
                    <a:pt x="130636" y="78898"/>
                    <a:pt x="17924" y="138165"/>
                    <a:pt x="2578" y="1450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 1032">
              <a:extLst>
                <a:ext uri="{FF2B5EF4-FFF2-40B4-BE49-F238E27FC236}">
                  <a16:creationId xmlns:a16="http://schemas.microsoft.com/office/drawing/2014/main" id="{BC1210AF-FB3C-3046-0AFF-BBA4EFB94896}"/>
                </a:ext>
              </a:extLst>
            </p:cNvPr>
            <p:cNvSpPr/>
            <p:nvPr/>
          </p:nvSpPr>
          <p:spPr>
            <a:xfrm>
              <a:off x="5535837" y="7044575"/>
              <a:ext cx="568940" cy="410463"/>
            </a:xfrm>
            <a:custGeom>
              <a:avLst/>
              <a:gdLst>
                <a:gd name="connsiteX0" fmla="*/ 566513 w 568940"/>
                <a:gd name="connsiteY0" fmla="*/ 3925 h 410463"/>
                <a:gd name="connsiteX1" fmla="*/ 525238 w 568940"/>
                <a:gd name="connsiteY1" fmla="*/ 38850 h 410463"/>
                <a:gd name="connsiteX2" fmla="*/ 299813 w 568940"/>
                <a:gd name="connsiteY2" fmla="*/ 264275 h 410463"/>
                <a:gd name="connsiteX3" fmla="*/ 179163 w 568940"/>
                <a:gd name="connsiteY3" fmla="*/ 346825 h 410463"/>
                <a:gd name="connsiteX4" fmla="*/ 245838 w 568940"/>
                <a:gd name="connsiteY4" fmla="*/ 343650 h 410463"/>
                <a:gd name="connsiteX5" fmla="*/ 90263 w 568940"/>
                <a:gd name="connsiteY5" fmla="*/ 365875 h 410463"/>
                <a:gd name="connsiteX6" fmla="*/ 1363 w 568940"/>
                <a:gd name="connsiteY6" fmla="*/ 410325 h 410463"/>
                <a:gd name="connsiteX7" fmla="*/ 156938 w 568940"/>
                <a:gd name="connsiteY7" fmla="*/ 350000 h 410463"/>
                <a:gd name="connsiteX8" fmla="*/ 366488 w 568940"/>
                <a:gd name="connsiteY8" fmla="*/ 203950 h 410463"/>
                <a:gd name="connsiteX9" fmla="*/ 239488 w 568940"/>
                <a:gd name="connsiteY9" fmla="*/ 267450 h 410463"/>
                <a:gd name="connsiteX10" fmla="*/ 525238 w 568940"/>
                <a:gd name="connsiteY10" fmla="*/ 83300 h 410463"/>
                <a:gd name="connsiteX11" fmla="*/ 566513 w 568940"/>
                <a:gd name="connsiteY11" fmla="*/ 3925 h 410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8940" h="410463">
                  <a:moveTo>
                    <a:pt x="566513" y="3925"/>
                  </a:moveTo>
                  <a:cubicBezTo>
                    <a:pt x="566513" y="-3483"/>
                    <a:pt x="569688" y="-4542"/>
                    <a:pt x="525238" y="38850"/>
                  </a:cubicBezTo>
                  <a:cubicBezTo>
                    <a:pt x="480788" y="82242"/>
                    <a:pt x="357492" y="212946"/>
                    <a:pt x="299813" y="264275"/>
                  </a:cubicBezTo>
                  <a:cubicBezTo>
                    <a:pt x="242134" y="315604"/>
                    <a:pt x="188159" y="333596"/>
                    <a:pt x="179163" y="346825"/>
                  </a:cubicBezTo>
                  <a:cubicBezTo>
                    <a:pt x="170167" y="360054"/>
                    <a:pt x="260655" y="340475"/>
                    <a:pt x="245838" y="343650"/>
                  </a:cubicBezTo>
                  <a:cubicBezTo>
                    <a:pt x="231021" y="346825"/>
                    <a:pt x="131009" y="354763"/>
                    <a:pt x="90263" y="365875"/>
                  </a:cubicBezTo>
                  <a:cubicBezTo>
                    <a:pt x="49517" y="376988"/>
                    <a:pt x="-9750" y="412971"/>
                    <a:pt x="1363" y="410325"/>
                  </a:cubicBezTo>
                  <a:cubicBezTo>
                    <a:pt x="12476" y="407679"/>
                    <a:pt x="96084" y="384396"/>
                    <a:pt x="156938" y="350000"/>
                  </a:cubicBezTo>
                  <a:cubicBezTo>
                    <a:pt x="217792" y="315604"/>
                    <a:pt x="352730" y="217708"/>
                    <a:pt x="366488" y="203950"/>
                  </a:cubicBezTo>
                  <a:cubicBezTo>
                    <a:pt x="380246" y="190192"/>
                    <a:pt x="213030" y="287558"/>
                    <a:pt x="239488" y="267450"/>
                  </a:cubicBezTo>
                  <a:cubicBezTo>
                    <a:pt x="265946" y="247342"/>
                    <a:pt x="466501" y="127750"/>
                    <a:pt x="525238" y="83300"/>
                  </a:cubicBezTo>
                  <a:cubicBezTo>
                    <a:pt x="583975" y="38850"/>
                    <a:pt x="566513" y="11333"/>
                    <a:pt x="566513" y="39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 1033">
              <a:extLst>
                <a:ext uri="{FF2B5EF4-FFF2-40B4-BE49-F238E27FC236}">
                  <a16:creationId xmlns:a16="http://schemas.microsoft.com/office/drawing/2014/main" id="{66ACB981-57B8-F1E0-557A-4026CCE012D9}"/>
                </a:ext>
              </a:extLst>
            </p:cNvPr>
            <p:cNvSpPr/>
            <p:nvPr/>
          </p:nvSpPr>
          <p:spPr>
            <a:xfrm>
              <a:off x="5485361" y="7113936"/>
              <a:ext cx="526033" cy="188605"/>
            </a:xfrm>
            <a:custGeom>
              <a:avLst/>
              <a:gdLst>
                <a:gd name="connsiteX0" fmla="*/ 7389 w 526033"/>
                <a:gd name="connsiteY0" fmla="*/ 185389 h 188605"/>
                <a:gd name="connsiteX1" fmla="*/ 521739 w 526033"/>
                <a:gd name="connsiteY1" fmla="*/ 1239 h 188605"/>
                <a:gd name="connsiteX2" fmla="*/ 239164 w 526033"/>
                <a:gd name="connsiteY2" fmla="*/ 109189 h 188605"/>
                <a:gd name="connsiteX3" fmla="*/ 7389 w 526033"/>
                <a:gd name="connsiteY3" fmla="*/ 185389 h 18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033" h="188605">
                  <a:moveTo>
                    <a:pt x="7389" y="185389"/>
                  </a:moveTo>
                  <a:cubicBezTo>
                    <a:pt x="54485" y="167397"/>
                    <a:pt x="483110" y="13939"/>
                    <a:pt x="521739" y="1239"/>
                  </a:cubicBezTo>
                  <a:cubicBezTo>
                    <a:pt x="560368" y="-11461"/>
                    <a:pt x="328064" y="76910"/>
                    <a:pt x="239164" y="109189"/>
                  </a:cubicBezTo>
                  <a:cubicBezTo>
                    <a:pt x="150264" y="141468"/>
                    <a:pt x="-39707" y="203381"/>
                    <a:pt x="7389" y="1853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 1034">
              <a:extLst>
                <a:ext uri="{FF2B5EF4-FFF2-40B4-BE49-F238E27FC236}">
                  <a16:creationId xmlns:a16="http://schemas.microsoft.com/office/drawing/2014/main" id="{8BB553C1-5E7F-6E12-F5D0-564ED1804E5A}"/>
                </a:ext>
              </a:extLst>
            </p:cNvPr>
            <p:cNvSpPr/>
            <p:nvPr/>
          </p:nvSpPr>
          <p:spPr>
            <a:xfrm>
              <a:off x="4996985" y="7178020"/>
              <a:ext cx="544584" cy="280756"/>
            </a:xfrm>
            <a:custGeom>
              <a:avLst/>
              <a:gdLst>
                <a:gd name="connsiteX0" fmla="*/ 465 w 544584"/>
                <a:gd name="connsiteY0" fmla="*/ 655 h 280756"/>
                <a:gd name="connsiteX1" fmla="*/ 203665 w 544584"/>
                <a:gd name="connsiteY1" fmla="*/ 207030 h 280756"/>
                <a:gd name="connsiteX2" fmla="*/ 190965 w 544584"/>
                <a:gd name="connsiteY2" fmla="*/ 184805 h 280756"/>
                <a:gd name="connsiteX3" fmla="*/ 384640 w 544584"/>
                <a:gd name="connsiteY3" fmla="*/ 276880 h 280756"/>
                <a:gd name="connsiteX4" fmla="*/ 333840 w 544584"/>
                <a:gd name="connsiteY4" fmla="*/ 238780 h 280756"/>
                <a:gd name="connsiteX5" fmla="*/ 543390 w 544584"/>
                <a:gd name="connsiteY5" fmla="*/ 280055 h 280756"/>
                <a:gd name="connsiteX6" fmla="*/ 410040 w 544584"/>
                <a:gd name="connsiteY6" fmla="*/ 261005 h 280756"/>
                <a:gd name="connsiteX7" fmla="*/ 216365 w 544584"/>
                <a:gd name="connsiteY7" fmla="*/ 213380 h 280756"/>
                <a:gd name="connsiteX8" fmla="*/ 149690 w 544584"/>
                <a:gd name="connsiteY8" fmla="*/ 143530 h 280756"/>
                <a:gd name="connsiteX9" fmla="*/ 465 w 544584"/>
                <a:gd name="connsiteY9" fmla="*/ 655 h 2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4584" h="280756">
                  <a:moveTo>
                    <a:pt x="465" y="655"/>
                  </a:moveTo>
                  <a:cubicBezTo>
                    <a:pt x="9461" y="11238"/>
                    <a:pt x="171915" y="176338"/>
                    <a:pt x="203665" y="207030"/>
                  </a:cubicBezTo>
                  <a:cubicBezTo>
                    <a:pt x="235415" y="237722"/>
                    <a:pt x="160803" y="173163"/>
                    <a:pt x="190965" y="184805"/>
                  </a:cubicBezTo>
                  <a:cubicBezTo>
                    <a:pt x="221127" y="196447"/>
                    <a:pt x="360828" y="267884"/>
                    <a:pt x="384640" y="276880"/>
                  </a:cubicBezTo>
                  <a:cubicBezTo>
                    <a:pt x="408452" y="285876"/>
                    <a:pt x="307382" y="238251"/>
                    <a:pt x="333840" y="238780"/>
                  </a:cubicBezTo>
                  <a:cubicBezTo>
                    <a:pt x="360298" y="239309"/>
                    <a:pt x="530690" y="276351"/>
                    <a:pt x="543390" y="280055"/>
                  </a:cubicBezTo>
                  <a:cubicBezTo>
                    <a:pt x="556090" y="283759"/>
                    <a:pt x="464544" y="272117"/>
                    <a:pt x="410040" y="261005"/>
                  </a:cubicBezTo>
                  <a:cubicBezTo>
                    <a:pt x="355536" y="249893"/>
                    <a:pt x="259757" y="232959"/>
                    <a:pt x="216365" y="213380"/>
                  </a:cubicBezTo>
                  <a:cubicBezTo>
                    <a:pt x="172973" y="193801"/>
                    <a:pt x="184086" y="176338"/>
                    <a:pt x="149690" y="143530"/>
                  </a:cubicBezTo>
                  <a:cubicBezTo>
                    <a:pt x="115294" y="110722"/>
                    <a:pt x="-8531" y="-9928"/>
                    <a:pt x="465" y="6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 1035">
              <a:extLst>
                <a:ext uri="{FF2B5EF4-FFF2-40B4-BE49-F238E27FC236}">
                  <a16:creationId xmlns:a16="http://schemas.microsoft.com/office/drawing/2014/main" id="{DEFD436A-D231-99DE-D636-231F23F74E36}"/>
                </a:ext>
              </a:extLst>
            </p:cNvPr>
            <p:cNvSpPr/>
            <p:nvPr/>
          </p:nvSpPr>
          <p:spPr>
            <a:xfrm>
              <a:off x="5060836" y="7216528"/>
              <a:ext cx="447793" cy="98703"/>
            </a:xfrm>
            <a:custGeom>
              <a:avLst/>
              <a:gdLst>
                <a:gd name="connsiteX0" fmla="*/ 3289 w 447793"/>
                <a:gd name="connsiteY0" fmla="*/ 247 h 98703"/>
                <a:gd name="connsiteX1" fmla="*/ 289039 w 447793"/>
                <a:gd name="connsiteY1" fmla="*/ 82797 h 98703"/>
                <a:gd name="connsiteX2" fmla="*/ 190614 w 447793"/>
                <a:gd name="connsiteY2" fmla="*/ 60572 h 98703"/>
                <a:gd name="connsiteX3" fmla="*/ 447789 w 447793"/>
                <a:gd name="connsiteY3" fmla="*/ 98672 h 98703"/>
                <a:gd name="connsiteX4" fmla="*/ 196964 w 447793"/>
                <a:gd name="connsiteY4" fmla="*/ 66922 h 98703"/>
                <a:gd name="connsiteX5" fmla="*/ 136639 w 447793"/>
                <a:gd name="connsiteY5" fmla="*/ 57397 h 98703"/>
                <a:gd name="connsiteX6" fmla="*/ 3289 w 447793"/>
                <a:gd name="connsiteY6" fmla="*/ 247 h 98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793" h="98703">
                  <a:moveTo>
                    <a:pt x="3289" y="247"/>
                  </a:moveTo>
                  <a:cubicBezTo>
                    <a:pt x="28689" y="4480"/>
                    <a:pt x="257818" y="72743"/>
                    <a:pt x="289039" y="82797"/>
                  </a:cubicBezTo>
                  <a:cubicBezTo>
                    <a:pt x="320260" y="92851"/>
                    <a:pt x="164156" y="57926"/>
                    <a:pt x="190614" y="60572"/>
                  </a:cubicBezTo>
                  <a:cubicBezTo>
                    <a:pt x="217072" y="63218"/>
                    <a:pt x="446731" y="97614"/>
                    <a:pt x="447789" y="98672"/>
                  </a:cubicBezTo>
                  <a:cubicBezTo>
                    <a:pt x="448847" y="99730"/>
                    <a:pt x="248822" y="73801"/>
                    <a:pt x="196964" y="66922"/>
                  </a:cubicBezTo>
                  <a:cubicBezTo>
                    <a:pt x="145106" y="60043"/>
                    <a:pt x="166272" y="67451"/>
                    <a:pt x="136639" y="57397"/>
                  </a:cubicBezTo>
                  <a:cubicBezTo>
                    <a:pt x="107006" y="47343"/>
                    <a:pt x="-22111" y="-3986"/>
                    <a:pt x="3289" y="2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C0BF3C4F-2F4F-3F4A-70D7-73C2F8D03C55}"/>
                </a:ext>
              </a:extLst>
            </p:cNvPr>
            <p:cNvSpPr/>
            <p:nvPr/>
          </p:nvSpPr>
          <p:spPr>
            <a:xfrm>
              <a:off x="5445290" y="7181382"/>
              <a:ext cx="501774" cy="198384"/>
            </a:xfrm>
            <a:custGeom>
              <a:avLst/>
              <a:gdLst>
                <a:gd name="connsiteX0" fmla="*/ 501485 w 501774"/>
                <a:gd name="connsiteY0" fmla="*/ 468 h 198384"/>
                <a:gd name="connsiteX1" fmla="*/ 133185 w 501774"/>
                <a:gd name="connsiteY1" fmla="*/ 165568 h 198384"/>
                <a:gd name="connsiteX2" fmla="*/ 3010 w 501774"/>
                <a:gd name="connsiteY2" fmla="*/ 197318 h 198384"/>
                <a:gd name="connsiteX3" fmla="*/ 241135 w 501774"/>
                <a:gd name="connsiteY3" fmla="*/ 146518 h 198384"/>
                <a:gd name="connsiteX4" fmla="*/ 193510 w 501774"/>
                <a:gd name="connsiteY4" fmla="*/ 143343 h 198384"/>
                <a:gd name="connsiteX5" fmla="*/ 307810 w 501774"/>
                <a:gd name="connsiteY5" fmla="*/ 89368 h 198384"/>
                <a:gd name="connsiteX6" fmla="*/ 196685 w 501774"/>
                <a:gd name="connsiteY6" fmla="*/ 114768 h 198384"/>
                <a:gd name="connsiteX7" fmla="*/ 501485 w 501774"/>
                <a:gd name="connsiteY7" fmla="*/ 468 h 198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774" h="198384">
                  <a:moveTo>
                    <a:pt x="501485" y="468"/>
                  </a:moveTo>
                  <a:cubicBezTo>
                    <a:pt x="490902" y="8935"/>
                    <a:pt x="216264" y="132760"/>
                    <a:pt x="133185" y="165568"/>
                  </a:cubicBezTo>
                  <a:cubicBezTo>
                    <a:pt x="50106" y="198376"/>
                    <a:pt x="-14982" y="200493"/>
                    <a:pt x="3010" y="197318"/>
                  </a:cubicBezTo>
                  <a:cubicBezTo>
                    <a:pt x="21002" y="194143"/>
                    <a:pt x="209385" y="155514"/>
                    <a:pt x="241135" y="146518"/>
                  </a:cubicBezTo>
                  <a:cubicBezTo>
                    <a:pt x="272885" y="137522"/>
                    <a:pt x="182397" y="152868"/>
                    <a:pt x="193510" y="143343"/>
                  </a:cubicBezTo>
                  <a:cubicBezTo>
                    <a:pt x="204622" y="133818"/>
                    <a:pt x="307281" y="94131"/>
                    <a:pt x="307810" y="89368"/>
                  </a:cubicBezTo>
                  <a:cubicBezTo>
                    <a:pt x="308339" y="84606"/>
                    <a:pt x="163877" y="128526"/>
                    <a:pt x="196685" y="114768"/>
                  </a:cubicBezTo>
                  <a:cubicBezTo>
                    <a:pt x="229493" y="101010"/>
                    <a:pt x="512068" y="-7999"/>
                    <a:pt x="501485" y="4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 1037">
              <a:extLst>
                <a:ext uri="{FF2B5EF4-FFF2-40B4-BE49-F238E27FC236}">
                  <a16:creationId xmlns:a16="http://schemas.microsoft.com/office/drawing/2014/main" id="{9E3197FA-5AC6-CBC9-7511-385ED50243BB}"/>
                </a:ext>
              </a:extLst>
            </p:cNvPr>
            <p:cNvSpPr/>
            <p:nvPr/>
          </p:nvSpPr>
          <p:spPr>
            <a:xfrm>
              <a:off x="5356536" y="7133776"/>
              <a:ext cx="499182" cy="118167"/>
            </a:xfrm>
            <a:custGeom>
              <a:avLst/>
              <a:gdLst>
                <a:gd name="connsiteX0" fmla="*/ 2864 w 499182"/>
                <a:gd name="connsiteY0" fmla="*/ 117924 h 118167"/>
                <a:gd name="connsiteX1" fmla="*/ 412439 w 499182"/>
                <a:gd name="connsiteY1" fmla="*/ 51249 h 118167"/>
                <a:gd name="connsiteX2" fmla="*/ 326714 w 499182"/>
                <a:gd name="connsiteY2" fmla="*/ 70299 h 118167"/>
                <a:gd name="connsiteX3" fmla="*/ 498164 w 499182"/>
                <a:gd name="connsiteY3" fmla="*/ 449 h 118167"/>
                <a:gd name="connsiteX4" fmla="*/ 383864 w 499182"/>
                <a:gd name="connsiteY4" fmla="*/ 41724 h 118167"/>
                <a:gd name="connsiteX5" fmla="*/ 107639 w 499182"/>
                <a:gd name="connsiteY5" fmla="*/ 70299 h 118167"/>
                <a:gd name="connsiteX6" fmla="*/ 225114 w 499182"/>
                <a:gd name="connsiteY6" fmla="*/ 73474 h 118167"/>
                <a:gd name="connsiteX7" fmla="*/ 2864 w 499182"/>
                <a:gd name="connsiteY7" fmla="*/ 117924 h 11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182" h="118167">
                  <a:moveTo>
                    <a:pt x="2864" y="117924"/>
                  </a:moveTo>
                  <a:cubicBezTo>
                    <a:pt x="34085" y="114220"/>
                    <a:pt x="358464" y="59186"/>
                    <a:pt x="412439" y="51249"/>
                  </a:cubicBezTo>
                  <a:cubicBezTo>
                    <a:pt x="466414" y="43312"/>
                    <a:pt x="312426" y="78766"/>
                    <a:pt x="326714" y="70299"/>
                  </a:cubicBezTo>
                  <a:cubicBezTo>
                    <a:pt x="341002" y="61832"/>
                    <a:pt x="488639" y="5212"/>
                    <a:pt x="498164" y="449"/>
                  </a:cubicBezTo>
                  <a:cubicBezTo>
                    <a:pt x="507689" y="-4314"/>
                    <a:pt x="448951" y="30082"/>
                    <a:pt x="383864" y="41724"/>
                  </a:cubicBezTo>
                  <a:cubicBezTo>
                    <a:pt x="318777" y="53366"/>
                    <a:pt x="134097" y="65007"/>
                    <a:pt x="107639" y="70299"/>
                  </a:cubicBezTo>
                  <a:cubicBezTo>
                    <a:pt x="81181" y="75591"/>
                    <a:pt x="244693" y="65007"/>
                    <a:pt x="225114" y="73474"/>
                  </a:cubicBezTo>
                  <a:cubicBezTo>
                    <a:pt x="205535" y="81941"/>
                    <a:pt x="-28357" y="121628"/>
                    <a:pt x="2864" y="1179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 1038">
              <a:extLst>
                <a:ext uri="{FF2B5EF4-FFF2-40B4-BE49-F238E27FC236}">
                  <a16:creationId xmlns:a16="http://schemas.microsoft.com/office/drawing/2014/main" id="{09520B0C-876F-9C76-BA37-521B3A54DD5C}"/>
                </a:ext>
              </a:extLst>
            </p:cNvPr>
            <p:cNvSpPr/>
            <p:nvPr/>
          </p:nvSpPr>
          <p:spPr>
            <a:xfrm>
              <a:off x="5099289" y="7109861"/>
              <a:ext cx="418991" cy="56306"/>
            </a:xfrm>
            <a:custGeom>
              <a:avLst/>
              <a:gdLst>
                <a:gd name="connsiteX0" fmla="*/ 6111 w 418991"/>
                <a:gd name="connsiteY0" fmla="*/ 56114 h 56306"/>
                <a:gd name="connsiteX1" fmla="*/ 241061 w 418991"/>
                <a:gd name="connsiteY1" fmla="*/ 21189 h 56306"/>
                <a:gd name="connsiteX2" fmla="*/ 415686 w 418991"/>
                <a:gd name="connsiteY2" fmla="*/ 40239 h 56306"/>
                <a:gd name="connsiteX3" fmla="*/ 352186 w 418991"/>
                <a:gd name="connsiteY3" fmla="*/ 27539 h 56306"/>
                <a:gd name="connsiteX4" fmla="*/ 310911 w 418991"/>
                <a:gd name="connsiteY4" fmla="*/ 2139 h 56306"/>
                <a:gd name="connsiteX5" fmla="*/ 250586 w 418991"/>
                <a:gd name="connsiteY5" fmla="*/ 2139 h 56306"/>
                <a:gd name="connsiteX6" fmla="*/ 345836 w 418991"/>
                <a:gd name="connsiteY6" fmla="*/ 8489 h 56306"/>
                <a:gd name="connsiteX7" fmla="*/ 187086 w 418991"/>
                <a:gd name="connsiteY7" fmla="*/ 21189 h 56306"/>
                <a:gd name="connsiteX8" fmla="*/ 79136 w 418991"/>
                <a:gd name="connsiteY8" fmla="*/ 33889 h 56306"/>
                <a:gd name="connsiteX9" fmla="*/ 6111 w 418991"/>
                <a:gd name="connsiteY9" fmla="*/ 56114 h 5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8991" h="56306">
                  <a:moveTo>
                    <a:pt x="6111" y="56114"/>
                  </a:moveTo>
                  <a:cubicBezTo>
                    <a:pt x="33099" y="53997"/>
                    <a:pt x="172799" y="23835"/>
                    <a:pt x="241061" y="21189"/>
                  </a:cubicBezTo>
                  <a:cubicBezTo>
                    <a:pt x="309323" y="18543"/>
                    <a:pt x="397165" y="39181"/>
                    <a:pt x="415686" y="40239"/>
                  </a:cubicBezTo>
                  <a:cubicBezTo>
                    <a:pt x="434207" y="41297"/>
                    <a:pt x="369648" y="33889"/>
                    <a:pt x="352186" y="27539"/>
                  </a:cubicBezTo>
                  <a:cubicBezTo>
                    <a:pt x="334724" y="21189"/>
                    <a:pt x="327844" y="6372"/>
                    <a:pt x="310911" y="2139"/>
                  </a:cubicBezTo>
                  <a:cubicBezTo>
                    <a:pt x="293978" y="-2094"/>
                    <a:pt x="244765" y="1081"/>
                    <a:pt x="250586" y="2139"/>
                  </a:cubicBezTo>
                  <a:cubicBezTo>
                    <a:pt x="256407" y="3197"/>
                    <a:pt x="356419" y="5314"/>
                    <a:pt x="345836" y="8489"/>
                  </a:cubicBezTo>
                  <a:cubicBezTo>
                    <a:pt x="335253" y="11664"/>
                    <a:pt x="231536" y="16956"/>
                    <a:pt x="187086" y="21189"/>
                  </a:cubicBezTo>
                  <a:cubicBezTo>
                    <a:pt x="142636" y="25422"/>
                    <a:pt x="109828" y="25422"/>
                    <a:pt x="79136" y="33889"/>
                  </a:cubicBezTo>
                  <a:cubicBezTo>
                    <a:pt x="48444" y="42356"/>
                    <a:pt x="-20877" y="58231"/>
                    <a:pt x="6111" y="561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 1039">
              <a:extLst>
                <a:ext uri="{FF2B5EF4-FFF2-40B4-BE49-F238E27FC236}">
                  <a16:creationId xmlns:a16="http://schemas.microsoft.com/office/drawing/2014/main" id="{FACD0D0A-A9C2-2906-29A2-D32E1D7BEE91}"/>
                </a:ext>
              </a:extLst>
            </p:cNvPr>
            <p:cNvSpPr/>
            <p:nvPr/>
          </p:nvSpPr>
          <p:spPr>
            <a:xfrm>
              <a:off x="5470523" y="7009741"/>
              <a:ext cx="204374" cy="111843"/>
            </a:xfrm>
            <a:custGeom>
              <a:avLst/>
              <a:gdLst>
                <a:gd name="connsiteX0" fmla="*/ 2 w 204374"/>
                <a:gd name="connsiteY0" fmla="*/ 111784 h 111843"/>
                <a:gd name="connsiteX1" fmla="*/ 123827 w 204374"/>
                <a:gd name="connsiteY1" fmla="*/ 57809 h 111843"/>
                <a:gd name="connsiteX2" fmla="*/ 203202 w 204374"/>
                <a:gd name="connsiteY2" fmla="*/ 659 h 111843"/>
                <a:gd name="connsiteX3" fmla="*/ 168277 w 204374"/>
                <a:gd name="connsiteY3" fmla="*/ 29234 h 111843"/>
                <a:gd name="connsiteX4" fmla="*/ 127002 w 204374"/>
                <a:gd name="connsiteY4" fmla="*/ 67334 h 111843"/>
                <a:gd name="connsiteX5" fmla="*/ 2 w 204374"/>
                <a:gd name="connsiteY5" fmla="*/ 111784 h 111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374" h="111843">
                  <a:moveTo>
                    <a:pt x="2" y="111784"/>
                  </a:moveTo>
                  <a:cubicBezTo>
                    <a:pt x="-527" y="110197"/>
                    <a:pt x="89960" y="76330"/>
                    <a:pt x="123827" y="57809"/>
                  </a:cubicBezTo>
                  <a:cubicBezTo>
                    <a:pt x="157694" y="39288"/>
                    <a:pt x="195794" y="5421"/>
                    <a:pt x="203202" y="659"/>
                  </a:cubicBezTo>
                  <a:cubicBezTo>
                    <a:pt x="210610" y="-4104"/>
                    <a:pt x="180977" y="18122"/>
                    <a:pt x="168277" y="29234"/>
                  </a:cubicBezTo>
                  <a:cubicBezTo>
                    <a:pt x="155577" y="40346"/>
                    <a:pt x="157694" y="51988"/>
                    <a:pt x="127002" y="67334"/>
                  </a:cubicBezTo>
                  <a:cubicBezTo>
                    <a:pt x="96310" y="82680"/>
                    <a:pt x="531" y="113371"/>
                    <a:pt x="2" y="1117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 1040">
              <a:extLst>
                <a:ext uri="{FF2B5EF4-FFF2-40B4-BE49-F238E27FC236}">
                  <a16:creationId xmlns:a16="http://schemas.microsoft.com/office/drawing/2014/main" id="{A68B7A05-2E6E-482B-CEBB-A9928479E3F1}"/>
                </a:ext>
              </a:extLst>
            </p:cNvPr>
            <p:cNvSpPr/>
            <p:nvPr/>
          </p:nvSpPr>
          <p:spPr>
            <a:xfrm>
              <a:off x="5562473" y="7058309"/>
              <a:ext cx="418609" cy="60045"/>
            </a:xfrm>
            <a:custGeom>
              <a:avLst/>
              <a:gdLst>
                <a:gd name="connsiteX0" fmla="*/ 127 w 418609"/>
                <a:gd name="connsiteY0" fmla="*/ 60041 h 60045"/>
                <a:gd name="connsiteX1" fmla="*/ 225552 w 418609"/>
                <a:gd name="connsiteY1" fmla="*/ 6066 h 60045"/>
                <a:gd name="connsiteX2" fmla="*/ 416052 w 418609"/>
                <a:gd name="connsiteY2" fmla="*/ 6066 h 60045"/>
                <a:gd name="connsiteX3" fmla="*/ 330327 w 418609"/>
                <a:gd name="connsiteY3" fmla="*/ 9241 h 60045"/>
                <a:gd name="connsiteX4" fmla="*/ 257302 w 418609"/>
                <a:gd name="connsiteY4" fmla="*/ 2891 h 60045"/>
                <a:gd name="connsiteX5" fmla="*/ 127 w 418609"/>
                <a:gd name="connsiteY5" fmla="*/ 60041 h 6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609" h="60045">
                  <a:moveTo>
                    <a:pt x="127" y="60041"/>
                  </a:moveTo>
                  <a:cubicBezTo>
                    <a:pt x="-5165" y="60570"/>
                    <a:pt x="156231" y="15062"/>
                    <a:pt x="225552" y="6066"/>
                  </a:cubicBezTo>
                  <a:cubicBezTo>
                    <a:pt x="294873" y="-2930"/>
                    <a:pt x="398590" y="5537"/>
                    <a:pt x="416052" y="6066"/>
                  </a:cubicBezTo>
                  <a:cubicBezTo>
                    <a:pt x="433514" y="6595"/>
                    <a:pt x="356785" y="9770"/>
                    <a:pt x="330327" y="9241"/>
                  </a:cubicBezTo>
                  <a:cubicBezTo>
                    <a:pt x="303869" y="8712"/>
                    <a:pt x="309689" y="-6105"/>
                    <a:pt x="257302" y="2891"/>
                  </a:cubicBezTo>
                  <a:cubicBezTo>
                    <a:pt x="204915" y="11887"/>
                    <a:pt x="5419" y="59512"/>
                    <a:pt x="127" y="600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 1041">
              <a:extLst>
                <a:ext uri="{FF2B5EF4-FFF2-40B4-BE49-F238E27FC236}">
                  <a16:creationId xmlns:a16="http://schemas.microsoft.com/office/drawing/2014/main" id="{37F575FB-8E3C-5CB9-FA34-0456D8EADAA6}"/>
                </a:ext>
              </a:extLst>
            </p:cNvPr>
            <p:cNvSpPr/>
            <p:nvPr/>
          </p:nvSpPr>
          <p:spPr>
            <a:xfrm>
              <a:off x="5146274" y="7286529"/>
              <a:ext cx="375049" cy="121438"/>
            </a:xfrm>
            <a:custGeom>
              <a:avLst/>
              <a:gdLst>
                <a:gd name="connsiteX0" fmla="*/ 401 w 375049"/>
                <a:gd name="connsiteY0" fmla="*/ 96 h 121438"/>
                <a:gd name="connsiteX1" fmla="*/ 181376 w 375049"/>
                <a:gd name="connsiteY1" fmla="*/ 69946 h 121438"/>
                <a:gd name="connsiteX2" fmla="*/ 371876 w 375049"/>
                <a:gd name="connsiteY2" fmla="*/ 120746 h 121438"/>
                <a:gd name="connsiteX3" fmla="*/ 295676 w 375049"/>
                <a:gd name="connsiteY3" fmla="*/ 98521 h 121438"/>
                <a:gd name="connsiteX4" fmla="*/ 232176 w 375049"/>
                <a:gd name="connsiteY4" fmla="*/ 85821 h 121438"/>
                <a:gd name="connsiteX5" fmla="*/ 401 w 375049"/>
                <a:gd name="connsiteY5" fmla="*/ 96 h 12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049" h="121438">
                  <a:moveTo>
                    <a:pt x="401" y="96"/>
                  </a:moveTo>
                  <a:cubicBezTo>
                    <a:pt x="-8066" y="-2550"/>
                    <a:pt x="119464" y="49838"/>
                    <a:pt x="181376" y="69946"/>
                  </a:cubicBezTo>
                  <a:cubicBezTo>
                    <a:pt x="243288" y="90054"/>
                    <a:pt x="352826" y="115984"/>
                    <a:pt x="371876" y="120746"/>
                  </a:cubicBezTo>
                  <a:cubicBezTo>
                    <a:pt x="390926" y="125508"/>
                    <a:pt x="318959" y="104342"/>
                    <a:pt x="295676" y="98521"/>
                  </a:cubicBezTo>
                  <a:cubicBezTo>
                    <a:pt x="272393" y="92700"/>
                    <a:pt x="278214" y="99579"/>
                    <a:pt x="232176" y="85821"/>
                  </a:cubicBezTo>
                  <a:cubicBezTo>
                    <a:pt x="186139" y="72063"/>
                    <a:pt x="8868" y="2742"/>
                    <a:pt x="401" y="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 1042">
              <a:extLst>
                <a:ext uri="{FF2B5EF4-FFF2-40B4-BE49-F238E27FC236}">
                  <a16:creationId xmlns:a16="http://schemas.microsoft.com/office/drawing/2014/main" id="{C90570BE-E755-4D25-5826-5F1E5A731BAB}"/>
                </a:ext>
              </a:extLst>
            </p:cNvPr>
            <p:cNvSpPr/>
            <p:nvPr/>
          </p:nvSpPr>
          <p:spPr>
            <a:xfrm>
              <a:off x="5762625" y="5457765"/>
              <a:ext cx="533400" cy="34985"/>
            </a:xfrm>
            <a:custGeom>
              <a:avLst/>
              <a:gdLst>
                <a:gd name="connsiteX0" fmla="*/ 0 w 533400"/>
                <a:gd name="connsiteY0" fmla="*/ 15935 h 34985"/>
                <a:gd name="connsiteX1" fmla="*/ 361950 w 533400"/>
                <a:gd name="connsiteY1" fmla="*/ 22285 h 34985"/>
                <a:gd name="connsiteX2" fmla="*/ 209550 w 533400"/>
                <a:gd name="connsiteY2" fmla="*/ 34985 h 34985"/>
                <a:gd name="connsiteX3" fmla="*/ 495300 w 533400"/>
                <a:gd name="connsiteY3" fmla="*/ 25460 h 34985"/>
                <a:gd name="connsiteX4" fmla="*/ 523875 w 533400"/>
                <a:gd name="connsiteY4" fmla="*/ 19110 h 34985"/>
                <a:gd name="connsiteX5" fmla="*/ 384175 w 533400"/>
                <a:gd name="connsiteY5" fmla="*/ 22285 h 34985"/>
                <a:gd name="connsiteX6" fmla="*/ 330200 w 533400"/>
                <a:gd name="connsiteY6" fmla="*/ 15935 h 34985"/>
                <a:gd name="connsiteX7" fmla="*/ 533400 w 533400"/>
                <a:gd name="connsiteY7" fmla="*/ 60 h 34985"/>
                <a:gd name="connsiteX8" fmla="*/ 330200 w 533400"/>
                <a:gd name="connsiteY8" fmla="*/ 22285 h 34985"/>
                <a:gd name="connsiteX9" fmla="*/ 231775 w 533400"/>
                <a:gd name="connsiteY9" fmla="*/ 15935 h 34985"/>
                <a:gd name="connsiteX10" fmla="*/ 0 w 533400"/>
                <a:gd name="connsiteY10" fmla="*/ 15935 h 3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400" h="34985">
                  <a:moveTo>
                    <a:pt x="0" y="15935"/>
                  </a:moveTo>
                  <a:lnTo>
                    <a:pt x="361950" y="22285"/>
                  </a:lnTo>
                  <a:lnTo>
                    <a:pt x="209550" y="34985"/>
                  </a:lnTo>
                  <a:lnTo>
                    <a:pt x="495300" y="25460"/>
                  </a:lnTo>
                  <a:cubicBezTo>
                    <a:pt x="547688" y="22814"/>
                    <a:pt x="523875" y="19110"/>
                    <a:pt x="523875" y="19110"/>
                  </a:cubicBezTo>
                  <a:cubicBezTo>
                    <a:pt x="505354" y="18581"/>
                    <a:pt x="416454" y="22814"/>
                    <a:pt x="384175" y="22285"/>
                  </a:cubicBezTo>
                  <a:cubicBezTo>
                    <a:pt x="351896" y="21756"/>
                    <a:pt x="305329" y="19639"/>
                    <a:pt x="330200" y="15935"/>
                  </a:cubicBezTo>
                  <a:cubicBezTo>
                    <a:pt x="355071" y="12231"/>
                    <a:pt x="533400" y="-998"/>
                    <a:pt x="533400" y="60"/>
                  </a:cubicBezTo>
                  <a:cubicBezTo>
                    <a:pt x="533400" y="1118"/>
                    <a:pt x="380471" y="19639"/>
                    <a:pt x="330200" y="22285"/>
                  </a:cubicBezTo>
                  <a:cubicBezTo>
                    <a:pt x="279929" y="24931"/>
                    <a:pt x="292629" y="16993"/>
                    <a:pt x="231775" y="15935"/>
                  </a:cubicBezTo>
                  <a:cubicBezTo>
                    <a:pt x="170921" y="14877"/>
                    <a:pt x="67998" y="15406"/>
                    <a:pt x="0" y="159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 1043">
              <a:extLst>
                <a:ext uri="{FF2B5EF4-FFF2-40B4-BE49-F238E27FC236}">
                  <a16:creationId xmlns:a16="http://schemas.microsoft.com/office/drawing/2014/main" id="{B67C3752-EEDE-4199-1155-98A426720F18}"/>
                </a:ext>
              </a:extLst>
            </p:cNvPr>
            <p:cNvSpPr/>
            <p:nvPr/>
          </p:nvSpPr>
          <p:spPr>
            <a:xfrm>
              <a:off x="5733367" y="5384740"/>
              <a:ext cx="182323" cy="114450"/>
            </a:xfrm>
            <a:custGeom>
              <a:avLst/>
              <a:gdLst>
                <a:gd name="connsiteX0" fmla="*/ 683 w 182323"/>
                <a:gd name="connsiteY0" fmla="*/ 114360 h 114450"/>
                <a:gd name="connsiteX1" fmla="*/ 70533 w 182323"/>
                <a:gd name="connsiteY1" fmla="*/ 69910 h 114450"/>
                <a:gd name="connsiteX2" fmla="*/ 181658 w 182323"/>
                <a:gd name="connsiteY2" fmla="*/ 47685 h 114450"/>
                <a:gd name="connsiteX3" fmla="*/ 118158 w 182323"/>
                <a:gd name="connsiteY3" fmla="*/ 60 h 114450"/>
                <a:gd name="connsiteX4" fmla="*/ 146733 w 182323"/>
                <a:gd name="connsiteY4" fmla="*/ 38160 h 114450"/>
                <a:gd name="connsiteX5" fmla="*/ 111808 w 182323"/>
                <a:gd name="connsiteY5" fmla="*/ 57210 h 114450"/>
                <a:gd name="connsiteX6" fmla="*/ 683 w 182323"/>
                <a:gd name="connsiteY6" fmla="*/ 114360 h 1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323" h="114450">
                  <a:moveTo>
                    <a:pt x="683" y="114360"/>
                  </a:moveTo>
                  <a:cubicBezTo>
                    <a:pt x="-6196" y="116477"/>
                    <a:pt x="40371" y="81022"/>
                    <a:pt x="70533" y="69910"/>
                  </a:cubicBezTo>
                  <a:cubicBezTo>
                    <a:pt x="100695" y="58798"/>
                    <a:pt x="173721" y="59327"/>
                    <a:pt x="181658" y="47685"/>
                  </a:cubicBezTo>
                  <a:cubicBezTo>
                    <a:pt x="189596" y="36043"/>
                    <a:pt x="123979" y="1647"/>
                    <a:pt x="118158" y="60"/>
                  </a:cubicBezTo>
                  <a:cubicBezTo>
                    <a:pt x="112337" y="-1528"/>
                    <a:pt x="147791" y="28635"/>
                    <a:pt x="146733" y="38160"/>
                  </a:cubicBezTo>
                  <a:cubicBezTo>
                    <a:pt x="145675" y="47685"/>
                    <a:pt x="131916" y="47156"/>
                    <a:pt x="111808" y="57210"/>
                  </a:cubicBezTo>
                  <a:cubicBezTo>
                    <a:pt x="91700" y="67264"/>
                    <a:pt x="7562" y="112243"/>
                    <a:pt x="683" y="1143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 1044">
              <a:extLst>
                <a:ext uri="{FF2B5EF4-FFF2-40B4-BE49-F238E27FC236}">
                  <a16:creationId xmlns:a16="http://schemas.microsoft.com/office/drawing/2014/main" id="{A300795F-BA3D-ACCC-4BF4-A01FE37070C0}"/>
                </a:ext>
              </a:extLst>
            </p:cNvPr>
            <p:cNvSpPr/>
            <p:nvPr/>
          </p:nvSpPr>
          <p:spPr>
            <a:xfrm>
              <a:off x="6261571" y="5308600"/>
              <a:ext cx="291629" cy="222033"/>
            </a:xfrm>
            <a:custGeom>
              <a:avLst/>
              <a:gdLst>
                <a:gd name="connsiteX0" fmla="*/ 291629 w 291629"/>
                <a:gd name="connsiteY0" fmla="*/ 0 h 222033"/>
                <a:gd name="connsiteX1" fmla="*/ 177329 w 291629"/>
                <a:gd name="connsiteY1" fmla="*/ 98425 h 222033"/>
                <a:gd name="connsiteX2" fmla="*/ 2704 w 291629"/>
                <a:gd name="connsiteY2" fmla="*/ 219075 h 222033"/>
                <a:gd name="connsiteX3" fmla="*/ 75729 w 291629"/>
                <a:gd name="connsiteY3" fmla="*/ 174625 h 222033"/>
                <a:gd name="connsiteX4" fmla="*/ 139229 w 291629"/>
                <a:gd name="connsiteY4" fmla="*/ 60325 h 222033"/>
                <a:gd name="connsiteX5" fmla="*/ 53504 w 291629"/>
                <a:gd name="connsiteY5" fmla="*/ 171450 h 222033"/>
                <a:gd name="connsiteX6" fmla="*/ 142404 w 291629"/>
                <a:gd name="connsiteY6" fmla="*/ 111125 h 222033"/>
                <a:gd name="connsiteX7" fmla="*/ 291629 w 291629"/>
                <a:gd name="connsiteY7" fmla="*/ 0 h 22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1629" h="222033">
                  <a:moveTo>
                    <a:pt x="291629" y="0"/>
                  </a:moveTo>
                  <a:cubicBezTo>
                    <a:pt x="258556" y="30956"/>
                    <a:pt x="225483" y="61913"/>
                    <a:pt x="177329" y="98425"/>
                  </a:cubicBezTo>
                  <a:cubicBezTo>
                    <a:pt x="129175" y="134937"/>
                    <a:pt x="19637" y="206375"/>
                    <a:pt x="2704" y="219075"/>
                  </a:cubicBezTo>
                  <a:cubicBezTo>
                    <a:pt x="-14229" y="231775"/>
                    <a:pt x="52975" y="201083"/>
                    <a:pt x="75729" y="174625"/>
                  </a:cubicBezTo>
                  <a:cubicBezTo>
                    <a:pt x="98483" y="148167"/>
                    <a:pt x="142933" y="60854"/>
                    <a:pt x="139229" y="60325"/>
                  </a:cubicBezTo>
                  <a:cubicBezTo>
                    <a:pt x="135525" y="59796"/>
                    <a:pt x="52975" y="162983"/>
                    <a:pt x="53504" y="171450"/>
                  </a:cubicBezTo>
                  <a:cubicBezTo>
                    <a:pt x="54033" y="179917"/>
                    <a:pt x="142404" y="111125"/>
                    <a:pt x="142404" y="111125"/>
                  </a:cubicBezTo>
                  <a:lnTo>
                    <a:pt x="29162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 1045">
              <a:extLst>
                <a:ext uri="{FF2B5EF4-FFF2-40B4-BE49-F238E27FC236}">
                  <a16:creationId xmlns:a16="http://schemas.microsoft.com/office/drawing/2014/main" id="{877ABBEE-3F4B-E5ED-371E-5BF147A022F2}"/>
                </a:ext>
              </a:extLst>
            </p:cNvPr>
            <p:cNvSpPr/>
            <p:nvPr/>
          </p:nvSpPr>
          <p:spPr>
            <a:xfrm>
              <a:off x="5867236" y="5483216"/>
              <a:ext cx="613079" cy="119021"/>
            </a:xfrm>
            <a:custGeom>
              <a:avLst/>
              <a:gdLst>
                <a:gd name="connsiteX0" fmla="*/ 164 w 613079"/>
                <a:gd name="connsiteY0" fmla="*/ 41284 h 119021"/>
                <a:gd name="connsiteX1" fmla="*/ 397039 w 613079"/>
                <a:gd name="connsiteY1" fmla="*/ 107959 h 119021"/>
                <a:gd name="connsiteX2" fmla="*/ 311314 w 613079"/>
                <a:gd name="connsiteY2" fmla="*/ 107959 h 119021"/>
                <a:gd name="connsiteX3" fmla="*/ 612939 w 613079"/>
                <a:gd name="connsiteY3" fmla="*/ 9 h 119021"/>
                <a:gd name="connsiteX4" fmla="*/ 349414 w 613079"/>
                <a:gd name="connsiteY4" fmla="*/ 101609 h 119021"/>
                <a:gd name="connsiteX5" fmla="*/ 254164 w 613079"/>
                <a:gd name="connsiteY5" fmla="*/ 104784 h 119021"/>
                <a:gd name="connsiteX6" fmla="*/ 209714 w 613079"/>
                <a:gd name="connsiteY6" fmla="*/ 79384 h 119021"/>
                <a:gd name="connsiteX7" fmla="*/ 346239 w 613079"/>
                <a:gd name="connsiteY7" fmla="*/ 95259 h 119021"/>
                <a:gd name="connsiteX8" fmla="*/ 164 w 613079"/>
                <a:gd name="connsiteY8" fmla="*/ 41284 h 119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3079" h="119021">
                  <a:moveTo>
                    <a:pt x="164" y="41284"/>
                  </a:moveTo>
                  <a:cubicBezTo>
                    <a:pt x="8631" y="43401"/>
                    <a:pt x="345181" y="96847"/>
                    <a:pt x="397039" y="107959"/>
                  </a:cubicBezTo>
                  <a:cubicBezTo>
                    <a:pt x="448897" y="119071"/>
                    <a:pt x="275331" y="125951"/>
                    <a:pt x="311314" y="107959"/>
                  </a:cubicBezTo>
                  <a:cubicBezTo>
                    <a:pt x="347297" y="89967"/>
                    <a:pt x="606589" y="1067"/>
                    <a:pt x="612939" y="9"/>
                  </a:cubicBezTo>
                  <a:cubicBezTo>
                    <a:pt x="619289" y="-1049"/>
                    <a:pt x="409210" y="84147"/>
                    <a:pt x="349414" y="101609"/>
                  </a:cubicBezTo>
                  <a:cubicBezTo>
                    <a:pt x="289618" y="119071"/>
                    <a:pt x="277447" y="108488"/>
                    <a:pt x="254164" y="104784"/>
                  </a:cubicBezTo>
                  <a:cubicBezTo>
                    <a:pt x="230881" y="101080"/>
                    <a:pt x="194368" y="80972"/>
                    <a:pt x="209714" y="79384"/>
                  </a:cubicBezTo>
                  <a:cubicBezTo>
                    <a:pt x="225060" y="77797"/>
                    <a:pt x="380106" y="104255"/>
                    <a:pt x="346239" y="95259"/>
                  </a:cubicBezTo>
                  <a:cubicBezTo>
                    <a:pt x="312372" y="86263"/>
                    <a:pt x="-8303" y="39167"/>
                    <a:pt x="164" y="412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 1046">
              <a:extLst>
                <a:ext uri="{FF2B5EF4-FFF2-40B4-BE49-F238E27FC236}">
                  <a16:creationId xmlns:a16="http://schemas.microsoft.com/office/drawing/2014/main" id="{BC2374CE-B0EF-86BC-DE62-8AFC0B5024E5}"/>
                </a:ext>
              </a:extLst>
            </p:cNvPr>
            <p:cNvSpPr/>
            <p:nvPr/>
          </p:nvSpPr>
          <p:spPr>
            <a:xfrm>
              <a:off x="7016330" y="5354628"/>
              <a:ext cx="177899" cy="1111209"/>
            </a:xfrm>
            <a:custGeom>
              <a:avLst/>
              <a:gdLst>
                <a:gd name="connsiteX0" fmla="*/ 0 w 177899"/>
                <a:gd name="connsiteY0" fmla="*/ 127 h 1111209"/>
                <a:gd name="connsiteX1" fmla="*/ 92507 w 177899"/>
                <a:gd name="connsiteY1" fmla="*/ 288323 h 1111209"/>
                <a:gd name="connsiteX2" fmla="*/ 53370 w 177899"/>
                <a:gd name="connsiteY2" fmla="*/ 597867 h 1111209"/>
                <a:gd name="connsiteX3" fmla="*/ 74717 w 177899"/>
                <a:gd name="connsiteY3" fmla="*/ 540939 h 1111209"/>
                <a:gd name="connsiteX4" fmla="*/ 124529 w 177899"/>
                <a:gd name="connsiteY4" fmla="*/ 804230 h 1111209"/>
                <a:gd name="connsiteX5" fmla="*/ 177899 w 177899"/>
                <a:gd name="connsiteY5" fmla="*/ 1110216 h 1111209"/>
                <a:gd name="connsiteX6" fmla="*/ 124529 w 177899"/>
                <a:gd name="connsiteY6" fmla="*/ 893179 h 1111209"/>
                <a:gd name="connsiteX7" fmla="*/ 92507 w 177899"/>
                <a:gd name="connsiteY7" fmla="*/ 647679 h 1111209"/>
                <a:gd name="connsiteX8" fmla="*/ 138761 w 177899"/>
                <a:gd name="connsiteY8" fmla="*/ 192258 h 1111209"/>
                <a:gd name="connsiteX9" fmla="*/ 92507 w 177899"/>
                <a:gd name="connsiteY9" fmla="*/ 363040 h 1111209"/>
                <a:gd name="connsiteX10" fmla="*/ 92507 w 177899"/>
                <a:gd name="connsiteY10" fmla="*/ 252743 h 1111209"/>
                <a:gd name="connsiteX11" fmla="*/ 0 w 177899"/>
                <a:gd name="connsiteY11" fmla="*/ 127 h 111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7899" h="1111209">
                  <a:moveTo>
                    <a:pt x="0" y="127"/>
                  </a:moveTo>
                  <a:cubicBezTo>
                    <a:pt x="0" y="6057"/>
                    <a:pt x="83612" y="188700"/>
                    <a:pt x="92507" y="288323"/>
                  </a:cubicBezTo>
                  <a:cubicBezTo>
                    <a:pt x="101402" y="387946"/>
                    <a:pt x="56335" y="555764"/>
                    <a:pt x="53370" y="597867"/>
                  </a:cubicBezTo>
                  <a:cubicBezTo>
                    <a:pt x="50405" y="639970"/>
                    <a:pt x="62857" y="506545"/>
                    <a:pt x="74717" y="540939"/>
                  </a:cubicBezTo>
                  <a:cubicBezTo>
                    <a:pt x="86577" y="575333"/>
                    <a:pt x="107332" y="709351"/>
                    <a:pt x="124529" y="804230"/>
                  </a:cubicBezTo>
                  <a:cubicBezTo>
                    <a:pt x="141726" y="899110"/>
                    <a:pt x="177899" y="1095391"/>
                    <a:pt x="177899" y="1110216"/>
                  </a:cubicBezTo>
                  <a:cubicBezTo>
                    <a:pt x="177899" y="1125041"/>
                    <a:pt x="138761" y="970269"/>
                    <a:pt x="124529" y="893179"/>
                  </a:cubicBezTo>
                  <a:cubicBezTo>
                    <a:pt x="110297" y="816089"/>
                    <a:pt x="90135" y="764499"/>
                    <a:pt x="92507" y="647679"/>
                  </a:cubicBezTo>
                  <a:cubicBezTo>
                    <a:pt x="94879" y="530859"/>
                    <a:pt x="138761" y="239698"/>
                    <a:pt x="138761" y="192258"/>
                  </a:cubicBezTo>
                  <a:cubicBezTo>
                    <a:pt x="138761" y="144818"/>
                    <a:pt x="100216" y="352959"/>
                    <a:pt x="92507" y="363040"/>
                  </a:cubicBezTo>
                  <a:cubicBezTo>
                    <a:pt x="84798" y="373121"/>
                    <a:pt x="104367" y="308485"/>
                    <a:pt x="92507" y="252743"/>
                  </a:cubicBezTo>
                  <a:cubicBezTo>
                    <a:pt x="80647" y="197002"/>
                    <a:pt x="0" y="-5803"/>
                    <a:pt x="0" y="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 1047">
              <a:extLst>
                <a:ext uri="{FF2B5EF4-FFF2-40B4-BE49-F238E27FC236}">
                  <a16:creationId xmlns:a16="http://schemas.microsoft.com/office/drawing/2014/main" id="{BB3FA7E0-2142-9A65-62FB-71ED7F2BA268}"/>
                </a:ext>
              </a:extLst>
            </p:cNvPr>
            <p:cNvSpPr/>
            <p:nvPr/>
          </p:nvSpPr>
          <p:spPr>
            <a:xfrm>
              <a:off x="6917644" y="6596307"/>
              <a:ext cx="244567" cy="777872"/>
            </a:xfrm>
            <a:custGeom>
              <a:avLst/>
              <a:gdLst>
                <a:gd name="connsiteX0" fmla="*/ 244563 w 244567"/>
                <a:gd name="connsiteY0" fmla="*/ 182 h 777872"/>
                <a:gd name="connsiteX1" fmla="*/ 144940 w 244567"/>
                <a:gd name="connsiteY1" fmla="*/ 402233 h 777872"/>
                <a:gd name="connsiteX2" fmla="*/ 2621 w 244567"/>
                <a:gd name="connsiteY2" fmla="*/ 765147 h 777872"/>
                <a:gd name="connsiteX3" fmla="*/ 55990 w 244567"/>
                <a:gd name="connsiteY3" fmla="*/ 651291 h 777872"/>
                <a:gd name="connsiteX4" fmla="*/ 98686 w 244567"/>
                <a:gd name="connsiteY4" fmla="*/ 227892 h 777872"/>
                <a:gd name="connsiteX5" fmla="*/ 88012 w 244567"/>
                <a:gd name="connsiteY5" fmla="*/ 530320 h 777872"/>
                <a:gd name="connsiteX6" fmla="*/ 141382 w 244567"/>
                <a:gd name="connsiteY6" fmla="*/ 352421 h 777872"/>
                <a:gd name="connsiteX7" fmla="*/ 244563 w 244567"/>
                <a:gd name="connsiteY7" fmla="*/ 182 h 777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567" h="777872">
                  <a:moveTo>
                    <a:pt x="244563" y="182"/>
                  </a:moveTo>
                  <a:cubicBezTo>
                    <a:pt x="245156" y="8484"/>
                    <a:pt x="185264" y="274739"/>
                    <a:pt x="144940" y="402233"/>
                  </a:cubicBezTo>
                  <a:cubicBezTo>
                    <a:pt x="104616" y="529727"/>
                    <a:pt x="17446" y="723637"/>
                    <a:pt x="2621" y="765147"/>
                  </a:cubicBezTo>
                  <a:cubicBezTo>
                    <a:pt x="-12204" y="806657"/>
                    <a:pt x="39979" y="740833"/>
                    <a:pt x="55990" y="651291"/>
                  </a:cubicBezTo>
                  <a:cubicBezTo>
                    <a:pt x="72001" y="561749"/>
                    <a:pt x="93349" y="248054"/>
                    <a:pt x="98686" y="227892"/>
                  </a:cubicBezTo>
                  <a:cubicBezTo>
                    <a:pt x="104023" y="207730"/>
                    <a:pt x="80896" y="509565"/>
                    <a:pt x="88012" y="530320"/>
                  </a:cubicBezTo>
                  <a:cubicBezTo>
                    <a:pt x="95128" y="551075"/>
                    <a:pt x="111139" y="435440"/>
                    <a:pt x="141382" y="352421"/>
                  </a:cubicBezTo>
                  <a:cubicBezTo>
                    <a:pt x="171625" y="269402"/>
                    <a:pt x="243970" y="-8120"/>
                    <a:pt x="244563" y="1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 1048">
              <a:extLst>
                <a:ext uri="{FF2B5EF4-FFF2-40B4-BE49-F238E27FC236}">
                  <a16:creationId xmlns:a16="http://schemas.microsoft.com/office/drawing/2014/main" id="{3D590024-66C6-937A-E1C6-C766690B5252}"/>
                </a:ext>
              </a:extLst>
            </p:cNvPr>
            <p:cNvSpPr/>
            <p:nvPr/>
          </p:nvSpPr>
          <p:spPr>
            <a:xfrm>
              <a:off x="3960659" y="5643787"/>
              <a:ext cx="250682" cy="1155387"/>
            </a:xfrm>
            <a:custGeom>
              <a:avLst/>
              <a:gdLst>
                <a:gd name="connsiteX0" fmla="*/ 52739 w 250682"/>
                <a:gd name="connsiteY0" fmla="*/ 2722 h 1155387"/>
                <a:gd name="connsiteX1" fmla="*/ 20717 w 250682"/>
                <a:gd name="connsiteY1" fmla="*/ 436795 h 1155387"/>
                <a:gd name="connsiteX2" fmla="*/ 134572 w 250682"/>
                <a:gd name="connsiteY2" fmla="*/ 764129 h 1155387"/>
                <a:gd name="connsiteX3" fmla="*/ 88318 w 250682"/>
                <a:gd name="connsiteY3" fmla="*/ 692969 h 1155387"/>
                <a:gd name="connsiteX4" fmla="*/ 248427 w 250682"/>
                <a:gd name="connsiteY4" fmla="*/ 1148390 h 1155387"/>
                <a:gd name="connsiteX5" fmla="*/ 170152 w 250682"/>
                <a:gd name="connsiteY5" fmla="*/ 920680 h 1155387"/>
                <a:gd name="connsiteX6" fmla="*/ 2927 w 250682"/>
                <a:gd name="connsiteY6" fmla="*/ 287360 h 1155387"/>
                <a:gd name="connsiteX7" fmla="*/ 52739 w 250682"/>
                <a:gd name="connsiteY7" fmla="*/ 2722 h 1155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682" h="1155387">
                  <a:moveTo>
                    <a:pt x="52739" y="2722"/>
                  </a:moveTo>
                  <a:cubicBezTo>
                    <a:pt x="55704" y="27628"/>
                    <a:pt x="7078" y="309894"/>
                    <a:pt x="20717" y="436795"/>
                  </a:cubicBezTo>
                  <a:cubicBezTo>
                    <a:pt x="34356" y="563696"/>
                    <a:pt x="123305" y="721433"/>
                    <a:pt x="134572" y="764129"/>
                  </a:cubicBezTo>
                  <a:cubicBezTo>
                    <a:pt x="145839" y="806825"/>
                    <a:pt x="69342" y="628926"/>
                    <a:pt x="88318" y="692969"/>
                  </a:cubicBezTo>
                  <a:cubicBezTo>
                    <a:pt x="107294" y="757012"/>
                    <a:pt x="234788" y="1110438"/>
                    <a:pt x="248427" y="1148390"/>
                  </a:cubicBezTo>
                  <a:cubicBezTo>
                    <a:pt x="262066" y="1186342"/>
                    <a:pt x="211069" y="1064185"/>
                    <a:pt x="170152" y="920680"/>
                  </a:cubicBezTo>
                  <a:cubicBezTo>
                    <a:pt x="129235" y="777175"/>
                    <a:pt x="20124" y="446876"/>
                    <a:pt x="2927" y="287360"/>
                  </a:cubicBezTo>
                  <a:cubicBezTo>
                    <a:pt x="-14270" y="127844"/>
                    <a:pt x="49774" y="-22184"/>
                    <a:pt x="52739" y="27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 1049">
              <a:extLst>
                <a:ext uri="{FF2B5EF4-FFF2-40B4-BE49-F238E27FC236}">
                  <a16:creationId xmlns:a16="http://schemas.microsoft.com/office/drawing/2014/main" id="{279B31E3-EC0D-99A4-05D2-0711746ACEB2}"/>
                </a:ext>
              </a:extLst>
            </p:cNvPr>
            <p:cNvSpPr/>
            <p:nvPr/>
          </p:nvSpPr>
          <p:spPr>
            <a:xfrm>
              <a:off x="4251619" y="6884316"/>
              <a:ext cx="306236" cy="669688"/>
            </a:xfrm>
            <a:custGeom>
              <a:avLst/>
              <a:gdLst>
                <a:gd name="connsiteX0" fmla="*/ 163 w 306236"/>
                <a:gd name="connsiteY0" fmla="*/ 369 h 669688"/>
                <a:gd name="connsiteX1" fmla="*/ 89113 w 306236"/>
                <a:gd name="connsiteY1" fmla="*/ 213847 h 669688"/>
                <a:gd name="connsiteX2" fmla="*/ 224316 w 306236"/>
                <a:gd name="connsiteY2" fmla="*/ 409536 h 669688"/>
                <a:gd name="connsiteX3" fmla="*/ 199410 w 306236"/>
                <a:gd name="connsiteY3" fmla="*/ 445116 h 669688"/>
                <a:gd name="connsiteX4" fmla="*/ 306149 w 306236"/>
                <a:gd name="connsiteY4" fmla="*/ 669268 h 669688"/>
                <a:gd name="connsiteX5" fmla="*/ 217200 w 306236"/>
                <a:gd name="connsiteY5" fmla="*/ 498486 h 669688"/>
                <a:gd name="connsiteX6" fmla="*/ 192294 w 306236"/>
                <a:gd name="connsiteY6" fmla="*/ 398862 h 669688"/>
                <a:gd name="connsiteX7" fmla="*/ 110460 w 306236"/>
                <a:gd name="connsiteY7" fmla="*/ 267217 h 669688"/>
                <a:gd name="connsiteX8" fmla="*/ 163 w 306236"/>
                <a:gd name="connsiteY8" fmla="*/ 369 h 66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236" h="669688">
                  <a:moveTo>
                    <a:pt x="163" y="369"/>
                  </a:moveTo>
                  <a:cubicBezTo>
                    <a:pt x="-3395" y="-8526"/>
                    <a:pt x="51754" y="145653"/>
                    <a:pt x="89113" y="213847"/>
                  </a:cubicBezTo>
                  <a:cubicBezTo>
                    <a:pt x="126472" y="282041"/>
                    <a:pt x="205933" y="370991"/>
                    <a:pt x="224316" y="409536"/>
                  </a:cubicBezTo>
                  <a:cubicBezTo>
                    <a:pt x="242699" y="448081"/>
                    <a:pt x="185771" y="401827"/>
                    <a:pt x="199410" y="445116"/>
                  </a:cubicBezTo>
                  <a:cubicBezTo>
                    <a:pt x="213049" y="488405"/>
                    <a:pt x="303184" y="660373"/>
                    <a:pt x="306149" y="669268"/>
                  </a:cubicBezTo>
                  <a:cubicBezTo>
                    <a:pt x="309114" y="678163"/>
                    <a:pt x="236176" y="543554"/>
                    <a:pt x="217200" y="498486"/>
                  </a:cubicBezTo>
                  <a:cubicBezTo>
                    <a:pt x="198224" y="453418"/>
                    <a:pt x="210084" y="437407"/>
                    <a:pt x="192294" y="398862"/>
                  </a:cubicBezTo>
                  <a:cubicBezTo>
                    <a:pt x="174504" y="360317"/>
                    <a:pt x="139517" y="328295"/>
                    <a:pt x="110460" y="267217"/>
                  </a:cubicBezTo>
                  <a:cubicBezTo>
                    <a:pt x="81403" y="206139"/>
                    <a:pt x="3721" y="9264"/>
                    <a:pt x="163" y="3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 1050">
              <a:extLst>
                <a:ext uri="{FF2B5EF4-FFF2-40B4-BE49-F238E27FC236}">
                  <a16:creationId xmlns:a16="http://schemas.microsoft.com/office/drawing/2014/main" id="{C87935B2-EAA4-A454-8555-16B508E92BB1}"/>
                </a:ext>
              </a:extLst>
            </p:cNvPr>
            <p:cNvSpPr/>
            <p:nvPr/>
          </p:nvSpPr>
          <p:spPr>
            <a:xfrm>
              <a:off x="6044978" y="7078921"/>
              <a:ext cx="916052" cy="944849"/>
            </a:xfrm>
            <a:custGeom>
              <a:avLst/>
              <a:gdLst>
                <a:gd name="connsiteX0" fmla="*/ 24 w 916052"/>
                <a:gd name="connsiteY0" fmla="*/ 944316 h 944849"/>
                <a:gd name="connsiteX1" fmla="*/ 604880 w 916052"/>
                <a:gd name="connsiteY1" fmla="*/ 524475 h 944849"/>
                <a:gd name="connsiteX2" fmla="*/ 519489 w 916052"/>
                <a:gd name="connsiteY2" fmla="*/ 581403 h 944849"/>
                <a:gd name="connsiteX3" fmla="*/ 807685 w 916052"/>
                <a:gd name="connsiteY3" fmla="*/ 250511 h 944849"/>
                <a:gd name="connsiteX4" fmla="*/ 910866 w 916052"/>
                <a:gd name="connsiteY4" fmla="*/ 1453 h 944849"/>
                <a:gd name="connsiteX5" fmla="*/ 665366 w 916052"/>
                <a:gd name="connsiteY5" fmla="*/ 364366 h 944849"/>
                <a:gd name="connsiteX6" fmla="*/ 829033 w 916052"/>
                <a:gd name="connsiteY6" fmla="*/ 172235 h 944849"/>
                <a:gd name="connsiteX7" fmla="*/ 629786 w 916052"/>
                <a:gd name="connsiteY7" fmla="*/ 424852 h 944849"/>
                <a:gd name="connsiteX8" fmla="*/ 24 w 916052"/>
                <a:gd name="connsiteY8" fmla="*/ 944316 h 94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6052" h="944849">
                  <a:moveTo>
                    <a:pt x="24" y="944316"/>
                  </a:moveTo>
                  <a:cubicBezTo>
                    <a:pt x="-4127" y="960920"/>
                    <a:pt x="518303" y="584960"/>
                    <a:pt x="604880" y="524475"/>
                  </a:cubicBezTo>
                  <a:cubicBezTo>
                    <a:pt x="691458" y="463989"/>
                    <a:pt x="485688" y="627064"/>
                    <a:pt x="519489" y="581403"/>
                  </a:cubicBezTo>
                  <a:cubicBezTo>
                    <a:pt x="553290" y="535742"/>
                    <a:pt x="742456" y="347169"/>
                    <a:pt x="807685" y="250511"/>
                  </a:cubicBezTo>
                  <a:cubicBezTo>
                    <a:pt x="872914" y="153853"/>
                    <a:pt x="934586" y="-17523"/>
                    <a:pt x="910866" y="1453"/>
                  </a:cubicBezTo>
                  <a:cubicBezTo>
                    <a:pt x="887146" y="20429"/>
                    <a:pt x="679005" y="335902"/>
                    <a:pt x="665366" y="364366"/>
                  </a:cubicBezTo>
                  <a:cubicBezTo>
                    <a:pt x="651727" y="392830"/>
                    <a:pt x="834963" y="162154"/>
                    <a:pt x="829033" y="172235"/>
                  </a:cubicBezTo>
                  <a:cubicBezTo>
                    <a:pt x="823103" y="182316"/>
                    <a:pt x="766768" y="294986"/>
                    <a:pt x="629786" y="424852"/>
                  </a:cubicBezTo>
                  <a:cubicBezTo>
                    <a:pt x="492804" y="554718"/>
                    <a:pt x="4175" y="927712"/>
                    <a:pt x="24" y="9443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 1051">
              <a:extLst>
                <a:ext uri="{FF2B5EF4-FFF2-40B4-BE49-F238E27FC236}">
                  <a16:creationId xmlns:a16="http://schemas.microsoft.com/office/drawing/2014/main" id="{2BF5F222-4ADD-2782-BC05-8ED86ABD4605}"/>
                </a:ext>
              </a:extLst>
            </p:cNvPr>
            <p:cNvSpPr/>
            <p:nvPr/>
          </p:nvSpPr>
          <p:spPr>
            <a:xfrm>
              <a:off x="5334660" y="7850997"/>
              <a:ext cx="870650" cy="288892"/>
            </a:xfrm>
            <a:custGeom>
              <a:avLst/>
              <a:gdLst>
                <a:gd name="connsiteX0" fmla="*/ 91254 w 870650"/>
                <a:gd name="connsiteY0" fmla="*/ 286096 h 288892"/>
                <a:gd name="connsiteX1" fmla="*/ 464842 w 870650"/>
                <a:gd name="connsiteY1" fmla="*/ 239842 h 288892"/>
                <a:gd name="connsiteX2" fmla="*/ 866893 w 870650"/>
                <a:gd name="connsiteY2" fmla="*/ 1457 h 288892"/>
                <a:gd name="connsiteX3" fmla="*/ 656973 w 870650"/>
                <a:gd name="connsiteY3" fmla="*/ 143777 h 288892"/>
                <a:gd name="connsiteX4" fmla="*/ 503980 w 870650"/>
                <a:gd name="connsiteY4" fmla="*/ 229168 h 288892"/>
                <a:gd name="connsiteX5" fmla="*/ 30769 w 870650"/>
                <a:gd name="connsiteY5" fmla="*/ 278980 h 288892"/>
                <a:gd name="connsiteX6" fmla="*/ 91254 w 870650"/>
                <a:gd name="connsiteY6" fmla="*/ 286096 h 28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0650" h="288892">
                  <a:moveTo>
                    <a:pt x="91254" y="286096"/>
                  </a:moveTo>
                  <a:cubicBezTo>
                    <a:pt x="163600" y="279573"/>
                    <a:pt x="335569" y="287282"/>
                    <a:pt x="464842" y="239842"/>
                  </a:cubicBezTo>
                  <a:cubicBezTo>
                    <a:pt x="594115" y="192402"/>
                    <a:pt x="834871" y="17468"/>
                    <a:pt x="866893" y="1457"/>
                  </a:cubicBezTo>
                  <a:cubicBezTo>
                    <a:pt x="898915" y="-14554"/>
                    <a:pt x="717458" y="105825"/>
                    <a:pt x="656973" y="143777"/>
                  </a:cubicBezTo>
                  <a:cubicBezTo>
                    <a:pt x="596488" y="181729"/>
                    <a:pt x="608347" y="206634"/>
                    <a:pt x="503980" y="229168"/>
                  </a:cubicBezTo>
                  <a:cubicBezTo>
                    <a:pt x="399613" y="251702"/>
                    <a:pt x="98964" y="271271"/>
                    <a:pt x="30769" y="278980"/>
                  </a:cubicBezTo>
                  <a:cubicBezTo>
                    <a:pt x="-37426" y="286689"/>
                    <a:pt x="18908" y="292619"/>
                    <a:pt x="91254" y="2860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 1052">
              <a:extLst>
                <a:ext uri="{FF2B5EF4-FFF2-40B4-BE49-F238E27FC236}">
                  <a16:creationId xmlns:a16="http://schemas.microsoft.com/office/drawing/2014/main" id="{F5840303-0E38-EE5A-8D98-8F7C42CFCFEE}"/>
                </a:ext>
              </a:extLst>
            </p:cNvPr>
            <p:cNvSpPr/>
            <p:nvPr/>
          </p:nvSpPr>
          <p:spPr>
            <a:xfrm>
              <a:off x="4902072" y="7668715"/>
              <a:ext cx="496810" cy="477398"/>
            </a:xfrm>
            <a:custGeom>
              <a:avLst/>
              <a:gdLst>
                <a:gd name="connsiteX0" fmla="*/ 11494 w 496810"/>
                <a:gd name="connsiteY0" fmla="*/ 9399 h 477398"/>
                <a:gd name="connsiteX1" fmla="*/ 43516 w 496810"/>
                <a:gd name="connsiteY1" fmla="*/ 59210 h 477398"/>
                <a:gd name="connsiteX2" fmla="*/ 246320 w 496810"/>
                <a:gd name="connsiteY2" fmla="*/ 262015 h 477398"/>
                <a:gd name="connsiteX3" fmla="*/ 474031 w 496810"/>
                <a:gd name="connsiteY3" fmla="*/ 464820 h 477398"/>
                <a:gd name="connsiteX4" fmla="*/ 438451 w 496810"/>
                <a:gd name="connsiteY4" fmla="*/ 429240 h 477398"/>
                <a:gd name="connsiteX5" fmla="*/ 29284 w 496810"/>
                <a:gd name="connsiteY5" fmla="*/ 212203 h 477398"/>
                <a:gd name="connsiteX6" fmla="*/ 306806 w 496810"/>
                <a:gd name="connsiteY6" fmla="*/ 347406 h 477398"/>
                <a:gd name="connsiteX7" fmla="*/ 192951 w 496810"/>
                <a:gd name="connsiteY7" fmla="*/ 219319 h 477398"/>
                <a:gd name="connsiteX8" fmla="*/ 11494 w 496810"/>
                <a:gd name="connsiteY8" fmla="*/ 9399 h 47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6810" h="477398">
                  <a:moveTo>
                    <a:pt x="11494" y="9399"/>
                  </a:moveTo>
                  <a:cubicBezTo>
                    <a:pt x="-13412" y="-17286"/>
                    <a:pt x="4378" y="17107"/>
                    <a:pt x="43516" y="59210"/>
                  </a:cubicBezTo>
                  <a:cubicBezTo>
                    <a:pt x="82654" y="101313"/>
                    <a:pt x="174568" y="194413"/>
                    <a:pt x="246320" y="262015"/>
                  </a:cubicBezTo>
                  <a:cubicBezTo>
                    <a:pt x="318072" y="329617"/>
                    <a:pt x="442009" y="436949"/>
                    <a:pt x="474031" y="464820"/>
                  </a:cubicBezTo>
                  <a:cubicBezTo>
                    <a:pt x="506053" y="492691"/>
                    <a:pt x="512576" y="471343"/>
                    <a:pt x="438451" y="429240"/>
                  </a:cubicBezTo>
                  <a:cubicBezTo>
                    <a:pt x="364327" y="387137"/>
                    <a:pt x="51225" y="225842"/>
                    <a:pt x="29284" y="212203"/>
                  </a:cubicBezTo>
                  <a:cubicBezTo>
                    <a:pt x="7343" y="198564"/>
                    <a:pt x="279528" y="346220"/>
                    <a:pt x="306806" y="347406"/>
                  </a:cubicBezTo>
                  <a:cubicBezTo>
                    <a:pt x="334084" y="348592"/>
                    <a:pt x="242170" y="271503"/>
                    <a:pt x="192951" y="219319"/>
                  </a:cubicBezTo>
                  <a:cubicBezTo>
                    <a:pt x="143732" y="167135"/>
                    <a:pt x="36400" y="36084"/>
                    <a:pt x="11494" y="93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 1053">
              <a:extLst>
                <a:ext uri="{FF2B5EF4-FFF2-40B4-BE49-F238E27FC236}">
                  <a16:creationId xmlns:a16="http://schemas.microsoft.com/office/drawing/2014/main" id="{D29735B0-FEAE-453C-1ED2-355164E68EC5}"/>
                </a:ext>
              </a:extLst>
            </p:cNvPr>
            <p:cNvSpPr/>
            <p:nvPr/>
          </p:nvSpPr>
          <p:spPr>
            <a:xfrm>
              <a:off x="4378257" y="6272547"/>
              <a:ext cx="78133" cy="238041"/>
            </a:xfrm>
            <a:custGeom>
              <a:avLst/>
              <a:gdLst>
                <a:gd name="connsiteX0" fmla="*/ 3889 w 78133"/>
                <a:gd name="connsiteY0" fmla="*/ 392 h 238041"/>
                <a:gd name="connsiteX1" fmla="*/ 31011 w 78133"/>
                <a:gd name="connsiteY1" fmla="*/ 166999 h 238041"/>
                <a:gd name="connsiteX2" fmla="*/ 77506 w 78133"/>
                <a:gd name="connsiteY2" fmla="*/ 236741 h 238041"/>
                <a:gd name="connsiteX3" fmla="*/ 54258 w 78133"/>
                <a:gd name="connsiteY3" fmla="*/ 205745 h 238041"/>
                <a:gd name="connsiteX4" fmla="*/ 3889 w 78133"/>
                <a:gd name="connsiteY4" fmla="*/ 124378 h 238041"/>
                <a:gd name="connsiteX5" fmla="*/ 3889 w 78133"/>
                <a:gd name="connsiteY5" fmla="*/ 392 h 238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133" h="238041">
                  <a:moveTo>
                    <a:pt x="3889" y="392"/>
                  </a:moveTo>
                  <a:cubicBezTo>
                    <a:pt x="8409" y="7496"/>
                    <a:pt x="18742" y="127608"/>
                    <a:pt x="31011" y="166999"/>
                  </a:cubicBezTo>
                  <a:cubicBezTo>
                    <a:pt x="43280" y="206390"/>
                    <a:pt x="73632" y="230283"/>
                    <a:pt x="77506" y="236741"/>
                  </a:cubicBezTo>
                  <a:cubicBezTo>
                    <a:pt x="81381" y="243199"/>
                    <a:pt x="66527" y="224472"/>
                    <a:pt x="54258" y="205745"/>
                  </a:cubicBezTo>
                  <a:cubicBezTo>
                    <a:pt x="41989" y="187018"/>
                    <a:pt x="9701" y="164415"/>
                    <a:pt x="3889" y="124378"/>
                  </a:cubicBezTo>
                  <a:cubicBezTo>
                    <a:pt x="-1923" y="84341"/>
                    <a:pt x="-631" y="-6712"/>
                    <a:pt x="3889" y="3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 1054">
              <a:extLst>
                <a:ext uri="{FF2B5EF4-FFF2-40B4-BE49-F238E27FC236}">
                  <a16:creationId xmlns:a16="http://schemas.microsoft.com/office/drawing/2014/main" id="{9A0A3760-B676-1042-4D42-ED6244289160}"/>
                </a:ext>
              </a:extLst>
            </p:cNvPr>
            <p:cNvSpPr/>
            <p:nvPr/>
          </p:nvSpPr>
          <p:spPr>
            <a:xfrm>
              <a:off x="4800547" y="6079194"/>
              <a:ext cx="65991" cy="189894"/>
            </a:xfrm>
            <a:custGeom>
              <a:avLst/>
              <a:gdLst>
                <a:gd name="connsiteX0" fmla="*/ 53 w 65991"/>
                <a:gd name="connsiteY0" fmla="*/ 16 h 189894"/>
                <a:gd name="connsiteX1" fmla="*/ 54297 w 65991"/>
                <a:gd name="connsiteY1" fmla="*/ 104630 h 189894"/>
                <a:gd name="connsiteX2" fmla="*/ 27175 w 65991"/>
                <a:gd name="connsiteY2" fmla="*/ 189870 h 189894"/>
                <a:gd name="connsiteX3" fmla="*/ 65921 w 65991"/>
                <a:gd name="connsiteY3" fmla="*/ 112379 h 189894"/>
                <a:gd name="connsiteX4" fmla="*/ 53 w 65991"/>
                <a:gd name="connsiteY4" fmla="*/ 16 h 189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91" h="189894">
                  <a:moveTo>
                    <a:pt x="53" y="16"/>
                  </a:moveTo>
                  <a:cubicBezTo>
                    <a:pt x="-1884" y="-1275"/>
                    <a:pt x="49777" y="72988"/>
                    <a:pt x="54297" y="104630"/>
                  </a:cubicBezTo>
                  <a:cubicBezTo>
                    <a:pt x="58817" y="136272"/>
                    <a:pt x="25238" y="188579"/>
                    <a:pt x="27175" y="189870"/>
                  </a:cubicBezTo>
                  <a:cubicBezTo>
                    <a:pt x="29112" y="191161"/>
                    <a:pt x="67858" y="140792"/>
                    <a:pt x="65921" y="112379"/>
                  </a:cubicBezTo>
                  <a:cubicBezTo>
                    <a:pt x="63984" y="83966"/>
                    <a:pt x="1990" y="1307"/>
                    <a:pt x="53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 1055">
              <a:extLst>
                <a:ext uri="{FF2B5EF4-FFF2-40B4-BE49-F238E27FC236}">
                  <a16:creationId xmlns:a16="http://schemas.microsoft.com/office/drawing/2014/main" id="{420BEC59-2930-BF40-BC1C-D18AC3CDD7AD}"/>
                </a:ext>
              </a:extLst>
            </p:cNvPr>
            <p:cNvSpPr/>
            <p:nvPr/>
          </p:nvSpPr>
          <p:spPr>
            <a:xfrm>
              <a:off x="6547965" y="6071461"/>
              <a:ext cx="54508" cy="162732"/>
            </a:xfrm>
            <a:custGeom>
              <a:avLst/>
              <a:gdLst>
                <a:gd name="connsiteX0" fmla="*/ 69 w 54508"/>
                <a:gd name="connsiteY0" fmla="*/ 0 h 162732"/>
                <a:gd name="connsiteX1" fmla="*/ 42689 w 54508"/>
                <a:gd name="connsiteY1" fmla="*/ 96864 h 162732"/>
                <a:gd name="connsiteX2" fmla="*/ 31066 w 54508"/>
                <a:gd name="connsiteY2" fmla="*/ 162732 h 162732"/>
                <a:gd name="connsiteX3" fmla="*/ 54313 w 54508"/>
                <a:gd name="connsiteY3" fmla="*/ 96864 h 162732"/>
                <a:gd name="connsiteX4" fmla="*/ 69 w 54508"/>
                <a:gd name="connsiteY4" fmla="*/ 0 h 16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08" h="162732">
                  <a:moveTo>
                    <a:pt x="69" y="0"/>
                  </a:moveTo>
                  <a:cubicBezTo>
                    <a:pt x="-1868" y="0"/>
                    <a:pt x="37523" y="69742"/>
                    <a:pt x="42689" y="96864"/>
                  </a:cubicBezTo>
                  <a:cubicBezTo>
                    <a:pt x="47855" y="123986"/>
                    <a:pt x="29129" y="162732"/>
                    <a:pt x="31066" y="162732"/>
                  </a:cubicBezTo>
                  <a:cubicBezTo>
                    <a:pt x="33003" y="162732"/>
                    <a:pt x="56896" y="118820"/>
                    <a:pt x="54313" y="96864"/>
                  </a:cubicBezTo>
                  <a:cubicBezTo>
                    <a:pt x="51730" y="74908"/>
                    <a:pt x="2006" y="0"/>
                    <a:pt x="6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 1056">
              <a:extLst>
                <a:ext uri="{FF2B5EF4-FFF2-40B4-BE49-F238E27FC236}">
                  <a16:creationId xmlns:a16="http://schemas.microsoft.com/office/drawing/2014/main" id="{7898DF93-9CE9-B08F-EAEA-7FE1786900FC}"/>
                </a:ext>
              </a:extLst>
            </p:cNvPr>
            <p:cNvSpPr/>
            <p:nvPr/>
          </p:nvSpPr>
          <p:spPr>
            <a:xfrm>
              <a:off x="6156664" y="6187100"/>
              <a:ext cx="108572" cy="126930"/>
            </a:xfrm>
            <a:custGeom>
              <a:avLst/>
              <a:gdLst>
                <a:gd name="connsiteX0" fmla="*/ 38 w 108572"/>
                <a:gd name="connsiteY0" fmla="*/ 598 h 126930"/>
                <a:gd name="connsiteX1" fmla="*/ 100777 w 108572"/>
                <a:gd name="connsiteY1" fmla="*/ 124585 h 126930"/>
                <a:gd name="connsiteX2" fmla="*/ 89153 w 108572"/>
                <a:gd name="connsiteY2" fmla="*/ 78090 h 126930"/>
                <a:gd name="connsiteX3" fmla="*/ 38 w 108572"/>
                <a:gd name="connsiteY3" fmla="*/ 598 h 12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572" h="126930">
                  <a:moveTo>
                    <a:pt x="38" y="598"/>
                  </a:moveTo>
                  <a:cubicBezTo>
                    <a:pt x="1975" y="8347"/>
                    <a:pt x="85925" y="111670"/>
                    <a:pt x="100777" y="124585"/>
                  </a:cubicBezTo>
                  <a:cubicBezTo>
                    <a:pt x="115630" y="137500"/>
                    <a:pt x="107880" y="93588"/>
                    <a:pt x="89153" y="78090"/>
                  </a:cubicBezTo>
                  <a:cubicBezTo>
                    <a:pt x="70426" y="62592"/>
                    <a:pt x="-1899" y="-7151"/>
                    <a:pt x="38" y="5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 1057">
              <a:extLst>
                <a:ext uri="{FF2B5EF4-FFF2-40B4-BE49-F238E27FC236}">
                  <a16:creationId xmlns:a16="http://schemas.microsoft.com/office/drawing/2014/main" id="{E709DB41-798F-CD12-FBA6-2C6CEAAD4A7D}"/>
                </a:ext>
              </a:extLst>
            </p:cNvPr>
            <p:cNvSpPr/>
            <p:nvPr/>
          </p:nvSpPr>
          <p:spPr>
            <a:xfrm>
              <a:off x="4943823" y="5226799"/>
              <a:ext cx="91338" cy="162744"/>
            </a:xfrm>
            <a:custGeom>
              <a:avLst/>
              <a:gdLst>
                <a:gd name="connsiteX0" fmla="*/ 136 w 91338"/>
                <a:gd name="connsiteY0" fmla="*/ 4 h 162744"/>
                <a:gd name="connsiteX1" fmla="*/ 66004 w 91338"/>
                <a:gd name="connsiteY1" fmla="*/ 96869 h 162744"/>
                <a:gd name="connsiteX2" fmla="*/ 85377 w 91338"/>
                <a:gd name="connsiteY2" fmla="*/ 162737 h 162744"/>
                <a:gd name="connsiteX3" fmla="*/ 85377 w 91338"/>
                <a:gd name="connsiteY3" fmla="*/ 100743 h 162744"/>
                <a:gd name="connsiteX4" fmla="*/ 136 w 91338"/>
                <a:gd name="connsiteY4" fmla="*/ 4 h 16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338" h="162744">
                  <a:moveTo>
                    <a:pt x="136" y="4"/>
                  </a:moveTo>
                  <a:cubicBezTo>
                    <a:pt x="-3093" y="-642"/>
                    <a:pt x="51797" y="69747"/>
                    <a:pt x="66004" y="96869"/>
                  </a:cubicBezTo>
                  <a:cubicBezTo>
                    <a:pt x="80211" y="123991"/>
                    <a:pt x="82148" y="162091"/>
                    <a:pt x="85377" y="162737"/>
                  </a:cubicBezTo>
                  <a:cubicBezTo>
                    <a:pt x="88606" y="163383"/>
                    <a:pt x="97001" y="123345"/>
                    <a:pt x="85377" y="100743"/>
                  </a:cubicBezTo>
                  <a:cubicBezTo>
                    <a:pt x="73753" y="78141"/>
                    <a:pt x="3365" y="650"/>
                    <a:pt x="136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 1058">
              <a:extLst>
                <a:ext uri="{FF2B5EF4-FFF2-40B4-BE49-F238E27FC236}">
                  <a16:creationId xmlns:a16="http://schemas.microsoft.com/office/drawing/2014/main" id="{BF33629F-E1E2-87AA-A264-2723AD262985}"/>
                </a:ext>
              </a:extLst>
            </p:cNvPr>
            <p:cNvSpPr/>
            <p:nvPr/>
          </p:nvSpPr>
          <p:spPr>
            <a:xfrm>
              <a:off x="5044382" y="4835195"/>
              <a:ext cx="116767" cy="461626"/>
            </a:xfrm>
            <a:custGeom>
              <a:avLst/>
              <a:gdLst>
                <a:gd name="connsiteX0" fmla="*/ 31313 w 116767"/>
                <a:gd name="connsiteY0" fmla="*/ 276 h 461626"/>
                <a:gd name="connsiteX1" fmla="*/ 11940 w 116767"/>
                <a:gd name="connsiteY1" fmla="*/ 209503 h 461626"/>
                <a:gd name="connsiteX2" fmla="*/ 58435 w 116767"/>
                <a:gd name="connsiteY2" fmla="*/ 360612 h 461626"/>
                <a:gd name="connsiteX3" fmla="*/ 46811 w 116767"/>
                <a:gd name="connsiteY3" fmla="*/ 310242 h 461626"/>
                <a:gd name="connsiteX4" fmla="*/ 116554 w 116767"/>
                <a:gd name="connsiteY4" fmla="*/ 461351 h 461626"/>
                <a:gd name="connsiteX5" fmla="*/ 66184 w 116767"/>
                <a:gd name="connsiteY5" fmla="*/ 345113 h 461626"/>
                <a:gd name="connsiteX6" fmla="*/ 316 w 116767"/>
                <a:gd name="connsiteY6" fmla="*/ 255998 h 461626"/>
                <a:gd name="connsiteX7" fmla="*/ 31313 w 116767"/>
                <a:gd name="connsiteY7" fmla="*/ 276 h 461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767" h="461626">
                  <a:moveTo>
                    <a:pt x="31313" y="276"/>
                  </a:moveTo>
                  <a:cubicBezTo>
                    <a:pt x="33250" y="-7473"/>
                    <a:pt x="7420" y="149447"/>
                    <a:pt x="11940" y="209503"/>
                  </a:cubicBezTo>
                  <a:cubicBezTo>
                    <a:pt x="16460" y="269559"/>
                    <a:pt x="52623" y="343822"/>
                    <a:pt x="58435" y="360612"/>
                  </a:cubicBezTo>
                  <a:cubicBezTo>
                    <a:pt x="64247" y="377402"/>
                    <a:pt x="37125" y="293452"/>
                    <a:pt x="46811" y="310242"/>
                  </a:cubicBezTo>
                  <a:cubicBezTo>
                    <a:pt x="56497" y="327032"/>
                    <a:pt x="113325" y="455539"/>
                    <a:pt x="116554" y="461351"/>
                  </a:cubicBezTo>
                  <a:cubicBezTo>
                    <a:pt x="119783" y="467163"/>
                    <a:pt x="85557" y="379338"/>
                    <a:pt x="66184" y="345113"/>
                  </a:cubicBezTo>
                  <a:cubicBezTo>
                    <a:pt x="46811" y="310888"/>
                    <a:pt x="4190" y="307659"/>
                    <a:pt x="316" y="255998"/>
                  </a:cubicBezTo>
                  <a:cubicBezTo>
                    <a:pt x="-3558" y="204337"/>
                    <a:pt x="29376" y="8025"/>
                    <a:pt x="31313" y="2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 1059">
              <a:extLst>
                <a:ext uri="{FF2B5EF4-FFF2-40B4-BE49-F238E27FC236}">
                  <a16:creationId xmlns:a16="http://schemas.microsoft.com/office/drawing/2014/main" id="{A04CA06D-5783-B7CA-AA8A-D5B67772BD2B}"/>
                </a:ext>
              </a:extLst>
            </p:cNvPr>
            <p:cNvSpPr/>
            <p:nvPr/>
          </p:nvSpPr>
          <p:spPr>
            <a:xfrm>
              <a:off x="4350905" y="6605980"/>
              <a:ext cx="146619" cy="135979"/>
            </a:xfrm>
            <a:custGeom>
              <a:avLst/>
              <a:gdLst>
                <a:gd name="connsiteX0" fmla="*/ 244 w 146619"/>
                <a:gd name="connsiteY0" fmla="*/ 173 h 135979"/>
                <a:gd name="connsiteX1" fmla="*/ 97109 w 146619"/>
                <a:gd name="connsiteY1" fmla="*/ 62166 h 135979"/>
                <a:gd name="connsiteX2" fmla="*/ 143603 w 146619"/>
                <a:gd name="connsiteY2" fmla="*/ 135783 h 135979"/>
                <a:gd name="connsiteX3" fmla="*/ 128105 w 146619"/>
                <a:gd name="connsiteY3" fmla="*/ 81539 h 135979"/>
                <a:gd name="connsiteX4" fmla="*/ 244 w 146619"/>
                <a:gd name="connsiteY4" fmla="*/ 173 h 13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619" h="135979">
                  <a:moveTo>
                    <a:pt x="244" y="173"/>
                  </a:moveTo>
                  <a:cubicBezTo>
                    <a:pt x="-4922" y="-3056"/>
                    <a:pt x="73216" y="39564"/>
                    <a:pt x="97109" y="62166"/>
                  </a:cubicBezTo>
                  <a:cubicBezTo>
                    <a:pt x="121002" y="84768"/>
                    <a:pt x="138437" y="132554"/>
                    <a:pt x="143603" y="135783"/>
                  </a:cubicBezTo>
                  <a:cubicBezTo>
                    <a:pt x="148769" y="139012"/>
                    <a:pt x="149415" y="101558"/>
                    <a:pt x="128105" y="81539"/>
                  </a:cubicBezTo>
                  <a:cubicBezTo>
                    <a:pt x="106795" y="61520"/>
                    <a:pt x="5410" y="3402"/>
                    <a:pt x="244" y="1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 1060">
              <a:extLst>
                <a:ext uri="{FF2B5EF4-FFF2-40B4-BE49-F238E27FC236}">
                  <a16:creationId xmlns:a16="http://schemas.microsoft.com/office/drawing/2014/main" id="{348C927C-B964-D8EE-83B2-AEAD62CF69D7}"/>
                </a:ext>
              </a:extLst>
            </p:cNvPr>
            <p:cNvSpPr/>
            <p:nvPr/>
          </p:nvSpPr>
          <p:spPr>
            <a:xfrm>
              <a:off x="6311685" y="5919606"/>
              <a:ext cx="185979" cy="47275"/>
            </a:xfrm>
            <a:custGeom>
              <a:avLst/>
              <a:gdLst>
                <a:gd name="connsiteX0" fmla="*/ 0 w 185979"/>
                <a:gd name="connsiteY0" fmla="*/ 20119 h 47275"/>
                <a:gd name="connsiteX1" fmla="*/ 151108 w 185979"/>
                <a:gd name="connsiteY1" fmla="*/ 8496 h 47275"/>
                <a:gd name="connsiteX2" fmla="*/ 185979 w 185979"/>
                <a:gd name="connsiteY2" fmla="*/ 47241 h 47275"/>
                <a:gd name="connsiteX3" fmla="*/ 151108 w 185979"/>
                <a:gd name="connsiteY3" fmla="*/ 747 h 47275"/>
                <a:gd name="connsiteX4" fmla="*/ 0 w 185979"/>
                <a:gd name="connsiteY4" fmla="*/ 20119 h 4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979" h="47275">
                  <a:moveTo>
                    <a:pt x="0" y="20119"/>
                  </a:moveTo>
                  <a:cubicBezTo>
                    <a:pt x="0" y="21410"/>
                    <a:pt x="120111" y="3976"/>
                    <a:pt x="151108" y="8496"/>
                  </a:cubicBezTo>
                  <a:cubicBezTo>
                    <a:pt x="182105" y="13016"/>
                    <a:pt x="185979" y="48532"/>
                    <a:pt x="185979" y="47241"/>
                  </a:cubicBezTo>
                  <a:cubicBezTo>
                    <a:pt x="185979" y="45950"/>
                    <a:pt x="185333" y="5913"/>
                    <a:pt x="151108" y="747"/>
                  </a:cubicBezTo>
                  <a:cubicBezTo>
                    <a:pt x="116883" y="-4419"/>
                    <a:pt x="0" y="18828"/>
                    <a:pt x="0" y="201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 1061">
              <a:extLst>
                <a:ext uri="{FF2B5EF4-FFF2-40B4-BE49-F238E27FC236}">
                  <a16:creationId xmlns:a16="http://schemas.microsoft.com/office/drawing/2014/main" id="{724428B2-F95B-7BD2-184F-22E3A27331FC}"/>
                </a:ext>
              </a:extLst>
            </p:cNvPr>
            <p:cNvSpPr/>
            <p:nvPr/>
          </p:nvSpPr>
          <p:spPr>
            <a:xfrm>
              <a:off x="4587659" y="6972260"/>
              <a:ext cx="69735" cy="238396"/>
            </a:xfrm>
            <a:custGeom>
              <a:avLst/>
              <a:gdLst>
                <a:gd name="connsiteX0" fmla="*/ 44666 w 69735"/>
                <a:gd name="connsiteY0" fmla="*/ 40 h 238396"/>
                <a:gd name="connsiteX1" fmla="*/ 19266 w 69735"/>
                <a:gd name="connsiteY1" fmla="*/ 117515 h 238396"/>
                <a:gd name="connsiteX2" fmla="*/ 66891 w 69735"/>
                <a:gd name="connsiteY2" fmla="*/ 234990 h 238396"/>
                <a:gd name="connsiteX3" fmla="*/ 57366 w 69735"/>
                <a:gd name="connsiteY3" fmla="*/ 200065 h 238396"/>
                <a:gd name="connsiteX4" fmla="*/ 216 w 69735"/>
                <a:gd name="connsiteY4" fmla="*/ 130215 h 238396"/>
                <a:gd name="connsiteX5" fmla="*/ 44666 w 69735"/>
                <a:gd name="connsiteY5" fmla="*/ 40 h 23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35" h="238396">
                  <a:moveTo>
                    <a:pt x="44666" y="40"/>
                  </a:moveTo>
                  <a:cubicBezTo>
                    <a:pt x="47841" y="-2077"/>
                    <a:pt x="15562" y="78357"/>
                    <a:pt x="19266" y="117515"/>
                  </a:cubicBezTo>
                  <a:cubicBezTo>
                    <a:pt x="22970" y="156673"/>
                    <a:pt x="60541" y="221232"/>
                    <a:pt x="66891" y="234990"/>
                  </a:cubicBezTo>
                  <a:cubicBezTo>
                    <a:pt x="73241" y="248748"/>
                    <a:pt x="68478" y="217527"/>
                    <a:pt x="57366" y="200065"/>
                  </a:cubicBezTo>
                  <a:cubicBezTo>
                    <a:pt x="46254" y="182603"/>
                    <a:pt x="3920" y="158790"/>
                    <a:pt x="216" y="130215"/>
                  </a:cubicBezTo>
                  <a:cubicBezTo>
                    <a:pt x="-3488" y="101640"/>
                    <a:pt x="41491" y="2157"/>
                    <a:pt x="44666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 1062">
              <a:extLst>
                <a:ext uri="{FF2B5EF4-FFF2-40B4-BE49-F238E27FC236}">
                  <a16:creationId xmlns:a16="http://schemas.microsoft.com/office/drawing/2014/main" id="{2CC9EC2E-3503-AD45-AC1A-2F0B3C27BD3D}"/>
                </a:ext>
              </a:extLst>
            </p:cNvPr>
            <p:cNvSpPr/>
            <p:nvPr/>
          </p:nvSpPr>
          <p:spPr>
            <a:xfrm>
              <a:off x="5648471" y="7135608"/>
              <a:ext cx="584530" cy="376165"/>
            </a:xfrm>
            <a:custGeom>
              <a:avLst/>
              <a:gdLst>
                <a:gd name="connsiteX0" fmla="*/ 6204 w 584530"/>
                <a:gd name="connsiteY0" fmla="*/ 373267 h 376165"/>
                <a:gd name="connsiteX1" fmla="*/ 396729 w 584530"/>
                <a:gd name="connsiteY1" fmla="*/ 116092 h 376165"/>
                <a:gd name="connsiteX2" fmla="*/ 298304 w 584530"/>
                <a:gd name="connsiteY2" fmla="*/ 192292 h 376165"/>
                <a:gd name="connsiteX3" fmla="*/ 580879 w 584530"/>
                <a:gd name="connsiteY3" fmla="*/ 1792 h 376165"/>
                <a:gd name="connsiteX4" fmla="*/ 444354 w 584530"/>
                <a:gd name="connsiteY4" fmla="*/ 109742 h 376165"/>
                <a:gd name="connsiteX5" fmla="*/ 234804 w 584530"/>
                <a:gd name="connsiteY5" fmla="*/ 322467 h 376165"/>
                <a:gd name="connsiteX6" fmla="*/ 403079 w 584530"/>
                <a:gd name="connsiteY6" fmla="*/ 122442 h 376165"/>
                <a:gd name="connsiteX7" fmla="*/ 174479 w 584530"/>
                <a:gd name="connsiteY7" fmla="*/ 246267 h 376165"/>
                <a:gd name="connsiteX8" fmla="*/ 6204 w 584530"/>
                <a:gd name="connsiteY8" fmla="*/ 373267 h 37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4530" h="376165">
                  <a:moveTo>
                    <a:pt x="6204" y="373267"/>
                  </a:moveTo>
                  <a:cubicBezTo>
                    <a:pt x="43246" y="351571"/>
                    <a:pt x="348046" y="146254"/>
                    <a:pt x="396729" y="116092"/>
                  </a:cubicBezTo>
                  <a:cubicBezTo>
                    <a:pt x="445412" y="85930"/>
                    <a:pt x="267612" y="211342"/>
                    <a:pt x="298304" y="192292"/>
                  </a:cubicBezTo>
                  <a:cubicBezTo>
                    <a:pt x="328996" y="173242"/>
                    <a:pt x="556537" y="15550"/>
                    <a:pt x="580879" y="1792"/>
                  </a:cubicBezTo>
                  <a:cubicBezTo>
                    <a:pt x="605221" y="-11966"/>
                    <a:pt x="502033" y="56296"/>
                    <a:pt x="444354" y="109742"/>
                  </a:cubicBezTo>
                  <a:cubicBezTo>
                    <a:pt x="386675" y="163188"/>
                    <a:pt x="241683" y="320350"/>
                    <a:pt x="234804" y="322467"/>
                  </a:cubicBezTo>
                  <a:cubicBezTo>
                    <a:pt x="227925" y="324584"/>
                    <a:pt x="413133" y="135142"/>
                    <a:pt x="403079" y="122442"/>
                  </a:cubicBezTo>
                  <a:cubicBezTo>
                    <a:pt x="393025" y="109742"/>
                    <a:pt x="241683" y="203405"/>
                    <a:pt x="174479" y="246267"/>
                  </a:cubicBezTo>
                  <a:cubicBezTo>
                    <a:pt x="107275" y="289129"/>
                    <a:pt x="-30838" y="394963"/>
                    <a:pt x="6204" y="3732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 1063">
              <a:extLst>
                <a:ext uri="{FF2B5EF4-FFF2-40B4-BE49-F238E27FC236}">
                  <a16:creationId xmlns:a16="http://schemas.microsoft.com/office/drawing/2014/main" id="{56DC92B6-FDC0-6C8F-4833-FAE527113BF9}"/>
                </a:ext>
              </a:extLst>
            </p:cNvPr>
            <p:cNvSpPr/>
            <p:nvPr/>
          </p:nvSpPr>
          <p:spPr>
            <a:xfrm>
              <a:off x="5033715" y="6768717"/>
              <a:ext cx="78124" cy="221596"/>
            </a:xfrm>
            <a:custGeom>
              <a:avLst/>
              <a:gdLst>
                <a:gd name="connsiteX0" fmla="*/ 78035 w 78124"/>
                <a:gd name="connsiteY0" fmla="*/ 383 h 221596"/>
                <a:gd name="connsiteX1" fmla="*/ 20885 w 78124"/>
                <a:gd name="connsiteY1" fmla="*/ 73408 h 221596"/>
                <a:gd name="connsiteX2" fmla="*/ 71685 w 78124"/>
                <a:gd name="connsiteY2" fmla="*/ 216283 h 221596"/>
                <a:gd name="connsiteX3" fmla="*/ 55810 w 78124"/>
                <a:gd name="connsiteY3" fmla="*/ 181358 h 221596"/>
                <a:gd name="connsiteX4" fmla="*/ 1835 w 78124"/>
                <a:gd name="connsiteY4" fmla="*/ 89283 h 221596"/>
                <a:gd name="connsiteX5" fmla="*/ 14535 w 78124"/>
                <a:gd name="connsiteY5" fmla="*/ 105158 h 221596"/>
                <a:gd name="connsiteX6" fmla="*/ 33585 w 78124"/>
                <a:gd name="connsiteY6" fmla="*/ 48008 h 221596"/>
                <a:gd name="connsiteX7" fmla="*/ 78035 w 78124"/>
                <a:gd name="connsiteY7" fmla="*/ 383 h 22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124" h="221596">
                  <a:moveTo>
                    <a:pt x="78035" y="383"/>
                  </a:moveTo>
                  <a:cubicBezTo>
                    <a:pt x="75918" y="4616"/>
                    <a:pt x="21943" y="37425"/>
                    <a:pt x="20885" y="73408"/>
                  </a:cubicBezTo>
                  <a:cubicBezTo>
                    <a:pt x="19827" y="109391"/>
                    <a:pt x="65864" y="198291"/>
                    <a:pt x="71685" y="216283"/>
                  </a:cubicBezTo>
                  <a:cubicBezTo>
                    <a:pt x="77506" y="234275"/>
                    <a:pt x="67452" y="202525"/>
                    <a:pt x="55810" y="181358"/>
                  </a:cubicBezTo>
                  <a:cubicBezTo>
                    <a:pt x="44168" y="160191"/>
                    <a:pt x="1835" y="89283"/>
                    <a:pt x="1835" y="89283"/>
                  </a:cubicBezTo>
                  <a:cubicBezTo>
                    <a:pt x="-5044" y="76583"/>
                    <a:pt x="9243" y="112037"/>
                    <a:pt x="14535" y="105158"/>
                  </a:cubicBezTo>
                  <a:cubicBezTo>
                    <a:pt x="19827" y="98279"/>
                    <a:pt x="23002" y="68116"/>
                    <a:pt x="33585" y="48008"/>
                  </a:cubicBezTo>
                  <a:cubicBezTo>
                    <a:pt x="44168" y="27900"/>
                    <a:pt x="80152" y="-3850"/>
                    <a:pt x="78035" y="3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 1064">
              <a:extLst>
                <a:ext uri="{FF2B5EF4-FFF2-40B4-BE49-F238E27FC236}">
                  <a16:creationId xmlns:a16="http://schemas.microsoft.com/office/drawing/2014/main" id="{01456F94-7F5D-D6BD-3A06-90E0BD623EBB}"/>
                </a:ext>
              </a:extLst>
            </p:cNvPr>
            <p:cNvSpPr/>
            <p:nvPr/>
          </p:nvSpPr>
          <p:spPr>
            <a:xfrm>
              <a:off x="5819774" y="6727825"/>
              <a:ext cx="136202" cy="146050"/>
            </a:xfrm>
            <a:custGeom>
              <a:avLst/>
              <a:gdLst>
                <a:gd name="connsiteX0" fmla="*/ 1 w 136202"/>
                <a:gd name="connsiteY0" fmla="*/ 0 h 146050"/>
                <a:gd name="connsiteX1" fmla="*/ 127001 w 136202"/>
                <a:gd name="connsiteY1" fmla="*/ 88900 h 146050"/>
                <a:gd name="connsiteX2" fmla="*/ 123826 w 136202"/>
                <a:gd name="connsiteY2" fmla="*/ 146050 h 146050"/>
                <a:gd name="connsiteX3" fmla="*/ 130176 w 136202"/>
                <a:gd name="connsiteY3" fmla="*/ 88900 h 146050"/>
                <a:gd name="connsiteX4" fmla="*/ 1 w 136202"/>
                <a:gd name="connsiteY4" fmla="*/ 0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202" h="146050">
                  <a:moveTo>
                    <a:pt x="1" y="0"/>
                  </a:moveTo>
                  <a:cubicBezTo>
                    <a:pt x="-528" y="0"/>
                    <a:pt x="106364" y="64558"/>
                    <a:pt x="127001" y="88900"/>
                  </a:cubicBezTo>
                  <a:cubicBezTo>
                    <a:pt x="147638" y="113242"/>
                    <a:pt x="123297" y="146050"/>
                    <a:pt x="123826" y="146050"/>
                  </a:cubicBezTo>
                  <a:cubicBezTo>
                    <a:pt x="124355" y="146050"/>
                    <a:pt x="146580" y="112712"/>
                    <a:pt x="130176" y="88900"/>
                  </a:cubicBezTo>
                  <a:cubicBezTo>
                    <a:pt x="113772" y="65088"/>
                    <a:pt x="530" y="0"/>
                    <a:pt x="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 1065">
              <a:extLst>
                <a:ext uri="{FF2B5EF4-FFF2-40B4-BE49-F238E27FC236}">
                  <a16:creationId xmlns:a16="http://schemas.microsoft.com/office/drawing/2014/main" id="{1F4119D2-1628-9BCA-54F1-64A821F09875}"/>
                </a:ext>
              </a:extLst>
            </p:cNvPr>
            <p:cNvSpPr/>
            <p:nvPr/>
          </p:nvSpPr>
          <p:spPr>
            <a:xfrm>
              <a:off x="6672076" y="5753393"/>
              <a:ext cx="153550" cy="263829"/>
            </a:xfrm>
            <a:custGeom>
              <a:avLst/>
              <a:gdLst>
                <a:gd name="connsiteX0" fmla="*/ 121 w 153550"/>
                <a:gd name="connsiteY0" fmla="*/ 229 h 263829"/>
                <a:gd name="connsiteX1" fmla="*/ 121206 w 153550"/>
                <a:gd name="connsiteY1" fmla="*/ 112963 h 263829"/>
                <a:gd name="connsiteX2" fmla="*/ 121206 w 153550"/>
                <a:gd name="connsiteY2" fmla="*/ 263275 h 263829"/>
                <a:gd name="connsiteX3" fmla="*/ 137908 w 153550"/>
                <a:gd name="connsiteY3" fmla="*/ 163067 h 263829"/>
                <a:gd name="connsiteX4" fmla="*/ 146258 w 153550"/>
                <a:gd name="connsiteY4" fmla="*/ 142191 h 263829"/>
                <a:gd name="connsiteX5" fmla="*/ 121 w 153550"/>
                <a:gd name="connsiteY5" fmla="*/ 229 h 26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550" h="263829">
                  <a:moveTo>
                    <a:pt x="121" y="229"/>
                  </a:moveTo>
                  <a:cubicBezTo>
                    <a:pt x="-4054" y="-4642"/>
                    <a:pt x="101025" y="69122"/>
                    <a:pt x="121206" y="112963"/>
                  </a:cubicBezTo>
                  <a:cubicBezTo>
                    <a:pt x="141387" y="156804"/>
                    <a:pt x="118422" y="254924"/>
                    <a:pt x="121206" y="263275"/>
                  </a:cubicBezTo>
                  <a:cubicBezTo>
                    <a:pt x="123990" y="271626"/>
                    <a:pt x="133733" y="183248"/>
                    <a:pt x="137908" y="163067"/>
                  </a:cubicBezTo>
                  <a:cubicBezTo>
                    <a:pt x="142083" y="142886"/>
                    <a:pt x="165047" y="170722"/>
                    <a:pt x="146258" y="142191"/>
                  </a:cubicBezTo>
                  <a:cubicBezTo>
                    <a:pt x="127469" y="113660"/>
                    <a:pt x="4296" y="5100"/>
                    <a:pt x="121" y="2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 1066">
              <a:extLst>
                <a:ext uri="{FF2B5EF4-FFF2-40B4-BE49-F238E27FC236}">
                  <a16:creationId xmlns:a16="http://schemas.microsoft.com/office/drawing/2014/main" id="{34C7B797-5C73-FEE3-6668-9C15590057E9}"/>
                </a:ext>
              </a:extLst>
            </p:cNvPr>
            <p:cNvSpPr/>
            <p:nvPr/>
          </p:nvSpPr>
          <p:spPr>
            <a:xfrm>
              <a:off x="5623596" y="7777531"/>
              <a:ext cx="342558" cy="154844"/>
            </a:xfrm>
            <a:custGeom>
              <a:avLst/>
              <a:gdLst>
                <a:gd name="connsiteX0" fmla="*/ 284 w 342558"/>
                <a:gd name="connsiteY0" fmla="*/ 154729 h 154844"/>
                <a:gd name="connsiteX1" fmla="*/ 233680 w 342558"/>
                <a:gd name="connsiteY1" fmla="*/ 103574 h 154844"/>
                <a:gd name="connsiteX2" fmla="*/ 339187 w 342558"/>
                <a:gd name="connsiteY2" fmla="*/ 1263 h 154844"/>
                <a:gd name="connsiteX3" fmla="*/ 313610 w 342558"/>
                <a:gd name="connsiteY3" fmla="*/ 49221 h 154844"/>
                <a:gd name="connsiteX4" fmla="*/ 284835 w 342558"/>
                <a:gd name="connsiteY4" fmla="*/ 90785 h 154844"/>
                <a:gd name="connsiteX5" fmla="*/ 284 w 342558"/>
                <a:gd name="connsiteY5" fmla="*/ 154729 h 15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558" h="154844">
                  <a:moveTo>
                    <a:pt x="284" y="154729"/>
                  </a:moveTo>
                  <a:cubicBezTo>
                    <a:pt x="-8242" y="156861"/>
                    <a:pt x="177196" y="129152"/>
                    <a:pt x="233680" y="103574"/>
                  </a:cubicBezTo>
                  <a:cubicBezTo>
                    <a:pt x="290164" y="77996"/>
                    <a:pt x="325865" y="10322"/>
                    <a:pt x="339187" y="1263"/>
                  </a:cubicBezTo>
                  <a:cubicBezTo>
                    <a:pt x="352509" y="-7796"/>
                    <a:pt x="322669" y="34301"/>
                    <a:pt x="313610" y="49221"/>
                  </a:cubicBezTo>
                  <a:cubicBezTo>
                    <a:pt x="304551" y="64141"/>
                    <a:pt x="337056" y="73200"/>
                    <a:pt x="284835" y="90785"/>
                  </a:cubicBezTo>
                  <a:cubicBezTo>
                    <a:pt x="232614" y="108370"/>
                    <a:pt x="8810" y="152597"/>
                    <a:pt x="284" y="1547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 1067">
              <a:extLst>
                <a:ext uri="{FF2B5EF4-FFF2-40B4-BE49-F238E27FC236}">
                  <a16:creationId xmlns:a16="http://schemas.microsoft.com/office/drawing/2014/main" id="{9F68FF96-3BD7-160D-BEAA-6AFFE5940EE2}"/>
                </a:ext>
              </a:extLst>
            </p:cNvPr>
            <p:cNvSpPr/>
            <p:nvPr/>
          </p:nvSpPr>
          <p:spPr>
            <a:xfrm>
              <a:off x="6240911" y="7366355"/>
              <a:ext cx="51609" cy="185861"/>
            </a:xfrm>
            <a:custGeom>
              <a:avLst/>
              <a:gdLst>
                <a:gd name="connsiteX0" fmla="*/ 41592 w 51609"/>
                <a:gd name="connsiteY0" fmla="*/ 0 h 185861"/>
                <a:gd name="connsiteX1" fmla="*/ 41592 w 51609"/>
                <a:gd name="connsiteY1" fmla="*/ 111902 h 185861"/>
                <a:gd name="connsiteX2" fmla="*/ 29 w 51609"/>
                <a:gd name="connsiteY2" fmla="*/ 185438 h 185861"/>
                <a:gd name="connsiteX3" fmla="*/ 35198 w 51609"/>
                <a:gd name="connsiteY3" fmla="*/ 140677 h 185861"/>
                <a:gd name="connsiteX4" fmla="*/ 51184 w 51609"/>
                <a:gd name="connsiteY4" fmla="*/ 111902 h 185861"/>
                <a:gd name="connsiteX5" fmla="*/ 41592 w 51609"/>
                <a:gd name="connsiteY5" fmla="*/ 0 h 18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609" h="185861">
                  <a:moveTo>
                    <a:pt x="41592" y="0"/>
                  </a:moveTo>
                  <a:cubicBezTo>
                    <a:pt x="39993" y="0"/>
                    <a:pt x="48519" y="80996"/>
                    <a:pt x="41592" y="111902"/>
                  </a:cubicBezTo>
                  <a:cubicBezTo>
                    <a:pt x="34665" y="142808"/>
                    <a:pt x="1095" y="180642"/>
                    <a:pt x="29" y="185438"/>
                  </a:cubicBezTo>
                  <a:cubicBezTo>
                    <a:pt x="-1037" y="190234"/>
                    <a:pt x="26672" y="152933"/>
                    <a:pt x="35198" y="140677"/>
                  </a:cubicBezTo>
                  <a:cubicBezTo>
                    <a:pt x="43724" y="128421"/>
                    <a:pt x="48520" y="130552"/>
                    <a:pt x="51184" y="111902"/>
                  </a:cubicBezTo>
                  <a:cubicBezTo>
                    <a:pt x="53848" y="93252"/>
                    <a:pt x="43191" y="0"/>
                    <a:pt x="4159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 1068">
              <a:extLst>
                <a:ext uri="{FF2B5EF4-FFF2-40B4-BE49-F238E27FC236}">
                  <a16:creationId xmlns:a16="http://schemas.microsoft.com/office/drawing/2014/main" id="{323D62D5-62C0-BE22-EDFF-BFE1A84EB124}"/>
                </a:ext>
              </a:extLst>
            </p:cNvPr>
            <p:cNvSpPr/>
            <p:nvPr/>
          </p:nvSpPr>
          <p:spPr>
            <a:xfrm>
              <a:off x="4952022" y="7321587"/>
              <a:ext cx="455665" cy="262307"/>
            </a:xfrm>
            <a:custGeom>
              <a:avLst/>
              <a:gdLst>
                <a:gd name="connsiteX0" fmla="*/ 445 w 455665"/>
                <a:gd name="connsiteY0" fmla="*/ 7 h 262307"/>
                <a:gd name="connsiteX1" fmla="*/ 169897 w 455665"/>
                <a:gd name="connsiteY1" fmla="*/ 134290 h 262307"/>
                <a:gd name="connsiteX2" fmla="*/ 326560 w 455665"/>
                <a:gd name="connsiteY2" fmla="*/ 195037 h 262307"/>
                <a:gd name="connsiteX3" fmla="*/ 208263 w 455665"/>
                <a:gd name="connsiteY3" fmla="*/ 169459 h 262307"/>
                <a:gd name="connsiteX4" fmla="*/ 454448 w 455665"/>
                <a:gd name="connsiteY4" fmla="*/ 262178 h 262307"/>
                <a:gd name="connsiteX5" fmla="*/ 297785 w 455665"/>
                <a:gd name="connsiteY5" fmla="*/ 188642 h 262307"/>
                <a:gd name="connsiteX6" fmla="*/ 182686 w 455665"/>
                <a:gd name="connsiteY6" fmla="*/ 143882 h 262307"/>
                <a:gd name="connsiteX7" fmla="*/ 121939 w 455665"/>
                <a:gd name="connsiteY7" fmla="*/ 127896 h 262307"/>
                <a:gd name="connsiteX8" fmla="*/ 445 w 455665"/>
                <a:gd name="connsiteY8" fmla="*/ 7 h 262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5665" h="262307">
                  <a:moveTo>
                    <a:pt x="445" y="7"/>
                  </a:moveTo>
                  <a:cubicBezTo>
                    <a:pt x="8438" y="1073"/>
                    <a:pt x="115545" y="101785"/>
                    <a:pt x="169897" y="134290"/>
                  </a:cubicBezTo>
                  <a:cubicBezTo>
                    <a:pt x="224249" y="166795"/>
                    <a:pt x="320166" y="189176"/>
                    <a:pt x="326560" y="195037"/>
                  </a:cubicBezTo>
                  <a:cubicBezTo>
                    <a:pt x="332954" y="200898"/>
                    <a:pt x="186948" y="158269"/>
                    <a:pt x="208263" y="169459"/>
                  </a:cubicBezTo>
                  <a:cubicBezTo>
                    <a:pt x="229578" y="180649"/>
                    <a:pt x="439528" y="258981"/>
                    <a:pt x="454448" y="262178"/>
                  </a:cubicBezTo>
                  <a:cubicBezTo>
                    <a:pt x="469368" y="265375"/>
                    <a:pt x="343079" y="208358"/>
                    <a:pt x="297785" y="188642"/>
                  </a:cubicBezTo>
                  <a:cubicBezTo>
                    <a:pt x="252491" y="168926"/>
                    <a:pt x="211994" y="154006"/>
                    <a:pt x="182686" y="143882"/>
                  </a:cubicBezTo>
                  <a:cubicBezTo>
                    <a:pt x="153378" y="133758"/>
                    <a:pt x="149648" y="150277"/>
                    <a:pt x="121939" y="127896"/>
                  </a:cubicBezTo>
                  <a:cubicBezTo>
                    <a:pt x="94230" y="105516"/>
                    <a:pt x="-7548" y="-1059"/>
                    <a:pt x="445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 1069">
              <a:extLst>
                <a:ext uri="{FF2B5EF4-FFF2-40B4-BE49-F238E27FC236}">
                  <a16:creationId xmlns:a16="http://schemas.microsoft.com/office/drawing/2014/main" id="{57A6448C-66C6-7A96-C974-62B3918BFEA3}"/>
                </a:ext>
              </a:extLst>
            </p:cNvPr>
            <p:cNvSpPr/>
            <p:nvPr/>
          </p:nvSpPr>
          <p:spPr>
            <a:xfrm>
              <a:off x="6645955" y="6374288"/>
              <a:ext cx="119280" cy="198847"/>
            </a:xfrm>
            <a:custGeom>
              <a:avLst/>
              <a:gdLst>
                <a:gd name="connsiteX0" fmla="*/ 72897 w 119280"/>
                <a:gd name="connsiteY0" fmla="*/ 8 h 198847"/>
                <a:gd name="connsiteX1" fmla="*/ 92775 w 119280"/>
                <a:gd name="connsiteY1" fmla="*/ 125903 h 198847"/>
                <a:gd name="connsiteX2" fmla="*/ 10 w 119280"/>
                <a:gd name="connsiteY2" fmla="*/ 198790 h 198847"/>
                <a:gd name="connsiteX3" fmla="*/ 86149 w 119280"/>
                <a:gd name="connsiteY3" fmla="*/ 139155 h 198847"/>
                <a:gd name="connsiteX4" fmla="*/ 119280 w 119280"/>
                <a:gd name="connsiteY4" fmla="*/ 119277 h 198847"/>
                <a:gd name="connsiteX5" fmla="*/ 72897 w 119280"/>
                <a:gd name="connsiteY5" fmla="*/ 8 h 19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280" h="198847">
                  <a:moveTo>
                    <a:pt x="72897" y="8"/>
                  </a:moveTo>
                  <a:cubicBezTo>
                    <a:pt x="68480" y="1112"/>
                    <a:pt x="104923" y="92773"/>
                    <a:pt x="92775" y="125903"/>
                  </a:cubicBezTo>
                  <a:cubicBezTo>
                    <a:pt x="80627" y="159033"/>
                    <a:pt x="1114" y="196581"/>
                    <a:pt x="10" y="198790"/>
                  </a:cubicBezTo>
                  <a:cubicBezTo>
                    <a:pt x="-1094" y="200999"/>
                    <a:pt x="86149" y="139155"/>
                    <a:pt x="86149" y="139155"/>
                  </a:cubicBezTo>
                  <a:cubicBezTo>
                    <a:pt x="106027" y="125903"/>
                    <a:pt x="119280" y="138051"/>
                    <a:pt x="119280" y="119277"/>
                  </a:cubicBezTo>
                  <a:cubicBezTo>
                    <a:pt x="119280" y="100503"/>
                    <a:pt x="77314" y="-1096"/>
                    <a:pt x="72897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 1070">
              <a:extLst>
                <a:ext uri="{FF2B5EF4-FFF2-40B4-BE49-F238E27FC236}">
                  <a16:creationId xmlns:a16="http://schemas.microsoft.com/office/drawing/2014/main" id="{4CE4A65C-A557-EEE9-F801-55913377F3F9}"/>
                </a:ext>
              </a:extLst>
            </p:cNvPr>
            <p:cNvSpPr/>
            <p:nvPr/>
          </p:nvSpPr>
          <p:spPr>
            <a:xfrm>
              <a:off x="4286913" y="5963478"/>
              <a:ext cx="53260" cy="165652"/>
            </a:xfrm>
            <a:custGeom>
              <a:avLst/>
              <a:gdLst>
                <a:gd name="connsiteX0" fmla="*/ 46548 w 53260"/>
                <a:gd name="connsiteY0" fmla="*/ 0 h 165652"/>
                <a:gd name="connsiteX1" fmla="*/ 13417 w 53260"/>
                <a:gd name="connsiteY1" fmla="*/ 106018 h 165652"/>
                <a:gd name="connsiteX2" fmla="*/ 53174 w 53260"/>
                <a:gd name="connsiteY2" fmla="*/ 165652 h 165652"/>
                <a:gd name="connsiteX3" fmla="*/ 165 w 53260"/>
                <a:gd name="connsiteY3" fmla="*/ 106018 h 165652"/>
                <a:gd name="connsiteX4" fmla="*/ 46548 w 53260"/>
                <a:gd name="connsiteY4" fmla="*/ 0 h 16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60" h="165652">
                  <a:moveTo>
                    <a:pt x="46548" y="0"/>
                  </a:moveTo>
                  <a:cubicBezTo>
                    <a:pt x="48757" y="0"/>
                    <a:pt x="12313" y="78409"/>
                    <a:pt x="13417" y="106018"/>
                  </a:cubicBezTo>
                  <a:cubicBezTo>
                    <a:pt x="14521" y="133627"/>
                    <a:pt x="55383" y="165652"/>
                    <a:pt x="53174" y="165652"/>
                  </a:cubicBezTo>
                  <a:cubicBezTo>
                    <a:pt x="50965" y="165652"/>
                    <a:pt x="3478" y="129209"/>
                    <a:pt x="165" y="106018"/>
                  </a:cubicBezTo>
                  <a:cubicBezTo>
                    <a:pt x="-3148" y="82827"/>
                    <a:pt x="44339" y="0"/>
                    <a:pt x="4654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 1071">
              <a:extLst>
                <a:ext uri="{FF2B5EF4-FFF2-40B4-BE49-F238E27FC236}">
                  <a16:creationId xmlns:a16="http://schemas.microsoft.com/office/drawing/2014/main" id="{FA500ED3-59E2-8CE9-1A32-E0AF2F9976E9}"/>
                </a:ext>
              </a:extLst>
            </p:cNvPr>
            <p:cNvSpPr/>
            <p:nvPr/>
          </p:nvSpPr>
          <p:spPr>
            <a:xfrm>
              <a:off x="5554870" y="7459686"/>
              <a:ext cx="570220" cy="317836"/>
            </a:xfrm>
            <a:custGeom>
              <a:avLst/>
              <a:gdLst>
                <a:gd name="connsiteX0" fmla="*/ 1380 w 570220"/>
                <a:gd name="connsiteY0" fmla="*/ 315889 h 317836"/>
                <a:gd name="connsiteX1" fmla="*/ 268080 w 570220"/>
                <a:gd name="connsiteY1" fmla="*/ 220639 h 317836"/>
                <a:gd name="connsiteX2" fmla="*/ 557005 w 570220"/>
                <a:gd name="connsiteY2" fmla="*/ 4739 h 317836"/>
                <a:gd name="connsiteX3" fmla="*/ 515730 w 570220"/>
                <a:gd name="connsiteY3" fmla="*/ 84114 h 317836"/>
                <a:gd name="connsiteX4" fmla="*/ 464930 w 570220"/>
                <a:gd name="connsiteY4" fmla="*/ 230164 h 317836"/>
                <a:gd name="connsiteX5" fmla="*/ 537955 w 570220"/>
                <a:gd name="connsiteY5" fmla="*/ 33314 h 317836"/>
                <a:gd name="connsiteX6" fmla="*/ 461755 w 570220"/>
                <a:gd name="connsiteY6" fmla="*/ 96814 h 317836"/>
                <a:gd name="connsiteX7" fmla="*/ 271255 w 570220"/>
                <a:gd name="connsiteY7" fmla="*/ 211114 h 317836"/>
                <a:gd name="connsiteX8" fmla="*/ 385555 w 570220"/>
                <a:gd name="connsiteY8" fmla="*/ 141264 h 317836"/>
                <a:gd name="connsiteX9" fmla="*/ 1380 w 570220"/>
                <a:gd name="connsiteY9" fmla="*/ 315889 h 31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0220" h="317836">
                  <a:moveTo>
                    <a:pt x="1380" y="315889"/>
                  </a:moveTo>
                  <a:cubicBezTo>
                    <a:pt x="-18199" y="329118"/>
                    <a:pt x="175476" y="272497"/>
                    <a:pt x="268080" y="220639"/>
                  </a:cubicBezTo>
                  <a:cubicBezTo>
                    <a:pt x="360684" y="168781"/>
                    <a:pt x="515730" y="27493"/>
                    <a:pt x="557005" y="4739"/>
                  </a:cubicBezTo>
                  <a:cubicBezTo>
                    <a:pt x="598280" y="-18015"/>
                    <a:pt x="531076" y="46543"/>
                    <a:pt x="515730" y="84114"/>
                  </a:cubicBezTo>
                  <a:cubicBezTo>
                    <a:pt x="500384" y="121685"/>
                    <a:pt x="461226" y="238631"/>
                    <a:pt x="464930" y="230164"/>
                  </a:cubicBezTo>
                  <a:cubicBezTo>
                    <a:pt x="468634" y="221697"/>
                    <a:pt x="538484" y="55539"/>
                    <a:pt x="537955" y="33314"/>
                  </a:cubicBezTo>
                  <a:cubicBezTo>
                    <a:pt x="537426" y="11089"/>
                    <a:pt x="506205" y="67181"/>
                    <a:pt x="461755" y="96814"/>
                  </a:cubicBezTo>
                  <a:cubicBezTo>
                    <a:pt x="417305" y="126447"/>
                    <a:pt x="283955" y="203706"/>
                    <a:pt x="271255" y="211114"/>
                  </a:cubicBezTo>
                  <a:cubicBezTo>
                    <a:pt x="258555" y="218522"/>
                    <a:pt x="425772" y="124860"/>
                    <a:pt x="385555" y="141264"/>
                  </a:cubicBezTo>
                  <a:cubicBezTo>
                    <a:pt x="345338" y="157668"/>
                    <a:pt x="20959" y="302660"/>
                    <a:pt x="1380" y="3158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 1072">
              <a:extLst>
                <a:ext uri="{FF2B5EF4-FFF2-40B4-BE49-F238E27FC236}">
                  <a16:creationId xmlns:a16="http://schemas.microsoft.com/office/drawing/2014/main" id="{A2A7036C-47DA-D36F-E285-82BE33ECEC59}"/>
                </a:ext>
              </a:extLst>
            </p:cNvPr>
            <p:cNvSpPr/>
            <p:nvPr/>
          </p:nvSpPr>
          <p:spPr>
            <a:xfrm>
              <a:off x="4801829" y="7566025"/>
              <a:ext cx="91580" cy="236327"/>
            </a:xfrm>
            <a:custGeom>
              <a:avLst/>
              <a:gdLst>
                <a:gd name="connsiteX0" fmla="*/ 59096 w 91580"/>
                <a:gd name="connsiteY0" fmla="*/ 0 h 236327"/>
                <a:gd name="connsiteX1" fmla="*/ 40046 w 91580"/>
                <a:gd name="connsiteY1" fmla="*/ 107950 h 236327"/>
                <a:gd name="connsiteX2" fmla="*/ 90846 w 91580"/>
                <a:gd name="connsiteY2" fmla="*/ 231775 h 236327"/>
                <a:gd name="connsiteX3" fmla="*/ 65446 w 91580"/>
                <a:gd name="connsiteY3" fmla="*/ 193675 h 236327"/>
                <a:gd name="connsiteX4" fmla="*/ 1946 w 91580"/>
                <a:gd name="connsiteY4" fmla="*/ 44450 h 236327"/>
                <a:gd name="connsiteX5" fmla="*/ 20996 w 91580"/>
                <a:gd name="connsiteY5" fmla="*/ 107950 h 236327"/>
                <a:gd name="connsiteX6" fmla="*/ 59096 w 91580"/>
                <a:gd name="connsiteY6" fmla="*/ 0 h 23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80" h="236327">
                  <a:moveTo>
                    <a:pt x="59096" y="0"/>
                  </a:moveTo>
                  <a:cubicBezTo>
                    <a:pt x="62271" y="0"/>
                    <a:pt x="34754" y="69321"/>
                    <a:pt x="40046" y="107950"/>
                  </a:cubicBezTo>
                  <a:cubicBezTo>
                    <a:pt x="45338" y="146579"/>
                    <a:pt x="86613" y="217488"/>
                    <a:pt x="90846" y="231775"/>
                  </a:cubicBezTo>
                  <a:cubicBezTo>
                    <a:pt x="95079" y="246062"/>
                    <a:pt x="80263" y="224896"/>
                    <a:pt x="65446" y="193675"/>
                  </a:cubicBezTo>
                  <a:cubicBezTo>
                    <a:pt x="50629" y="162454"/>
                    <a:pt x="9354" y="58737"/>
                    <a:pt x="1946" y="44450"/>
                  </a:cubicBezTo>
                  <a:cubicBezTo>
                    <a:pt x="-5462" y="30163"/>
                    <a:pt x="9883" y="112183"/>
                    <a:pt x="20996" y="107950"/>
                  </a:cubicBezTo>
                  <a:cubicBezTo>
                    <a:pt x="32108" y="103717"/>
                    <a:pt x="55921" y="0"/>
                    <a:pt x="5909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 1073">
              <a:extLst>
                <a:ext uri="{FF2B5EF4-FFF2-40B4-BE49-F238E27FC236}">
                  <a16:creationId xmlns:a16="http://schemas.microsoft.com/office/drawing/2014/main" id="{DDADEC43-4651-AA18-E8DB-69D0265934E3}"/>
                </a:ext>
              </a:extLst>
            </p:cNvPr>
            <p:cNvSpPr/>
            <p:nvPr/>
          </p:nvSpPr>
          <p:spPr>
            <a:xfrm>
              <a:off x="6777109" y="4740350"/>
              <a:ext cx="392651" cy="759912"/>
            </a:xfrm>
            <a:custGeom>
              <a:avLst/>
              <a:gdLst>
                <a:gd name="connsiteX0" fmla="*/ 763 w 392651"/>
                <a:gd name="connsiteY0" fmla="*/ 1332 h 759912"/>
                <a:gd name="connsiteX1" fmla="*/ 269427 w 392651"/>
                <a:gd name="connsiteY1" fmla="*/ 543374 h 759912"/>
                <a:gd name="connsiteX2" fmla="*/ 269427 w 392651"/>
                <a:gd name="connsiteY2" fmla="*/ 486813 h 759912"/>
                <a:gd name="connsiteX3" fmla="*/ 391976 w 392651"/>
                <a:gd name="connsiteY3" fmla="*/ 755477 h 759912"/>
                <a:gd name="connsiteX4" fmla="*/ 316561 w 392651"/>
                <a:gd name="connsiteY4" fmla="*/ 642355 h 759912"/>
                <a:gd name="connsiteX5" fmla="*/ 269427 w 392651"/>
                <a:gd name="connsiteY5" fmla="*/ 486813 h 759912"/>
                <a:gd name="connsiteX6" fmla="*/ 146879 w 392651"/>
                <a:gd name="connsiteY6" fmla="*/ 109741 h 759912"/>
                <a:gd name="connsiteX7" fmla="*/ 250573 w 392651"/>
                <a:gd name="connsiteY7" fmla="*/ 453819 h 759912"/>
                <a:gd name="connsiteX8" fmla="*/ 189299 w 392651"/>
                <a:gd name="connsiteY8" fmla="*/ 392545 h 759912"/>
                <a:gd name="connsiteX9" fmla="*/ 763 w 392651"/>
                <a:gd name="connsiteY9" fmla="*/ 1332 h 75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2651" h="759912">
                  <a:moveTo>
                    <a:pt x="763" y="1332"/>
                  </a:moveTo>
                  <a:cubicBezTo>
                    <a:pt x="14118" y="26470"/>
                    <a:pt x="224650" y="462461"/>
                    <a:pt x="269427" y="543374"/>
                  </a:cubicBezTo>
                  <a:cubicBezTo>
                    <a:pt x="314204" y="624287"/>
                    <a:pt x="249002" y="451463"/>
                    <a:pt x="269427" y="486813"/>
                  </a:cubicBezTo>
                  <a:cubicBezTo>
                    <a:pt x="289852" y="522163"/>
                    <a:pt x="384120" y="729553"/>
                    <a:pt x="391976" y="755477"/>
                  </a:cubicBezTo>
                  <a:cubicBezTo>
                    <a:pt x="399832" y="781401"/>
                    <a:pt x="336986" y="687132"/>
                    <a:pt x="316561" y="642355"/>
                  </a:cubicBezTo>
                  <a:cubicBezTo>
                    <a:pt x="296136" y="597578"/>
                    <a:pt x="297707" y="575582"/>
                    <a:pt x="269427" y="486813"/>
                  </a:cubicBezTo>
                  <a:cubicBezTo>
                    <a:pt x="241147" y="398044"/>
                    <a:pt x="150021" y="115240"/>
                    <a:pt x="146879" y="109741"/>
                  </a:cubicBezTo>
                  <a:cubicBezTo>
                    <a:pt x="143737" y="104242"/>
                    <a:pt x="243503" y="406685"/>
                    <a:pt x="250573" y="453819"/>
                  </a:cubicBezTo>
                  <a:cubicBezTo>
                    <a:pt x="257643" y="500953"/>
                    <a:pt x="225435" y="471102"/>
                    <a:pt x="189299" y="392545"/>
                  </a:cubicBezTo>
                  <a:cubicBezTo>
                    <a:pt x="153163" y="313988"/>
                    <a:pt x="-12592" y="-23806"/>
                    <a:pt x="763" y="13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 1074">
              <a:extLst>
                <a:ext uri="{FF2B5EF4-FFF2-40B4-BE49-F238E27FC236}">
                  <a16:creationId xmlns:a16="http://schemas.microsoft.com/office/drawing/2014/main" id="{F585F352-EA55-4B13-DC8E-9B8DDA890DD2}"/>
                </a:ext>
              </a:extLst>
            </p:cNvPr>
            <p:cNvSpPr/>
            <p:nvPr/>
          </p:nvSpPr>
          <p:spPr>
            <a:xfrm>
              <a:off x="6399508" y="4169830"/>
              <a:ext cx="381002" cy="541720"/>
            </a:xfrm>
            <a:custGeom>
              <a:avLst/>
              <a:gdLst>
                <a:gd name="connsiteX0" fmla="*/ 1292 w 381002"/>
                <a:gd name="connsiteY0" fmla="*/ 1531 h 541720"/>
                <a:gd name="connsiteX1" fmla="*/ 185115 w 381002"/>
                <a:gd name="connsiteY1" fmla="*/ 241914 h 541720"/>
                <a:gd name="connsiteX2" fmla="*/ 241676 w 381002"/>
                <a:gd name="connsiteY2" fmla="*/ 430450 h 541720"/>
                <a:gd name="connsiteX3" fmla="*/ 236962 w 381002"/>
                <a:gd name="connsiteY3" fmla="*/ 345609 h 541720"/>
                <a:gd name="connsiteX4" fmla="*/ 378364 w 381002"/>
                <a:gd name="connsiteY4" fmla="*/ 538859 h 541720"/>
                <a:gd name="connsiteX5" fmla="*/ 326517 w 381002"/>
                <a:gd name="connsiteY5" fmla="*/ 435164 h 541720"/>
                <a:gd name="connsiteX6" fmla="*/ 293523 w 381002"/>
                <a:gd name="connsiteY6" fmla="*/ 95799 h 541720"/>
                <a:gd name="connsiteX7" fmla="*/ 321803 w 381002"/>
                <a:gd name="connsiteY7" fmla="*/ 421024 h 541720"/>
                <a:gd name="connsiteX8" fmla="*/ 288810 w 381002"/>
                <a:gd name="connsiteY8" fmla="*/ 364463 h 541720"/>
                <a:gd name="connsiteX9" fmla="*/ 1292 w 381002"/>
                <a:gd name="connsiteY9" fmla="*/ 1531 h 54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2" h="541720">
                  <a:moveTo>
                    <a:pt x="1292" y="1531"/>
                  </a:moveTo>
                  <a:cubicBezTo>
                    <a:pt x="-15991" y="-18894"/>
                    <a:pt x="145051" y="170427"/>
                    <a:pt x="185115" y="241914"/>
                  </a:cubicBezTo>
                  <a:cubicBezTo>
                    <a:pt x="225179" y="313401"/>
                    <a:pt x="233035" y="413168"/>
                    <a:pt x="241676" y="430450"/>
                  </a:cubicBezTo>
                  <a:cubicBezTo>
                    <a:pt x="250317" y="447732"/>
                    <a:pt x="214181" y="327541"/>
                    <a:pt x="236962" y="345609"/>
                  </a:cubicBezTo>
                  <a:cubicBezTo>
                    <a:pt x="259743" y="363677"/>
                    <a:pt x="363438" y="523933"/>
                    <a:pt x="378364" y="538859"/>
                  </a:cubicBezTo>
                  <a:cubicBezTo>
                    <a:pt x="393290" y="553785"/>
                    <a:pt x="340657" y="509007"/>
                    <a:pt x="326517" y="435164"/>
                  </a:cubicBezTo>
                  <a:cubicBezTo>
                    <a:pt x="312377" y="361321"/>
                    <a:pt x="294309" y="98156"/>
                    <a:pt x="293523" y="95799"/>
                  </a:cubicBezTo>
                  <a:cubicBezTo>
                    <a:pt x="292737" y="93442"/>
                    <a:pt x="322588" y="376247"/>
                    <a:pt x="321803" y="421024"/>
                  </a:cubicBezTo>
                  <a:cubicBezTo>
                    <a:pt x="321018" y="465801"/>
                    <a:pt x="343014" y="432022"/>
                    <a:pt x="288810" y="364463"/>
                  </a:cubicBezTo>
                  <a:cubicBezTo>
                    <a:pt x="234606" y="296904"/>
                    <a:pt x="18575" y="21956"/>
                    <a:pt x="1292" y="15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 1075">
              <a:extLst>
                <a:ext uri="{FF2B5EF4-FFF2-40B4-BE49-F238E27FC236}">
                  <a16:creationId xmlns:a16="http://schemas.microsoft.com/office/drawing/2014/main" id="{DF10071A-9820-C266-12F6-F6BF57B626EB}"/>
                </a:ext>
              </a:extLst>
            </p:cNvPr>
            <p:cNvSpPr/>
            <p:nvPr/>
          </p:nvSpPr>
          <p:spPr>
            <a:xfrm>
              <a:off x="6292258" y="6578893"/>
              <a:ext cx="264445" cy="103305"/>
            </a:xfrm>
            <a:custGeom>
              <a:avLst/>
              <a:gdLst>
                <a:gd name="connsiteX0" fmla="*/ 54 w 264445"/>
                <a:gd name="connsiteY0" fmla="*/ 138 h 103305"/>
                <a:gd name="connsiteX1" fmla="*/ 131789 w 264445"/>
                <a:gd name="connsiteY1" fmla="*/ 77629 h 103305"/>
                <a:gd name="connsiteX2" fmla="*/ 263525 w 264445"/>
                <a:gd name="connsiteY2" fmla="*/ 15636 h 103305"/>
                <a:gd name="connsiteX3" fmla="*/ 193783 w 264445"/>
                <a:gd name="connsiteY3" fmla="*/ 77629 h 103305"/>
                <a:gd name="connsiteX4" fmla="*/ 147288 w 264445"/>
                <a:gd name="connsiteY4" fmla="*/ 100876 h 103305"/>
                <a:gd name="connsiteX5" fmla="*/ 54 w 264445"/>
                <a:gd name="connsiteY5" fmla="*/ 138 h 10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4445" h="103305">
                  <a:moveTo>
                    <a:pt x="54" y="138"/>
                  </a:moveTo>
                  <a:cubicBezTo>
                    <a:pt x="-2529" y="-3736"/>
                    <a:pt x="87877" y="75046"/>
                    <a:pt x="131789" y="77629"/>
                  </a:cubicBezTo>
                  <a:cubicBezTo>
                    <a:pt x="175701" y="80212"/>
                    <a:pt x="253193" y="15636"/>
                    <a:pt x="263525" y="15636"/>
                  </a:cubicBezTo>
                  <a:cubicBezTo>
                    <a:pt x="273857" y="15636"/>
                    <a:pt x="193783" y="77629"/>
                    <a:pt x="193783" y="77629"/>
                  </a:cubicBezTo>
                  <a:cubicBezTo>
                    <a:pt x="174410" y="91836"/>
                    <a:pt x="178285" y="109917"/>
                    <a:pt x="147288" y="100876"/>
                  </a:cubicBezTo>
                  <a:cubicBezTo>
                    <a:pt x="116291" y="91835"/>
                    <a:pt x="2637" y="4012"/>
                    <a:pt x="54" y="1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 1076">
              <a:extLst>
                <a:ext uri="{FF2B5EF4-FFF2-40B4-BE49-F238E27FC236}">
                  <a16:creationId xmlns:a16="http://schemas.microsoft.com/office/drawing/2014/main" id="{26AB77CC-5CED-3147-63D4-680709E1D263}"/>
                </a:ext>
              </a:extLst>
            </p:cNvPr>
            <p:cNvSpPr/>
            <p:nvPr/>
          </p:nvSpPr>
          <p:spPr>
            <a:xfrm>
              <a:off x="6051800" y="7390769"/>
              <a:ext cx="478041" cy="509537"/>
            </a:xfrm>
            <a:custGeom>
              <a:avLst/>
              <a:gdLst>
                <a:gd name="connsiteX0" fmla="*/ 31285 w 478041"/>
                <a:gd name="connsiteY0" fmla="*/ 443624 h 509537"/>
                <a:gd name="connsiteX1" fmla="*/ 465237 w 478041"/>
                <a:gd name="connsiteY1" fmla="*/ 9672 h 509537"/>
                <a:gd name="connsiteX2" fmla="*/ 341251 w 478041"/>
                <a:gd name="connsiteY2" fmla="*/ 156906 h 509537"/>
                <a:gd name="connsiteX3" fmla="*/ 116525 w 478041"/>
                <a:gd name="connsiteY3" fmla="*/ 327387 h 509537"/>
                <a:gd name="connsiteX4" fmla="*/ 46783 w 478041"/>
                <a:gd name="connsiteY4" fmla="*/ 497868 h 509537"/>
                <a:gd name="connsiteX5" fmla="*/ 31285 w 478041"/>
                <a:gd name="connsiteY5" fmla="*/ 443624 h 5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8041" h="509537">
                  <a:moveTo>
                    <a:pt x="31285" y="443624"/>
                  </a:moveTo>
                  <a:cubicBezTo>
                    <a:pt x="101027" y="362258"/>
                    <a:pt x="413576" y="57458"/>
                    <a:pt x="465237" y="9672"/>
                  </a:cubicBezTo>
                  <a:cubicBezTo>
                    <a:pt x="516898" y="-38114"/>
                    <a:pt x="399370" y="103954"/>
                    <a:pt x="341251" y="156906"/>
                  </a:cubicBezTo>
                  <a:cubicBezTo>
                    <a:pt x="283132" y="209858"/>
                    <a:pt x="165603" y="270560"/>
                    <a:pt x="116525" y="327387"/>
                  </a:cubicBezTo>
                  <a:cubicBezTo>
                    <a:pt x="67447" y="384214"/>
                    <a:pt x="66156" y="481078"/>
                    <a:pt x="46783" y="497868"/>
                  </a:cubicBezTo>
                  <a:cubicBezTo>
                    <a:pt x="27410" y="514658"/>
                    <a:pt x="-38457" y="524990"/>
                    <a:pt x="31285" y="4436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 1077">
              <a:extLst>
                <a:ext uri="{FF2B5EF4-FFF2-40B4-BE49-F238E27FC236}">
                  <a16:creationId xmlns:a16="http://schemas.microsoft.com/office/drawing/2014/main" id="{7AC638D6-EBA9-B07B-8C95-91AB6243E1CC}"/>
                </a:ext>
              </a:extLst>
            </p:cNvPr>
            <p:cNvSpPr/>
            <p:nvPr/>
          </p:nvSpPr>
          <p:spPr>
            <a:xfrm>
              <a:off x="6540050" y="6888983"/>
              <a:ext cx="70916" cy="232506"/>
            </a:xfrm>
            <a:custGeom>
              <a:avLst/>
              <a:gdLst>
                <a:gd name="connsiteX0" fmla="*/ 235 w 70916"/>
                <a:gd name="connsiteY0" fmla="*/ 14 h 232506"/>
                <a:gd name="connsiteX1" fmla="*/ 46730 w 70916"/>
                <a:gd name="connsiteY1" fmla="*/ 124000 h 232506"/>
                <a:gd name="connsiteX2" fmla="*/ 31231 w 70916"/>
                <a:gd name="connsiteY2" fmla="*/ 232488 h 232506"/>
                <a:gd name="connsiteX3" fmla="*/ 69977 w 70916"/>
                <a:gd name="connsiteY3" fmla="*/ 131749 h 232506"/>
                <a:gd name="connsiteX4" fmla="*/ 235 w 70916"/>
                <a:gd name="connsiteY4" fmla="*/ 14 h 232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16" h="232506">
                  <a:moveTo>
                    <a:pt x="235" y="14"/>
                  </a:moveTo>
                  <a:cubicBezTo>
                    <a:pt x="-3639" y="-1277"/>
                    <a:pt x="41564" y="85254"/>
                    <a:pt x="46730" y="124000"/>
                  </a:cubicBezTo>
                  <a:cubicBezTo>
                    <a:pt x="51896" y="162746"/>
                    <a:pt x="27357" y="231197"/>
                    <a:pt x="31231" y="232488"/>
                  </a:cubicBezTo>
                  <a:cubicBezTo>
                    <a:pt x="35105" y="233779"/>
                    <a:pt x="77726" y="166620"/>
                    <a:pt x="69977" y="131749"/>
                  </a:cubicBezTo>
                  <a:cubicBezTo>
                    <a:pt x="62228" y="96878"/>
                    <a:pt x="4109" y="1305"/>
                    <a:pt x="235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 1078">
              <a:extLst>
                <a:ext uri="{FF2B5EF4-FFF2-40B4-BE49-F238E27FC236}">
                  <a16:creationId xmlns:a16="http://schemas.microsoft.com/office/drawing/2014/main" id="{863147BE-73AC-A884-5F8A-61607D364A25}"/>
                </a:ext>
              </a:extLst>
            </p:cNvPr>
            <p:cNvSpPr/>
            <p:nvPr/>
          </p:nvSpPr>
          <p:spPr>
            <a:xfrm>
              <a:off x="4228867" y="6238059"/>
              <a:ext cx="79751" cy="278998"/>
            </a:xfrm>
            <a:custGeom>
              <a:avLst/>
              <a:gdLst>
                <a:gd name="connsiteX0" fmla="*/ 17669 w 79751"/>
                <a:gd name="connsiteY0" fmla="*/ 9 h 278998"/>
                <a:gd name="connsiteX1" fmla="*/ 17669 w 79751"/>
                <a:gd name="connsiteY1" fmla="*/ 170490 h 278998"/>
                <a:gd name="connsiteX2" fmla="*/ 79662 w 79751"/>
                <a:gd name="connsiteY2" fmla="*/ 278978 h 278998"/>
                <a:gd name="connsiteX3" fmla="*/ 2170 w 79751"/>
                <a:gd name="connsiteY3" fmla="*/ 178239 h 278998"/>
                <a:gd name="connsiteX4" fmla="*/ 17669 w 79751"/>
                <a:gd name="connsiteY4" fmla="*/ 9 h 27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51" h="278998">
                  <a:moveTo>
                    <a:pt x="17669" y="9"/>
                  </a:moveTo>
                  <a:cubicBezTo>
                    <a:pt x="20252" y="-1282"/>
                    <a:pt x="7337" y="123995"/>
                    <a:pt x="17669" y="170490"/>
                  </a:cubicBezTo>
                  <a:cubicBezTo>
                    <a:pt x="28001" y="216985"/>
                    <a:pt x="82245" y="277687"/>
                    <a:pt x="79662" y="278978"/>
                  </a:cubicBezTo>
                  <a:cubicBezTo>
                    <a:pt x="77079" y="280269"/>
                    <a:pt x="11211" y="219568"/>
                    <a:pt x="2170" y="178239"/>
                  </a:cubicBezTo>
                  <a:cubicBezTo>
                    <a:pt x="-6871" y="136910"/>
                    <a:pt x="15086" y="1300"/>
                    <a:pt x="17669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 1079">
              <a:extLst>
                <a:ext uri="{FF2B5EF4-FFF2-40B4-BE49-F238E27FC236}">
                  <a16:creationId xmlns:a16="http://schemas.microsoft.com/office/drawing/2014/main" id="{B6E816C1-6D45-7585-D4B2-FAF9408766AB}"/>
                </a:ext>
              </a:extLst>
            </p:cNvPr>
            <p:cNvSpPr/>
            <p:nvPr/>
          </p:nvSpPr>
          <p:spPr>
            <a:xfrm>
              <a:off x="4998199" y="7547604"/>
              <a:ext cx="418502" cy="333471"/>
            </a:xfrm>
            <a:custGeom>
              <a:avLst/>
              <a:gdLst>
                <a:gd name="connsiteX0" fmla="*/ 4 w 418502"/>
                <a:gd name="connsiteY0" fmla="*/ 71 h 333471"/>
                <a:gd name="connsiteX1" fmla="*/ 317720 w 418502"/>
                <a:gd name="connsiteY1" fmla="*/ 224796 h 333471"/>
                <a:gd name="connsiteX2" fmla="*/ 418459 w 418502"/>
                <a:gd name="connsiteY2" fmla="*/ 333284 h 333471"/>
                <a:gd name="connsiteX3" fmla="*/ 325469 w 418502"/>
                <a:gd name="connsiteY3" fmla="*/ 201549 h 333471"/>
                <a:gd name="connsiteX4" fmla="*/ 4 w 418502"/>
                <a:gd name="connsiteY4" fmla="*/ 71 h 333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502" h="333471">
                  <a:moveTo>
                    <a:pt x="4" y="71"/>
                  </a:moveTo>
                  <a:cubicBezTo>
                    <a:pt x="-1287" y="3945"/>
                    <a:pt x="247978" y="169261"/>
                    <a:pt x="317720" y="224796"/>
                  </a:cubicBezTo>
                  <a:cubicBezTo>
                    <a:pt x="387463" y="280332"/>
                    <a:pt x="417168" y="337158"/>
                    <a:pt x="418459" y="333284"/>
                  </a:cubicBezTo>
                  <a:cubicBezTo>
                    <a:pt x="419750" y="329410"/>
                    <a:pt x="392628" y="253210"/>
                    <a:pt x="325469" y="201549"/>
                  </a:cubicBezTo>
                  <a:cubicBezTo>
                    <a:pt x="258310" y="149888"/>
                    <a:pt x="1295" y="-3803"/>
                    <a:pt x="4" y="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7166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8AD8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136</TotalTime>
  <Words>3</Words>
  <Application>Microsoft Macintosh PowerPoint</Application>
  <PresentationFormat>A3 297x420 mm</PresentationFormat>
  <Paragraphs>3</Paragraphs>
  <Slides>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17</cp:revision>
  <dcterms:created xsi:type="dcterms:W3CDTF">2023-08-06T08:24:52Z</dcterms:created>
  <dcterms:modified xsi:type="dcterms:W3CDTF">2023-08-11T02:40:50Z</dcterms:modified>
</cp:coreProperties>
</file>